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0"/>
  </p:notesMasterIdLst>
  <p:sldIdLst>
    <p:sldId id="655" r:id="rId2"/>
    <p:sldId id="1275" r:id="rId3"/>
    <p:sldId id="1497" r:id="rId4"/>
    <p:sldId id="1465" r:id="rId5"/>
    <p:sldId id="1498" r:id="rId6"/>
    <p:sldId id="1486" r:id="rId7"/>
    <p:sldId id="1462" r:id="rId8"/>
    <p:sldId id="1182" r:id="rId9"/>
    <p:sldId id="1499" r:id="rId10"/>
    <p:sldId id="1265" r:id="rId11"/>
    <p:sldId id="1269" r:id="rId12"/>
    <p:sldId id="1202" r:id="rId13"/>
    <p:sldId id="1155" r:id="rId14"/>
    <p:sldId id="1330" r:id="rId15"/>
    <p:sldId id="1344" r:id="rId16"/>
    <p:sldId id="1357" r:id="rId17"/>
    <p:sldId id="1354" r:id="rId18"/>
    <p:sldId id="1329" r:id="rId19"/>
    <p:sldId id="1427" r:id="rId20"/>
    <p:sldId id="1174" r:id="rId21"/>
    <p:sldId id="1351" r:id="rId22"/>
    <p:sldId id="1321" r:id="rId23"/>
    <p:sldId id="1423" r:id="rId24"/>
    <p:sldId id="1336" r:id="rId25"/>
    <p:sldId id="1424" r:id="rId26"/>
    <p:sldId id="1319" r:id="rId27"/>
    <p:sldId id="1425" r:id="rId28"/>
    <p:sldId id="1426" r:id="rId29"/>
    <p:sldId id="1355" r:id="rId30"/>
    <p:sldId id="1339" r:id="rId31"/>
    <p:sldId id="1162" r:id="rId32"/>
    <p:sldId id="998" r:id="rId33"/>
    <p:sldId id="654" r:id="rId34"/>
    <p:sldId id="469" r:id="rId35"/>
    <p:sldId id="396" r:id="rId36"/>
    <p:sldId id="397" r:id="rId37"/>
    <p:sldId id="443" r:id="rId38"/>
    <p:sldId id="579" r:id="rId39"/>
    <p:sldId id="338" r:id="rId40"/>
    <p:sldId id="652" r:id="rId41"/>
    <p:sldId id="384" r:id="rId42"/>
    <p:sldId id="316" r:id="rId43"/>
    <p:sldId id="399" r:id="rId44"/>
    <p:sldId id="317" r:id="rId45"/>
    <p:sldId id="318" r:id="rId46"/>
    <p:sldId id="311" r:id="rId47"/>
    <p:sldId id="310" r:id="rId48"/>
    <p:sldId id="275" r:id="rId49"/>
    <p:sldId id="367" r:id="rId50"/>
    <p:sldId id="297" r:id="rId51"/>
    <p:sldId id="314" r:id="rId52"/>
    <p:sldId id="313" r:id="rId53"/>
    <p:sldId id="277" r:id="rId54"/>
    <p:sldId id="278" r:id="rId55"/>
    <p:sldId id="279" r:id="rId56"/>
    <p:sldId id="280" r:id="rId57"/>
    <p:sldId id="281" r:id="rId58"/>
    <p:sldId id="282" r:id="rId5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34343"/>
    <a:srgbClr val="4D4D4D"/>
    <a:srgbClr val="4CC8EC"/>
    <a:srgbClr val="585858"/>
    <a:srgbClr val="FF7467"/>
    <a:srgbClr val="57CCC6"/>
    <a:srgbClr val="EABF4C"/>
    <a:srgbClr val="524E67"/>
    <a:srgbClr val="FF9285"/>
    <a:srgbClr val="F4C95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8" d="100"/>
          <a:sy n="88" d="100"/>
        </p:scale>
        <p:origin x="108" y="44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1/23/2019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71123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our vision">
    <p:spTree>
      <p:nvGrpSpPr>
        <p:cNvPr id="1" name=""/>
        <p:cNvGrpSpPr/>
        <p:nvPr/>
      </p:nvGrpSpPr>
      <p:grpSpPr>
        <a:xfrm>
          <a:off x="0" y="0"/>
          <a:ext cx="0" cy="0"/>
          <a:chOff x="0" y="0"/>
          <a:chExt cx="0" cy="0"/>
        </a:xfrm>
      </p:grpSpPr>
    </p:spTree>
    <p:extLst>
      <p:ext uri="{BB962C8B-B14F-4D97-AF65-F5344CB8AC3E}">
        <p14:creationId xmlns:p14="http://schemas.microsoft.com/office/powerpoint/2010/main" val="363203259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5003599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1/23/2019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1/23/2019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1/23/2019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1/23/2019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1/23/2019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hyperlink" Target="http://powerpoint.sage-fox.com/" TargetMode="Externa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1/23/2019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8"/>
          </p:cNvPr>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4" r:id="rId12"/>
    <p:sldLayoutId id="2147483666" r:id="rId13"/>
    <p:sldLayoutId id="2147483668" r:id="rId14"/>
    <p:sldLayoutId id="2147483670" r:id="rId15"/>
    <p:sldLayoutId id="2147483671"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7.jpg"/><Relationship Id="rId5" Type="http://schemas.openxmlformats.org/officeDocument/2006/relationships/image" Target="../media/image5.jpg"/><Relationship Id="rId4" Type="http://schemas.openxmlformats.org/officeDocument/2006/relationships/image" Target="../media/image4.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5.jpg"/><Relationship Id="rId5" Type="http://schemas.openxmlformats.org/officeDocument/2006/relationships/image" Target="../media/image14.jpg"/><Relationship Id="rId4" Type="http://schemas.openxmlformats.org/officeDocument/2006/relationships/image" Target="../media/image13.jp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7.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8.xml.rels><?xml version="1.0" encoding="UTF-8" standalone="yes"?>
<Relationships xmlns="http://schemas.openxmlformats.org/package/2006/relationships"><Relationship Id="rId3" Type="http://schemas.openxmlformats.org/officeDocument/2006/relationships/image" Target="../media/image15.jpg"/><Relationship Id="rId7" Type="http://schemas.openxmlformats.org/officeDocument/2006/relationships/image" Target="../media/image19.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18.jpg"/></Relationships>
</file>

<file path=ppt/slides/_rels/slide39.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1.png"/><Relationship Id="rId4" Type="http://schemas.openxmlformats.org/officeDocument/2006/relationships/hyperlink" Target="http://slides.sage-fox.com/" TargetMode="Externa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4.jpg"/></Relationships>
</file>

<file path=ppt/slides/_rels/slide41.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24.jpg"/><Relationship Id="rId4" Type="http://schemas.openxmlformats.org/officeDocument/2006/relationships/image" Target="../media/image23.jpg"/></Relationships>
</file>

<file path=ppt/slides/_rels/slide42.xml.rels><?xml version="1.0" encoding="UTF-8" standalone="yes"?>
<Relationships xmlns="http://schemas.openxmlformats.org/package/2006/relationships"><Relationship Id="rId3" Type="http://schemas.openxmlformats.org/officeDocument/2006/relationships/image" Target="../media/image10.jpg"/><Relationship Id="rId7"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6.jpg"/><Relationship Id="rId5" Type="http://schemas.openxmlformats.org/officeDocument/2006/relationships/image" Target="../media/image25.jpg"/><Relationship Id="rId4" Type="http://schemas.openxmlformats.org/officeDocument/2006/relationships/image" Target="../media/image7.jpg"/></Relationships>
</file>

<file path=ppt/slides/_rels/slide43.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4.jpg"/></Relationships>
</file>

<file path=ppt/slides/_rels/slide4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0.jpg"/></Relationships>
</file>

<file path=ppt/slides/_rels/slide4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4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4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49.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7.jpg"/><Relationship Id="rId5" Type="http://schemas.openxmlformats.org/officeDocument/2006/relationships/image" Target="../media/image6.jpg"/><Relationship Id="rId4" Type="http://schemas.openxmlformats.org/officeDocument/2006/relationships/image" Target="../media/image5.jpg"/></Relationships>
</file>

<file path=ppt/slides/_rels/slide50.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5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2.jpg"/><Relationship Id="rId5" Type="http://schemas.openxmlformats.org/officeDocument/2006/relationships/image" Target="../media/image31.jpg"/><Relationship Id="rId4" Type="http://schemas.openxmlformats.org/officeDocument/2006/relationships/image" Target="../media/image30.jpg"/></Relationships>
</file>

<file path=ppt/slides/_rels/slide5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5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5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5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5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5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21.pn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4.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4342517" y="1393094"/>
            <a:ext cx="5508978" cy="1138773"/>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OPENING SLIDE</a:t>
            </a:r>
          </a:p>
          <a:p>
            <a:pPr algn="ctr"/>
            <a:r>
              <a:rPr lang="en-US" sz="2400" dirty="0">
                <a:solidFill>
                  <a:schemeClr val="bg1"/>
                </a:solidFill>
                <a:latin typeface="Candara" panose="020E0502030303020204" pitchFamily="34" charset="0"/>
              </a:rPr>
              <a:t>Your Subtitle</a:t>
            </a:r>
          </a:p>
        </p:txBody>
      </p:sp>
      <p:grpSp>
        <p:nvGrpSpPr>
          <p:cNvPr id="6" name="Group 5">
            <a:extLst>
              <a:ext uri="{FF2B5EF4-FFF2-40B4-BE49-F238E27FC236}">
                <a16:creationId xmlns:a16="http://schemas.microsoft.com/office/drawing/2014/main" id="{BC322703-3A2B-4BF6-A270-0E7C90CEF80B}"/>
              </a:ext>
            </a:extLst>
          </p:cNvPr>
          <p:cNvGrpSpPr/>
          <p:nvPr/>
        </p:nvGrpSpPr>
        <p:grpSpPr>
          <a:xfrm>
            <a:off x="0" y="1505280"/>
            <a:ext cx="5108222" cy="914400"/>
            <a:chOff x="0" y="4018242"/>
            <a:chExt cx="5108222" cy="914400"/>
          </a:xfrm>
        </p:grpSpPr>
        <p:grpSp>
          <p:nvGrpSpPr>
            <p:cNvPr id="5" name="Group 4">
              <a:extLst>
                <a:ext uri="{FF2B5EF4-FFF2-40B4-BE49-F238E27FC236}">
                  <a16:creationId xmlns:a16="http://schemas.microsoft.com/office/drawing/2014/main" id="{EB98BB82-FBAC-4B03-805F-D4D1956044D1}"/>
                </a:ext>
              </a:extLst>
            </p:cNvPr>
            <p:cNvGrpSpPr/>
            <p:nvPr/>
          </p:nvGrpSpPr>
          <p:grpSpPr>
            <a:xfrm>
              <a:off x="0" y="4018242"/>
              <a:ext cx="5108222" cy="914400"/>
              <a:chOff x="0" y="4018242"/>
              <a:chExt cx="5108222" cy="914400"/>
            </a:xfrm>
          </p:grpSpPr>
          <p:sp>
            <p:nvSpPr>
              <p:cNvPr id="10" name="Freeform 9"/>
              <p:cNvSpPr>
                <a:spLocks noChangeAspect="1"/>
              </p:cNvSpPr>
              <p:nvPr/>
            </p:nvSpPr>
            <p:spPr>
              <a:xfrm>
                <a:off x="0" y="4018242"/>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4" name="Group 13">
                <a:extLst>
                  <a:ext uri="{FF2B5EF4-FFF2-40B4-BE49-F238E27FC236}">
                    <a16:creationId xmlns:a16="http://schemas.microsoft.com/office/drawing/2014/main" id="{DFA76A36-F491-4039-BA21-2B122EBCA77E}"/>
                  </a:ext>
                </a:extLst>
              </p:cNvPr>
              <p:cNvGrpSpPr/>
              <p:nvPr/>
            </p:nvGrpSpPr>
            <p:grpSpPr>
              <a:xfrm>
                <a:off x="542084" y="4161794"/>
                <a:ext cx="4286173" cy="640080"/>
                <a:chOff x="7524491" y="5871591"/>
                <a:chExt cx="4286173" cy="640080"/>
              </a:xfrm>
            </p:grpSpPr>
            <p:grpSp>
              <p:nvGrpSpPr>
                <p:cNvPr id="15" name="Group 14">
                  <a:extLst>
                    <a:ext uri="{FF2B5EF4-FFF2-40B4-BE49-F238E27FC236}">
                      <a16:creationId xmlns:a16="http://schemas.microsoft.com/office/drawing/2014/main" id="{C9EB6767-C65F-49DE-AD14-3D6C651069AF}"/>
                    </a:ext>
                  </a:extLst>
                </p:cNvPr>
                <p:cNvGrpSpPr/>
                <p:nvPr/>
              </p:nvGrpSpPr>
              <p:grpSpPr>
                <a:xfrm>
                  <a:off x="7524491" y="6356316"/>
                  <a:ext cx="3930105" cy="91440"/>
                  <a:chOff x="6447606" y="3817143"/>
                  <a:chExt cx="2620070" cy="91440"/>
                </a:xfrm>
              </p:grpSpPr>
              <p:sp>
                <p:nvSpPr>
                  <p:cNvPr id="21" name="Rectangle 20">
                    <a:extLst>
                      <a:ext uri="{FF2B5EF4-FFF2-40B4-BE49-F238E27FC236}">
                        <a16:creationId xmlns:a16="http://schemas.microsoft.com/office/drawing/2014/main" id="{6A32A0A5-1F3E-465B-8571-84F1C5EC0FC6}"/>
                      </a:ext>
                    </a:extLst>
                  </p:cNvPr>
                  <p:cNvSpPr/>
                  <p:nvPr/>
                </p:nvSpPr>
                <p:spPr>
                  <a:xfrm>
                    <a:off x="6447606" y="3817143"/>
                    <a:ext cx="655320" cy="91440"/>
                  </a:xfrm>
                  <a:prstGeom prst="rect">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713FC96E-E135-4AC0-9800-B2419A6CA5FF}"/>
                      </a:ext>
                    </a:extLst>
                  </p:cNvPr>
                  <p:cNvSpPr/>
                  <p:nvPr/>
                </p:nvSpPr>
                <p:spPr>
                  <a:xfrm>
                    <a:off x="7102926" y="3817143"/>
                    <a:ext cx="655320" cy="91440"/>
                  </a:xfrm>
                  <a:prstGeom prst="rect">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A5B79E8A-3844-4D1A-B1FA-614BBE30F3D4}"/>
                      </a:ext>
                    </a:extLst>
                  </p:cNvPr>
                  <p:cNvSpPr/>
                  <p:nvPr/>
                </p:nvSpPr>
                <p:spPr>
                  <a:xfrm>
                    <a:off x="8412356" y="3817143"/>
                    <a:ext cx="655320" cy="91440"/>
                  </a:xfrm>
                  <a:prstGeom prst="rect">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7C8B46A5-7A91-4B4D-8741-AEE80DC729C1}"/>
                      </a:ext>
                    </a:extLst>
                  </p:cNvPr>
                  <p:cNvSpPr/>
                  <p:nvPr/>
                </p:nvSpPr>
                <p:spPr>
                  <a:xfrm>
                    <a:off x="7758246" y="3817143"/>
                    <a:ext cx="655320" cy="91440"/>
                  </a:xfrm>
                  <a:prstGeom prst="rect">
                    <a:avLst/>
                  </a:prstGeom>
                  <a:solidFill>
                    <a:srgbClr val="EABF4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6" name="Group 15">
                  <a:extLst>
                    <a:ext uri="{FF2B5EF4-FFF2-40B4-BE49-F238E27FC236}">
                      <a16:creationId xmlns:a16="http://schemas.microsoft.com/office/drawing/2014/main" id="{CDAD1AC5-D40B-4606-B853-7142011C2ADD}"/>
                    </a:ext>
                  </a:extLst>
                </p:cNvPr>
                <p:cNvGrpSpPr/>
                <p:nvPr/>
              </p:nvGrpSpPr>
              <p:grpSpPr>
                <a:xfrm>
                  <a:off x="8028035" y="5871591"/>
                  <a:ext cx="3782629" cy="640080"/>
                  <a:chOff x="6622421" y="5892486"/>
                  <a:chExt cx="3782629" cy="640080"/>
                </a:xfrm>
              </p:grpSpPr>
              <p:sp>
                <p:nvSpPr>
                  <p:cNvPr id="20" name="TextBox 19">
                    <a:hlinkClick r:id="rId3"/>
                    <a:extLst>
                      <a:ext uri="{FF2B5EF4-FFF2-40B4-BE49-F238E27FC236}">
                        <a16:creationId xmlns:a16="http://schemas.microsoft.com/office/drawing/2014/main" id="{E292F930-D590-4D69-9E56-1084D0897628}"/>
                      </a:ext>
                    </a:extLst>
                  </p:cNvPr>
                  <p:cNvSpPr txBox="1">
                    <a:spLocks noChangeAspect="1"/>
                  </p:cNvSpPr>
                  <p:nvPr/>
                </p:nvSpPr>
                <p:spPr>
                  <a:xfrm>
                    <a:off x="6622421" y="5961351"/>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Sept 15, 2019</a:t>
                    </a:r>
                  </a:p>
                </p:txBody>
              </p:sp>
              <p:sp>
                <p:nvSpPr>
                  <p:cNvPr id="18" name="Oval 17">
                    <a:extLst>
                      <a:ext uri="{FF2B5EF4-FFF2-40B4-BE49-F238E27FC236}">
                        <a16:creationId xmlns:a16="http://schemas.microsoft.com/office/drawing/2014/main" id="{5CC0FF37-013B-4FB4-A6B3-7FA3202E99B0}"/>
                      </a:ext>
                    </a:extLst>
                  </p:cNvPr>
                  <p:cNvSpPr>
                    <a:spLocks noChangeAspect="1"/>
                  </p:cNvSpPr>
                  <p:nvPr/>
                </p:nvSpPr>
                <p:spPr>
                  <a:xfrm>
                    <a:off x="9764970" y="5892486"/>
                    <a:ext cx="640080" cy="640080"/>
                  </a:xfrm>
                  <a:prstGeom prst="ellipse">
                    <a:avLst/>
                  </a:prstGeom>
                  <a:blipFill>
                    <a:blip r:embed="rId4"/>
                    <a:stretch>
                      <a:fillRect l="-4000" t="-2000" r="-4000" b="-2000"/>
                    </a:stretch>
                  </a:blipFill>
                  <a:ln w="6350">
                    <a:noFill/>
                  </a:ln>
                  <a:effectLst>
                    <a:outerShdw blurRad="149987" dist="250190" dir="8460000" algn="ctr">
                      <a:srgbClr val="000000">
                        <a:alpha val="28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grpSp>
        <p:sp>
          <p:nvSpPr>
            <p:cNvPr id="9" name="Freeform 211"/>
            <p:cNvSpPr>
              <a:spLocks noChangeAspect="1" noEditPoints="1"/>
            </p:cNvSpPr>
            <p:nvPr/>
          </p:nvSpPr>
          <p:spPr bwMode="auto">
            <a:xfrm>
              <a:off x="542084" y="4187952"/>
              <a:ext cx="539622" cy="393192"/>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Tree>
    <p:extLst>
      <p:ext uri="{BB962C8B-B14F-4D97-AF65-F5344CB8AC3E}">
        <p14:creationId xmlns:p14="http://schemas.microsoft.com/office/powerpoint/2010/main" val="5196181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750" fill="hold"/>
                                        <p:tgtEl>
                                          <p:spTgt spid="6"/>
                                        </p:tgtEl>
                                        <p:attrNameLst>
                                          <p:attrName>ppt_x</p:attrName>
                                        </p:attrNameLst>
                                      </p:cBhvr>
                                      <p:tavLst>
                                        <p:tav tm="0">
                                          <p:val>
                                            <p:strVal val="0-#ppt_w/2"/>
                                          </p:val>
                                        </p:tav>
                                        <p:tav tm="100000">
                                          <p:val>
                                            <p:strVal val="#ppt_x"/>
                                          </p:val>
                                        </p:tav>
                                      </p:tavLst>
                                    </p:anim>
                                    <p:anim calcmode="lin" valueType="num">
                                      <p:cBhvr additive="base">
                                        <p:cTn id="8" dur="750" fill="hold"/>
                                        <p:tgtEl>
                                          <p:spTgt spid="6"/>
                                        </p:tgtEl>
                                        <p:attrNameLst>
                                          <p:attrName>ppt_y</p:attrName>
                                        </p:attrNameLst>
                                      </p:cBhvr>
                                      <p:tavLst>
                                        <p:tav tm="0">
                                          <p:val>
                                            <p:strVal val="#ppt_y"/>
                                          </p:val>
                                        </p:tav>
                                        <p:tav tm="100000">
                                          <p:val>
                                            <p:strVal val="#ppt_y"/>
                                          </p:val>
                                        </p:tav>
                                      </p:tavLst>
                                    </p:anim>
                                  </p:childTnLst>
                                </p:cTn>
                              </p:par>
                            </p:childTnLst>
                          </p:cTn>
                        </p:par>
                        <p:par>
                          <p:cTn id="9" fill="hold">
                            <p:stCondLst>
                              <p:cond delay="750"/>
                            </p:stCondLst>
                            <p:childTnLst>
                              <p:par>
                                <p:cTn id="10" presetID="42" presetClass="entr" presetSubtype="0" fill="hold" grpId="0" nodeType="after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04E6D70F-B4E7-4779-BB57-E4E33C9920C7}"/>
              </a:ext>
            </a:extLst>
          </p:cNvPr>
          <p:cNvSpPr/>
          <p:nvPr/>
        </p:nvSpPr>
        <p:spPr>
          <a:xfrm>
            <a:off x="0" y="1"/>
            <a:ext cx="6242036" cy="6858000"/>
          </a:xfrm>
          <a:prstGeom prst="rect">
            <a:avLst/>
          </a:prstGeom>
          <a:blipFill dpi="0" rotWithShape="1">
            <a:blip r:embed="rId3">
              <a:alphaModFix amt="7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484964FD-EC05-40C1-BE94-7BCA060B5392}"/>
              </a:ext>
            </a:extLst>
          </p:cNvPr>
          <p:cNvGrpSpPr/>
          <p:nvPr/>
        </p:nvGrpSpPr>
        <p:grpSpPr>
          <a:xfrm>
            <a:off x="6096000" y="1920522"/>
            <a:ext cx="274320" cy="990600"/>
            <a:chOff x="6096000" y="1752600"/>
            <a:chExt cx="274320" cy="990600"/>
          </a:xfrm>
          <a:effectLst>
            <a:outerShdw blurRad="63500" sx="102000" sy="102000" algn="ctr" rotWithShape="0">
              <a:prstClr val="black">
                <a:alpha val="40000"/>
              </a:prstClr>
            </a:outerShdw>
          </a:effectLst>
        </p:grpSpPr>
        <p:sp>
          <p:nvSpPr>
            <p:cNvPr id="2" name="Oval 1">
              <a:extLst>
                <a:ext uri="{FF2B5EF4-FFF2-40B4-BE49-F238E27FC236}">
                  <a16:creationId xmlns:a16="http://schemas.microsoft.com/office/drawing/2014/main" id="{7285D9EC-1930-496D-AFFA-60E4C467C086}"/>
                </a:ext>
              </a:extLst>
            </p:cNvPr>
            <p:cNvSpPr>
              <a:spLocks noChangeAspect="1"/>
            </p:cNvSpPr>
            <p:nvPr/>
          </p:nvSpPr>
          <p:spPr>
            <a:xfrm>
              <a:off x="6096000" y="1752600"/>
              <a:ext cx="274320" cy="274320"/>
            </a:xfrm>
            <a:prstGeom prst="ellipse">
              <a:avLst/>
            </a:prstGeom>
            <a:solidFill>
              <a:srgbClr val="FF7467"/>
            </a:solidFill>
            <a:ln w="28575">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7C70CA87-B7F6-4339-9B52-C4DB58D3A37C}"/>
                </a:ext>
              </a:extLst>
            </p:cNvPr>
            <p:cNvCxnSpPr/>
            <p:nvPr/>
          </p:nvCxnSpPr>
          <p:spPr>
            <a:xfrm>
              <a:off x="6248400" y="2026920"/>
              <a:ext cx="0" cy="71628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9" name="Group 8">
            <a:extLst>
              <a:ext uri="{FF2B5EF4-FFF2-40B4-BE49-F238E27FC236}">
                <a16:creationId xmlns:a16="http://schemas.microsoft.com/office/drawing/2014/main" id="{5417C4C1-F6FE-47DF-A3E1-912D5A7870EF}"/>
              </a:ext>
            </a:extLst>
          </p:cNvPr>
          <p:cNvGrpSpPr/>
          <p:nvPr/>
        </p:nvGrpSpPr>
        <p:grpSpPr>
          <a:xfrm>
            <a:off x="6096000" y="2895600"/>
            <a:ext cx="274320" cy="990600"/>
            <a:chOff x="6096000" y="1752600"/>
            <a:chExt cx="274320" cy="990600"/>
          </a:xfrm>
          <a:effectLst>
            <a:outerShdw blurRad="63500" sx="102000" sy="102000" algn="ctr" rotWithShape="0">
              <a:prstClr val="black">
                <a:alpha val="40000"/>
              </a:prstClr>
            </a:outerShdw>
          </a:effectLst>
        </p:grpSpPr>
        <p:sp>
          <p:nvSpPr>
            <p:cNvPr id="10" name="Oval 9">
              <a:extLst>
                <a:ext uri="{FF2B5EF4-FFF2-40B4-BE49-F238E27FC236}">
                  <a16:creationId xmlns:a16="http://schemas.microsoft.com/office/drawing/2014/main" id="{32D3036C-F44F-426E-85C6-9A9BD8D2666A}"/>
                </a:ext>
              </a:extLst>
            </p:cNvPr>
            <p:cNvSpPr>
              <a:spLocks noChangeAspect="1"/>
            </p:cNvSpPr>
            <p:nvPr/>
          </p:nvSpPr>
          <p:spPr>
            <a:xfrm>
              <a:off x="6096000" y="1752600"/>
              <a:ext cx="274320" cy="274320"/>
            </a:xfrm>
            <a:prstGeom prst="ellipse">
              <a:avLst/>
            </a:prstGeom>
            <a:solidFill>
              <a:srgbClr val="4CC8EC"/>
            </a:solidFill>
            <a:ln w="28575">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a:extLst>
                <a:ext uri="{FF2B5EF4-FFF2-40B4-BE49-F238E27FC236}">
                  <a16:creationId xmlns:a16="http://schemas.microsoft.com/office/drawing/2014/main" id="{A2F96773-B5C0-489C-9F9D-5B7288723DD4}"/>
                </a:ext>
              </a:extLst>
            </p:cNvPr>
            <p:cNvCxnSpPr/>
            <p:nvPr/>
          </p:nvCxnSpPr>
          <p:spPr>
            <a:xfrm>
              <a:off x="6248400" y="2026920"/>
              <a:ext cx="0" cy="71628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2" name="Group 11">
            <a:extLst>
              <a:ext uri="{FF2B5EF4-FFF2-40B4-BE49-F238E27FC236}">
                <a16:creationId xmlns:a16="http://schemas.microsoft.com/office/drawing/2014/main" id="{0C942B38-6853-49E0-9403-4720B0C22A06}"/>
              </a:ext>
            </a:extLst>
          </p:cNvPr>
          <p:cNvGrpSpPr/>
          <p:nvPr/>
        </p:nvGrpSpPr>
        <p:grpSpPr>
          <a:xfrm>
            <a:off x="6096000" y="3886200"/>
            <a:ext cx="274320" cy="990600"/>
            <a:chOff x="6096000" y="1752600"/>
            <a:chExt cx="274320" cy="990600"/>
          </a:xfrm>
          <a:effectLst>
            <a:outerShdw blurRad="63500" sx="102000" sy="102000" algn="ctr" rotWithShape="0">
              <a:prstClr val="black">
                <a:alpha val="40000"/>
              </a:prstClr>
            </a:outerShdw>
          </a:effectLst>
        </p:grpSpPr>
        <p:sp>
          <p:nvSpPr>
            <p:cNvPr id="13" name="Oval 12">
              <a:extLst>
                <a:ext uri="{FF2B5EF4-FFF2-40B4-BE49-F238E27FC236}">
                  <a16:creationId xmlns:a16="http://schemas.microsoft.com/office/drawing/2014/main" id="{43E28807-6B6E-49FE-9FCB-F94C04EA62AF}"/>
                </a:ext>
              </a:extLst>
            </p:cNvPr>
            <p:cNvSpPr>
              <a:spLocks noChangeAspect="1"/>
            </p:cNvSpPr>
            <p:nvPr/>
          </p:nvSpPr>
          <p:spPr>
            <a:xfrm>
              <a:off x="6096000" y="1752600"/>
              <a:ext cx="274320" cy="274320"/>
            </a:xfrm>
            <a:prstGeom prst="ellipse">
              <a:avLst/>
            </a:prstGeom>
            <a:solidFill>
              <a:srgbClr val="F4C956"/>
            </a:solidFill>
            <a:ln w="28575">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14" name="Straight Connector 13">
              <a:extLst>
                <a:ext uri="{FF2B5EF4-FFF2-40B4-BE49-F238E27FC236}">
                  <a16:creationId xmlns:a16="http://schemas.microsoft.com/office/drawing/2014/main" id="{DC8A18CA-D777-446B-957B-04DE83CEB00B}"/>
                </a:ext>
              </a:extLst>
            </p:cNvPr>
            <p:cNvCxnSpPr/>
            <p:nvPr/>
          </p:nvCxnSpPr>
          <p:spPr>
            <a:xfrm>
              <a:off x="6248400" y="2026920"/>
              <a:ext cx="0" cy="71628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5" name="Group 14">
            <a:extLst>
              <a:ext uri="{FF2B5EF4-FFF2-40B4-BE49-F238E27FC236}">
                <a16:creationId xmlns:a16="http://schemas.microsoft.com/office/drawing/2014/main" id="{87B72C4F-C5C0-4DB5-8D5A-7AA0A31E7232}"/>
              </a:ext>
            </a:extLst>
          </p:cNvPr>
          <p:cNvGrpSpPr/>
          <p:nvPr/>
        </p:nvGrpSpPr>
        <p:grpSpPr>
          <a:xfrm>
            <a:off x="6096000" y="4876800"/>
            <a:ext cx="274320" cy="990600"/>
            <a:chOff x="6096000" y="1752600"/>
            <a:chExt cx="274320" cy="990600"/>
          </a:xfrm>
          <a:effectLst>
            <a:outerShdw blurRad="63500" sx="102000" sy="102000" algn="ctr" rotWithShape="0">
              <a:prstClr val="black">
                <a:alpha val="40000"/>
              </a:prstClr>
            </a:outerShdw>
          </a:effectLst>
        </p:grpSpPr>
        <p:sp>
          <p:nvSpPr>
            <p:cNvPr id="16" name="Oval 15">
              <a:extLst>
                <a:ext uri="{FF2B5EF4-FFF2-40B4-BE49-F238E27FC236}">
                  <a16:creationId xmlns:a16="http://schemas.microsoft.com/office/drawing/2014/main" id="{65E64EDC-DAB6-48E7-B295-320615ACDE27}"/>
                </a:ext>
              </a:extLst>
            </p:cNvPr>
            <p:cNvSpPr>
              <a:spLocks noChangeAspect="1"/>
            </p:cNvSpPr>
            <p:nvPr/>
          </p:nvSpPr>
          <p:spPr>
            <a:xfrm>
              <a:off x="6096000" y="1752600"/>
              <a:ext cx="274320" cy="274320"/>
            </a:xfrm>
            <a:prstGeom prst="ellipse">
              <a:avLst/>
            </a:prstGeom>
            <a:solidFill>
              <a:srgbClr val="57CCC6"/>
            </a:solidFill>
            <a:ln w="28575">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7" name="Straight Connector 16">
              <a:extLst>
                <a:ext uri="{FF2B5EF4-FFF2-40B4-BE49-F238E27FC236}">
                  <a16:creationId xmlns:a16="http://schemas.microsoft.com/office/drawing/2014/main" id="{75EA11C4-EF08-4D4E-8EBC-1EF3945892A1}"/>
                </a:ext>
              </a:extLst>
            </p:cNvPr>
            <p:cNvCxnSpPr/>
            <p:nvPr/>
          </p:nvCxnSpPr>
          <p:spPr>
            <a:xfrm>
              <a:off x="6248400" y="2026920"/>
              <a:ext cx="0" cy="71628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8" name="Group 17">
            <a:extLst>
              <a:ext uri="{FF2B5EF4-FFF2-40B4-BE49-F238E27FC236}">
                <a16:creationId xmlns:a16="http://schemas.microsoft.com/office/drawing/2014/main" id="{EB7369E3-A085-48DB-BC3F-8AC0F709709D}"/>
              </a:ext>
            </a:extLst>
          </p:cNvPr>
          <p:cNvGrpSpPr/>
          <p:nvPr/>
        </p:nvGrpSpPr>
        <p:grpSpPr>
          <a:xfrm>
            <a:off x="6096000" y="5867400"/>
            <a:ext cx="274320" cy="990600"/>
            <a:chOff x="6096000" y="1752600"/>
            <a:chExt cx="274320" cy="990600"/>
          </a:xfrm>
          <a:effectLst>
            <a:outerShdw blurRad="63500" sx="102000" sy="102000" algn="ctr" rotWithShape="0">
              <a:prstClr val="black">
                <a:alpha val="40000"/>
              </a:prstClr>
            </a:outerShdw>
          </a:effectLst>
        </p:grpSpPr>
        <p:sp>
          <p:nvSpPr>
            <p:cNvPr id="19" name="Oval 18">
              <a:extLst>
                <a:ext uri="{FF2B5EF4-FFF2-40B4-BE49-F238E27FC236}">
                  <a16:creationId xmlns:a16="http://schemas.microsoft.com/office/drawing/2014/main" id="{6EAC90D4-3846-4BEE-BE0A-1ED48CA2FF76}"/>
                </a:ext>
              </a:extLst>
            </p:cNvPr>
            <p:cNvSpPr>
              <a:spLocks noChangeAspect="1"/>
            </p:cNvSpPr>
            <p:nvPr/>
          </p:nvSpPr>
          <p:spPr>
            <a:xfrm>
              <a:off x="6096000" y="1752600"/>
              <a:ext cx="274320" cy="274320"/>
            </a:xfrm>
            <a:prstGeom prst="ellipse">
              <a:avLst/>
            </a:prstGeom>
            <a:solidFill>
              <a:srgbClr val="FF9285"/>
            </a:solidFill>
            <a:ln w="28575">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20" name="Straight Connector 19">
              <a:extLst>
                <a:ext uri="{FF2B5EF4-FFF2-40B4-BE49-F238E27FC236}">
                  <a16:creationId xmlns:a16="http://schemas.microsoft.com/office/drawing/2014/main" id="{58B99F7F-D844-4B7C-9B21-F05B4D83ECF4}"/>
                </a:ext>
              </a:extLst>
            </p:cNvPr>
            <p:cNvCxnSpPr/>
            <p:nvPr/>
          </p:nvCxnSpPr>
          <p:spPr>
            <a:xfrm>
              <a:off x="6248400" y="2026920"/>
              <a:ext cx="0" cy="71628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1" name="TextBox 20">
            <a:extLst>
              <a:ext uri="{FF2B5EF4-FFF2-40B4-BE49-F238E27FC236}">
                <a16:creationId xmlns:a16="http://schemas.microsoft.com/office/drawing/2014/main" id="{D0BE7E8D-765C-4B42-820C-21300128CD41}"/>
              </a:ext>
            </a:extLst>
          </p:cNvPr>
          <p:cNvSpPr txBox="1"/>
          <p:nvPr/>
        </p:nvSpPr>
        <p:spPr>
          <a:xfrm>
            <a:off x="7280875" y="1725887"/>
            <a:ext cx="4869757"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2" name="TextBox 21">
            <a:extLst>
              <a:ext uri="{FF2B5EF4-FFF2-40B4-BE49-F238E27FC236}">
                <a16:creationId xmlns:a16="http://schemas.microsoft.com/office/drawing/2014/main" id="{BCFBE9F1-F85B-48AD-810A-0F26BD6259B4}"/>
              </a:ext>
            </a:extLst>
          </p:cNvPr>
          <p:cNvSpPr txBox="1"/>
          <p:nvPr/>
        </p:nvSpPr>
        <p:spPr>
          <a:xfrm>
            <a:off x="6538173" y="1696980"/>
            <a:ext cx="746761" cy="707886"/>
          </a:xfrm>
          <a:prstGeom prst="rect">
            <a:avLst/>
          </a:prstGeom>
          <a:noFill/>
        </p:spPr>
        <p:txBody>
          <a:bodyPr wrap="square" rtlCol="0">
            <a:spAutoFit/>
          </a:bodyPr>
          <a:lstStyle/>
          <a:p>
            <a:pPr algn="ctr"/>
            <a:r>
              <a:rPr lang="en-US" sz="4000" dirty="0">
                <a:solidFill>
                  <a:srgbClr val="FF7467"/>
                </a:solidFill>
                <a:latin typeface="Bernard MT Condensed" panose="02050806060905020404" pitchFamily="18" charset="0"/>
              </a:rPr>
              <a:t>01</a:t>
            </a:r>
          </a:p>
        </p:txBody>
      </p:sp>
      <p:sp>
        <p:nvSpPr>
          <p:cNvPr id="25" name="TextBox 24">
            <a:extLst>
              <a:ext uri="{FF2B5EF4-FFF2-40B4-BE49-F238E27FC236}">
                <a16:creationId xmlns:a16="http://schemas.microsoft.com/office/drawing/2014/main" id="{03231E17-F220-4C03-A1E8-21B6B9318F53}"/>
              </a:ext>
            </a:extLst>
          </p:cNvPr>
          <p:cNvSpPr txBox="1"/>
          <p:nvPr/>
        </p:nvSpPr>
        <p:spPr>
          <a:xfrm>
            <a:off x="7297999" y="2700965"/>
            <a:ext cx="4869757"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6" name="TextBox 25">
            <a:extLst>
              <a:ext uri="{FF2B5EF4-FFF2-40B4-BE49-F238E27FC236}">
                <a16:creationId xmlns:a16="http://schemas.microsoft.com/office/drawing/2014/main" id="{631A2549-113F-409F-8E06-94139591AA6F}"/>
              </a:ext>
            </a:extLst>
          </p:cNvPr>
          <p:cNvSpPr txBox="1"/>
          <p:nvPr/>
        </p:nvSpPr>
        <p:spPr>
          <a:xfrm>
            <a:off x="6555297" y="2672058"/>
            <a:ext cx="746761" cy="707886"/>
          </a:xfrm>
          <a:prstGeom prst="rect">
            <a:avLst/>
          </a:prstGeom>
          <a:noFill/>
        </p:spPr>
        <p:txBody>
          <a:bodyPr wrap="square" rtlCol="0">
            <a:spAutoFit/>
          </a:bodyPr>
          <a:lstStyle/>
          <a:p>
            <a:pPr algn="ctr"/>
            <a:r>
              <a:rPr lang="en-US" sz="4000" dirty="0">
                <a:solidFill>
                  <a:srgbClr val="4CC8EC"/>
                </a:solidFill>
                <a:latin typeface="Bernard MT Condensed" panose="02050806060905020404" pitchFamily="18" charset="0"/>
              </a:rPr>
              <a:t>02</a:t>
            </a:r>
          </a:p>
        </p:txBody>
      </p:sp>
      <p:sp>
        <p:nvSpPr>
          <p:cNvPr id="28" name="TextBox 27">
            <a:extLst>
              <a:ext uri="{FF2B5EF4-FFF2-40B4-BE49-F238E27FC236}">
                <a16:creationId xmlns:a16="http://schemas.microsoft.com/office/drawing/2014/main" id="{0A77BA80-5DC2-4C61-89F6-8E48F712D342}"/>
              </a:ext>
            </a:extLst>
          </p:cNvPr>
          <p:cNvSpPr txBox="1"/>
          <p:nvPr/>
        </p:nvSpPr>
        <p:spPr>
          <a:xfrm>
            <a:off x="7322242" y="3687043"/>
            <a:ext cx="4869757"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29" name="TextBox 28">
            <a:extLst>
              <a:ext uri="{FF2B5EF4-FFF2-40B4-BE49-F238E27FC236}">
                <a16:creationId xmlns:a16="http://schemas.microsoft.com/office/drawing/2014/main" id="{36809174-4BC4-43B5-AB5B-E54C13242BF1}"/>
              </a:ext>
            </a:extLst>
          </p:cNvPr>
          <p:cNvSpPr txBox="1"/>
          <p:nvPr/>
        </p:nvSpPr>
        <p:spPr>
          <a:xfrm>
            <a:off x="6579540" y="3658136"/>
            <a:ext cx="746761" cy="707886"/>
          </a:xfrm>
          <a:prstGeom prst="rect">
            <a:avLst/>
          </a:prstGeom>
          <a:noFill/>
        </p:spPr>
        <p:txBody>
          <a:bodyPr wrap="square" rtlCol="0">
            <a:spAutoFit/>
          </a:bodyPr>
          <a:lstStyle/>
          <a:p>
            <a:pPr algn="ctr"/>
            <a:r>
              <a:rPr lang="en-US" sz="4000" dirty="0">
                <a:solidFill>
                  <a:srgbClr val="F4C956"/>
                </a:solidFill>
                <a:latin typeface="Bernard MT Condensed" panose="02050806060905020404" pitchFamily="18" charset="0"/>
              </a:rPr>
              <a:t>03</a:t>
            </a:r>
          </a:p>
        </p:txBody>
      </p:sp>
      <p:sp>
        <p:nvSpPr>
          <p:cNvPr id="31" name="TextBox 30">
            <a:extLst>
              <a:ext uri="{FF2B5EF4-FFF2-40B4-BE49-F238E27FC236}">
                <a16:creationId xmlns:a16="http://schemas.microsoft.com/office/drawing/2014/main" id="{6367C90F-55BA-4F69-A755-27501CB0004C}"/>
              </a:ext>
            </a:extLst>
          </p:cNvPr>
          <p:cNvSpPr txBox="1"/>
          <p:nvPr/>
        </p:nvSpPr>
        <p:spPr>
          <a:xfrm>
            <a:off x="7358958" y="4739019"/>
            <a:ext cx="4869757"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2" name="TextBox 31">
            <a:extLst>
              <a:ext uri="{FF2B5EF4-FFF2-40B4-BE49-F238E27FC236}">
                <a16:creationId xmlns:a16="http://schemas.microsoft.com/office/drawing/2014/main" id="{7262F46A-E2B3-4D68-BFEA-E0D32598A4D3}"/>
              </a:ext>
            </a:extLst>
          </p:cNvPr>
          <p:cNvSpPr txBox="1"/>
          <p:nvPr/>
        </p:nvSpPr>
        <p:spPr>
          <a:xfrm>
            <a:off x="6616256" y="4710112"/>
            <a:ext cx="746761" cy="707886"/>
          </a:xfrm>
          <a:prstGeom prst="rect">
            <a:avLst/>
          </a:prstGeom>
          <a:noFill/>
        </p:spPr>
        <p:txBody>
          <a:bodyPr wrap="square" rtlCol="0">
            <a:spAutoFit/>
          </a:bodyPr>
          <a:lstStyle/>
          <a:p>
            <a:pPr algn="ctr"/>
            <a:r>
              <a:rPr lang="en-US" sz="4000" dirty="0">
                <a:solidFill>
                  <a:srgbClr val="57CCC6"/>
                </a:solidFill>
                <a:latin typeface="Bernard MT Condensed" panose="02050806060905020404" pitchFamily="18" charset="0"/>
              </a:rPr>
              <a:t>04</a:t>
            </a:r>
          </a:p>
        </p:txBody>
      </p:sp>
      <p:sp>
        <p:nvSpPr>
          <p:cNvPr id="34" name="TextBox 33">
            <a:extLst>
              <a:ext uri="{FF2B5EF4-FFF2-40B4-BE49-F238E27FC236}">
                <a16:creationId xmlns:a16="http://schemas.microsoft.com/office/drawing/2014/main" id="{426C3341-F89C-477E-BED8-8146C3D67F5F}"/>
              </a:ext>
            </a:extLst>
          </p:cNvPr>
          <p:cNvSpPr txBox="1"/>
          <p:nvPr/>
        </p:nvSpPr>
        <p:spPr>
          <a:xfrm>
            <a:off x="7389780" y="5720293"/>
            <a:ext cx="4869757"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5" name="TextBox 34">
            <a:extLst>
              <a:ext uri="{FF2B5EF4-FFF2-40B4-BE49-F238E27FC236}">
                <a16:creationId xmlns:a16="http://schemas.microsoft.com/office/drawing/2014/main" id="{C7701AF5-1130-46CF-9F06-CDBEC3E6504E}"/>
              </a:ext>
            </a:extLst>
          </p:cNvPr>
          <p:cNvSpPr txBox="1"/>
          <p:nvPr/>
        </p:nvSpPr>
        <p:spPr>
          <a:xfrm>
            <a:off x="6647078" y="5691386"/>
            <a:ext cx="746761" cy="707886"/>
          </a:xfrm>
          <a:prstGeom prst="rect">
            <a:avLst/>
          </a:prstGeom>
          <a:noFill/>
        </p:spPr>
        <p:txBody>
          <a:bodyPr wrap="square" rtlCol="0">
            <a:spAutoFit/>
          </a:bodyPr>
          <a:lstStyle/>
          <a:p>
            <a:pPr algn="ctr"/>
            <a:r>
              <a:rPr lang="en-US" sz="4000" dirty="0">
                <a:solidFill>
                  <a:srgbClr val="FF9285"/>
                </a:solidFill>
                <a:latin typeface="Bernard MT Condensed" panose="02050806060905020404" pitchFamily="18" charset="0"/>
              </a:rPr>
              <a:t>05</a:t>
            </a:r>
          </a:p>
        </p:txBody>
      </p:sp>
      <p:sp>
        <p:nvSpPr>
          <p:cNvPr id="37" name="TextBox 36">
            <a:extLst>
              <a:ext uri="{FF2B5EF4-FFF2-40B4-BE49-F238E27FC236}">
                <a16:creationId xmlns:a16="http://schemas.microsoft.com/office/drawing/2014/main" id="{F833839C-CB01-4524-A4F2-B74C0BB9841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1870761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wipe(left)">
                                      <p:cBhvr>
                                        <p:cTn id="7" dur="500"/>
                                        <p:tgtEl>
                                          <p:spTgt spid="3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500"/>
                                        <p:tgtEl>
                                          <p:spTgt spid="36"/>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18"/>
                                        </p:tgtEl>
                                        <p:attrNameLst>
                                          <p:attrName>style.visibility</p:attrName>
                                        </p:attrNameLst>
                                      </p:cBhvr>
                                      <p:to>
                                        <p:strVal val="visible"/>
                                      </p:to>
                                    </p:set>
                                    <p:animEffect transition="in" filter="fade">
                                      <p:cBhvr>
                                        <p:cTn id="15" dur="1000"/>
                                        <p:tgtEl>
                                          <p:spTgt spid="18"/>
                                        </p:tgtEl>
                                      </p:cBhvr>
                                    </p:animEffect>
                                    <p:anim calcmode="lin" valueType="num">
                                      <p:cBhvr>
                                        <p:cTn id="16" dur="1000" fill="hold"/>
                                        <p:tgtEl>
                                          <p:spTgt spid="18"/>
                                        </p:tgtEl>
                                        <p:attrNameLst>
                                          <p:attrName>ppt_x</p:attrName>
                                        </p:attrNameLst>
                                      </p:cBhvr>
                                      <p:tavLst>
                                        <p:tav tm="0">
                                          <p:val>
                                            <p:strVal val="#ppt_x"/>
                                          </p:val>
                                        </p:tav>
                                        <p:tav tm="100000">
                                          <p:val>
                                            <p:strVal val="#ppt_x"/>
                                          </p:val>
                                        </p:tav>
                                      </p:tavLst>
                                    </p:anim>
                                    <p:anim calcmode="lin" valueType="num">
                                      <p:cBhvr>
                                        <p:cTn id="17" dur="900" decel="100000" fill="hold"/>
                                        <p:tgtEl>
                                          <p:spTgt spid="18"/>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35"/>
                                        </p:tgtEl>
                                        <p:attrNameLst>
                                          <p:attrName>style.visibility</p:attrName>
                                        </p:attrNameLst>
                                      </p:cBhvr>
                                      <p:to>
                                        <p:strVal val="visible"/>
                                      </p:to>
                                    </p:set>
                                    <p:anim calcmode="lin" valueType="num">
                                      <p:cBhvr>
                                        <p:cTn id="22" dur="500" fill="hold"/>
                                        <p:tgtEl>
                                          <p:spTgt spid="35"/>
                                        </p:tgtEl>
                                        <p:attrNameLst>
                                          <p:attrName>ppt_w</p:attrName>
                                        </p:attrNameLst>
                                      </p:cBhvr>
                                      <p:tavLst>
                                        <p:tav tm="0">
                                          <p:val>
                                            <p:fltVal val="0"/>
                                          </p:val>
                                        </p:tav>
                                        <p:tav tm="100000">
                                          <p:val>
                                            <p:strVal val="#ppt_w"/>
                                          </p:val>
                                        </p:tav>
                                      </p:tavLst>
                                    </p:anim>
                                    <p:anim calcmode="lin" valueType="num">
                                      <p:cBhvr>
                                        <p:cTn id="23" dur="500" fill="hold"/>
                                        <p:tgtEl>
                                          <p:spTgt spid="35"/>
                                        </p:tgtEl>
                                        <p:attrNameLst>
                                          <p:attrName>ppt_h</p:attrName>
                                        </p:attrNameLst>
                                      </p:cBhvr>
                                      <p:tavLst>
                                        <p:tav tm="0">
                                          <p:val>
                                            <p:fltVal val="0"/>
                                          </p:val>
                                        </p:tav>
                                        <p:tav tm="100000">
                                          <p:val>
                                            <p:strVal val="#ppt_h"/>
                                          </p:val>
                                        </p:tav>
                                      </p:tavLst>
                                    </p:anim>
                                    <p:animEffect transition="in" filter="fade">
                                      <p:cBhvr>
                                        <p:cTn id="24" dur="500"/>
                                        <p:tgtEl>
                                          <p:spTgt spid="35"/>
                                        </p:tgtEl>
                                      </p:cBhvr>
                                    </p:animEffect>
                                  </p:childTnLst>
                                </p:cTn>
                              </p:par>
                            </p:childTnLst>
                          </p:cTn>
                        </p:par>
                        <p:par>
                          <p:cTn id="25" fill="hold">
                            <p:stCondLst>
                              <p:cond delay="2500"/>
                            </p:stCondLst>
                            <p:childTnLst>
                              <p:par>
                                <p:cTn id="26" presetID="22" presetClass="entr" presetSubtype="8"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wipe(left)">
                                      <p:cBhvr>
                                        <p:cTn id="28" dur="500"/>
                                        <p:tgtEl>
                                          <p:spTgt spid="34"/>
                                        </p:tgtEl>
                                      </p:cBhvr>
                                    </p:animEffect>
                                  </p:childTnLst>
                                </p:cTn>
                              </p:par>
                            </p:childTnLst>
                          </p:cTn>
                        </p:par>
                        <p:par>
                          <p:cTn id="29" fill="hold">
                            <p:stCondLst>
                              <p:cond delay="3000"/>
                            </p:stCondLst>
                            <p:childTnLst>
                              <p:par>
                                <p:cTn id="30" presetID="37" presetClass="entr" presetSubtype="0" fill="hold" nodeType="after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fade">
                                      <p:cBhvr>
                                        <p:cTn id="32" dur="1000"/>
                                        <p:tgtEl>
                                          <p:spTgt spid="15"/>
                                        </p:tgtEl>
                                      </p:cBhvr>
                                    </p:animEffect>
                                    <p:anim calcmode="lin" valueType="num">
                                      <p:cBhvr>
                                        <p:cTn id="33" dur="1000" fill="hold"/>
                                        <p:tgtEl>
                                          <p:spTgt spid="15"/>
                                        </p:tgtEl>
                                        <p:attrNameLst>
                                          <p:attrName>ppt_x</p:attrName>
                                        </p:attrNameLst>
                                      </p:cBhvr>
                                      <p:tavLst>
                                        <p:tav tm="0">
                                          <p:val>
                                            <p:strVal val="#ppt_x"/>
                                          </p:val>
                                        </p:tav>
                                        <p:tav tm="100000">
                                          <p:val>
                                            <p:strVal val="#ppt_x"/>
                                          </p:val>
                                        </p:tav>
                                      </p:tavLst>
                                    </p:anim>
                                    <p:anim calcmode="lin" valueType="num">
                                      <p:cBhvr>
                                        <p:cTn id="34" dur="900" decel="100000" fill="hold"/>
                                        <p:tgtEl>
                                          <p:spTgt spid="1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32"/>
                                        </p:tgtEl>
                                        <p:attrNameLst>
                                          <p:attrName>style.visibility</p:attrName>
                                        </p:attrNameLst>
                                      </p:cBhvr>
                                      <p:to>
                                        <p:strVal val="visible"/>
                                      </p:to>
                                    </p:set>
                                    <p:anim calcmode="lin" valueType="num">
                                      <p:cBhvr>
                                        <p:cTn id="39" dur="500" fill="hold"/>
                                        <p:tgtEl>
                                          <p:spTgt spid="32"/>
                                        </p:tgtEl>
                                        <p:attrNameLst>
                                          <p:attrName>ppt_w</p:attrName>
                                        </p:attrNameLst>
                                      </p:cBhvr>
                                      <p:tavLst>
                                        <p:tav tm="0">
                                          <p:val>
                                            <p:fltVal val="0"/>
                                          </p:val>
                                        </p:tav>
                                        <p:tav tm="100000">
                                          <p:val>
                                            <p:strVal val="#ppt_w"/>
                                          </p:val>
                                        </p:tav>
                                      </p:tavLst>
                                    </p:anim>
                                    <p:anim calcmode="lin" valueType="num">
                                      <p:cBhvr>
                                        <p:cTn id="40" dur="500" fill="hold"/>
                                        <p:tgtEl>
                                          <p:spTgt spid="32"/>
                                        </p:tgtEl>
                                        <p:attrNameLst>
                                          <p:attrName>ppt_h</p:attrName>
                                        </p:attrNameLst>
                                      </p:cBhvr>
                                      <p:tavLst>
                                        <p:tav tm="0">
                                          <p:val>
                                            <p:fltVal val="0"/>
                                          </p:val>
                                        </p:tav>
                                        <p:tav tm="100000">
                                          <p:val>
                                            <p:strVal val="#ppt_h"/>
                                          </p:val>
                                        </p:tav>
                                      </p:tavLst>
                                    </p:anim>
                                    <p:animEffect transition="in" filter="fade">
                                      <p:cBhvr>
                                        <p:cTn id="41" dur="500"/>
                                        <p:tgtEl>
                                          <p:spTgt spid="32"/>
                                        </p:tgtEl>
                                      </p:cBhvr>
                                    </p:animEffect>
                                  </p:childTnLst>
                                </p:cTn>
                              </p:par>
                            </p:childTnLst>
                          </p:cTn>
                        </p:par>
                        <p:par>
                          <p:cTn id="42" fill="hold">
                            <p:stCondLst>
                              <p:cond delay="4500"/>
                            </p:stCondLst>
                            <p:childTnLst>
                              <p:par>
                                <p:cTn id="43" presetID="22" presetClass="entr" presetSubtype="8" fill="hold" grpId="0" nodeType="afterEffect">
                                  <p:stCondLst>
                                    <p:cond delay="0"/>
                                  </p:stCondLst>
                                  <p:childTnLst>
                                    <p:set>
                                      <p:cBhvr>
                                        <p:cTn id="44" dur="1" fill="hold">
                                          <p:stCondLst>
                                            <p:cond delay="0"/>
                                          </p:stCondLst>
                                        </p:cTn>
                                        <p:tgtEl>
                                          <p:spTgt spid="31"/>
                                        </p:tgtEl>
                                        <p:attrNameLst>
                                          <p:attrName>style.visibility</p:attrName>
                                        </p:attrNameLst>
                                      </p:cBhvr>
                                      <p:to>
                                        <p:strVal val="visible"/>
                                      </p:to>
                                    </p:set>
                                    <p:animEffect transition="in" filter="wipe(left)">
                                      <p:cBhvr>
                                        <p:cTn id="45" dur="500"/>
                                        <p:tgtEl>
                                          <p:spTgt spid="31"/>
                                        </p:tgtEl>
                                      </p:cBhvr>
                                    </p:animEffect>
                                  </p:childTnLst>
                                </p:cTn>
                              </p:par>
                            </p:childTnLst>
                          </p:cTn>
                        </p:par>
                        <p:par>
                          <p:cTn id="46" fill="hold">
                            <p:stCondLst>
                              <p:cond delay="5000"/>
                            </p:stCondLst>
                            <p:childTnLst>
                              <p:par>
                                <p:cTn id="47" presetID="37" presetClass="entr" presetSubtype="0" fill="hold" nodeType="afterEffect">
                                  <p:stCondLst>
                                    <p:cond delay="0"/>
                                  </p:stCondLst>
                                  <p:childTnLst>
                                    <p:set>
                                      <p:cBhvr>
                                        <p:cTn id="48" dur="1" fill="hold">
                                          <p:stCondLst>
                                            <p:cond delay="0"/>
                                          </p:stCondLst>
                                        </p:cTn>
                                        <p:tgtEl>
                                          <p:spTgt spid="12"/>
                                        </p:tgtEl>
                                        <p:attrNameLst>
                                          <p:attrName>style.visibility</p:attrName>
                                        </p:attrNameLst>
                                      </p:cBhvr>
                                      <p:to>
                                        <p:strVal val="visible"/>
                                      </p:to>
                                    </p:set>
                                    <p:animEffect transition="in" filter="fade">
                                      <p:cBhvr>
                                        <p:cTn id="49" dur="1000"/>
                                        <p:tgtEl>
                                          <p:spTgt spid="12"/>
                                        </p:tgtEl>
                                      </p:cBhvr>
                                    </p:animEffect>
                                    <p:anim calcmode="lin" valueType="num">
                                      <p:cBhvr>
                                        <p:cTn id="50" dur="1000" fill="hold"/>
                                        <p:tgtEl>
                                          <p:spTgt spid="12"/>
                                        </p:tgtEl>
                                        <p:attrNameLst>
                                          <p:attrName>ppt_x</p:attrName>
                                        </p:attrNameLst>
                                      </p:cBhvr>
                                      <p:tavLst>
                                        <p:tav tm="0">
                                          <p:val>
                                            <p:strVal val="#ppt_x"/>
                                          </p:val>
                                        </p:tav>
                                        <p:tav tm="100000">
                                          <p:val>
                                            <p:strVal val="#ppt_x"/>
                                          </p:val>
                                        </p:tav>
                                      </p:tavLst>
                                    </p:anim>
                                    <p:anim calcmode="lin" valueType="num">
                                      <p:cBhvr>
                                        <p:cTn id="51" dur="900" decel="100000" fill="hold"/>
                                        <p:tgtEl>
                                          <p:spTgt spid="1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53" presetClass="entr" presetSubtype="16" fill="hold" grpId="0" nodeType="afterEffect">
                                  <p:stCondLst>
                                    <p:cond delay="0"/>
                                  </p:stCondLst>
                                  <p:childTnLst>
                                    <p:set>
                                      <p:cBhvr>
                                        <p:cTn id="55" dur="1" fill="hold">
                                          <p:stCondLst>
                                            <p:cond delay="0"/>
                                          </p:stCondLst>
                                        </p:cTn>
                                        <p:tgtEl>
                                          <p:spTgt spid="29"/>
                                        </p:tgtEl>
                                        <p:attrNameLst>
                                          <p:attrName>style.visibility</p:attrName>
                                        </p:attrNameLst>
                                      </p:cBhvr>
                                      <p:to>
                                        <p:strVal val="visible"/>
                                      </p:to>
                                    </p:set>
                                    <p:anim calcmode="lin" valueType="num">
                                      <p:cBhvr>
                                        <p:cTn id="56" dur="500" fill="hold"/>
                                        <p:tgtEl>
                                          <p:spTgt spid="29"/>
                                        </p:tgtEl>
                                        <p:attrNameLst>
                                          <p:attrName>ppt_w</p:attrName>
                                        </p:attrNameLst>
                                      </p:cBhvr>
                                      <p:tavLst>
                                        <p:tav tm="0">
                                          <p:val>
                                            <p:fltVal val="0"/>
                                          </p:val>
                                        </p:tav>
                                        <p:tav tm="100000">
                                          <p:val>
                                            <p:strVal val="#ppt_w"/>
                                          </p:val>
                                        </p:tav>
                                      </p:tavLst>
                                    </p:anim>
                                    <p:anim calcmode="lin" valueType="num">
                                      <p:cBhvr>
                                        <p:cTn id="57" dur="500" fill="hold"/>
                                        <p:tgtEl>
                                          <p:spTgt spid="29"/>
                                        </p:tgtEl>
                                        <p:attrNameLst>
                                          <p:attrName>ppt_h</p:attrName>
                                        </p:attrNameLst>
                                      </p:cBhvr>
                                      <p:tavLst>
                                        <p:tav tm="0">
                                          <p:val>
                                            <p:fltVal val="0"/>
                                          </p:val>
                                        </p:tav>
                                        <p:tav tm="100000">
                                          <p:val>
                                            <p:strVal val="#ppt_h"/>
                                          </p:val>
                                        </p:tav>
                                      </p:tavLst>
                                    </p:anim>
                                    <p:animEffect transition="in" filter="fade">
                                      <p:cBhvr>
                                        <p:cTn id="58" dur="500"/>
                                        <p:tgtEl>
                                          <p:spTgt spid="29"/>
                                        </p:tgtEl>
                                      </p:cBhvr>
                                    </p:animEffect>
                                  </p:childTnLst>
                                </p:cTn>
                              </p:par>
                            </p:childTnLst>
                          </p:cTn>
                        </p:par>
                        <p:par>
                          <p:cTn id="59" fill="hold">
                            <p:stCondLst>
                              <p:cond delay="6500"/>
                            </p:stCondLst>
                            <p:childTnLst>
                              <p:par>
                                <p:cTn id="60" presetID="22" presetClass="entr" presetSubtype="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Effect transition="in" filter="wipe(left)">
                                      <p:cBhvr>
                                        <p:cTn id="62" dur="500"/>
                                        <p:tgtEl>
                                          <p:spTgt spid="28"/>
                                        </p:tgtEl>
                                      </p:cBhvr>
                                    </p:animEffect>
                                  </p:childTnLst>
                                </p:cTn>
                              </p:par>
                            </p:childTnLst>
                          </p:cTn>
                        </p:par>
                        <p:par>
                          <p:cTn id="63" fill="hold">
                            <p:stCondLst>
                              <p:cond delay="7000"/>
                            </p:stCondLst>
                            <p:childTnLst>
                              <p:par>
                                <p:cTn id="64" presetID="37" presetClass="entr" presetSubtype="0" fill="hold" nodeType="afterEffect">
                                  <p:stCondLst>
                                    <p:cond delay="0"/>
                                  </p:stCondLst>
                                  <p:childTnLst>
                                    <p:set>
                                      <p:cBhvr>
                                        <p:cTn id="65" dur="1" fill="hold">
                                          <p:stCondLst>
                                            <p:cond delay="0"/>
                                          </p:stCondLst>
                                        </p:cTn>
                                        <p:tgtEl>
                                          <p:spTgt spid="9"/>
                                        </p:tgtEl>
                                        <p:attrNameLst>
                                          <p:attrName>style.visibility</p:attrName>
                                        </p:attrNameLst>
                                      </p:cBhvr>
                                      <p:to>
                                        <p:strVal val="visible"/>
                                      </p:to>
                                    </p:set>
                                    <p:animEffect transition="in" filter="fade">
                                      <p:cBhvr>
                                        <p:cTn id="66" dur="1000"/>
                                        <p:tgtEl>
                                          <p:spTgt spid="9"/>
                                        </p:tgtEl>
                                      </p:cBhvr>
                                    </p:animEffect>
                                    <p:anim calcmode="lin" valueType="num">
                                      <p:cBhvr>
                                        <p:cTn id="67" dur="1000" fill="hold"/>
                                        <p:tgtEl>
                                          <p:spTgt spid="9"/>
                                        </p:tgtEl>
                                        <p:attrNameLst>
                                          <p:attrName>ppt_x</p:attrName>
                                        </p:attrNameLst>
                                      </p:cBhvr>
                                      <p:tavLst>
                                        <p:tav tm="0">
                                          <p:val>
                                            <p:strVal val="#ppt_x"/>
                                          </p:val>
                                        </p:tav>
                                        <p:tav tm="100000">
                                          <p:val>
                                            <p:strVal val="#ppt_x"/>
                                          </p:val>
                                        </p:tav>
                                      </p:tavLst>
                                    </p:anim>
                                    <p:anim calcmode="lin" valueType="num">
                                      <p:cBhvr>
                                        <p:cTn id="68" dur="900" decel="100000" fill="hold"/>
                                        <p:tgtEl>
                                          <p:spTgt spid="9"/>
                                        </p:tgtEl>
                                        <p:attrNameLst>
                                          <p:attrName>ppt_y</p:attrName>
                                        </p:attrNameLst>
                                      </p:cBhvr>
                                      <p:tavLst>
                                        <p:tav tm="0">
                                          <p:val>
                                            <p:strVal val="#ppt_y+1"/>
                                          </p:val>
                                        </p:tav>
                                        <p:tav tm="100000">
                                          <p:val>
                                            <p:strVal val="#ppt_y-.03"/>
                                          </p:val>
                                        </p:tav>
                                      </p:tavLst>
                                    </p:anim>
                                    <p:anim calcmode="lin" valueType="num">
                                      <p:cBhvr>
                                        <p:cTn id="6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70" fill="hold">
                            <p:stCondLst>
                              <p:cond delay="8000"/>
                            </p:stCondLst>
                            <p:childTnLst>
                              <p:par>
                                <p:cTn id="71" presetID="53" presetClass="entr" presetSubtype="16" fill="hold" grpId="0" nodeType="afterEffect">
                                  <p:stCondLst>
                                    <p:cond delay="0"/>
                                  </p:stCondLst>
                                  <p:childTnLst>
                                    <p:set>
                                      <p:cBhvr>
                                        <p:cTn id="72" dur="1" fill="hold">
                                          <p:stCondLst>
                                            <p:cond delay="0"/>
                                          </p:stCondLst>
                                        </p:cTn>
                                        <p:tgtEl>
                                          <p:spTgt spid="26"/>
                                        </p:tgtEl>
                                        <p:attrNameLst>
                                          <p:attrName>style.visibility</p:attrName>
                                        </p:attrNameLst>
                                      </p:cBhvr>
                                      <p:to>
                                        <p:strVal val="visible"/>
                                      </p:to>
                                    </p:set>
                                    <p:anim calcmode="lin" valueType="num">
                                      <p:cBhvr>
                                        <p:cTn id="73" dur="500" fill="hold"/>
                                        <p:tgtEl>
                                          <p:spTgt spid="26"/>
                                        </p:tgtEl>
                                        <p:attrNameLst>
                                          <p:attrName>ppt_w</p:attrName>
                                        </p:attrNameLst>
                                      </p:cBhvr>
                                      <p:tavLst>
                                        <p:tav tm="0">
                                          <p:val>
                                            <p:fltVal val="0"/>
                                          </p:val>
                                        </p:tav>
                                        <p:tav tm="100000">
                                          <p:val>
                                            <p:strVal val="#ppt_w"/>
                                          </p:val>
                                        </p:tav>
                                      </p:tavLst>
                                    </p:anim>
                                    <p:anim calcmode="lin" valueType="num">
                                      <p:cBhvr>
                                        <p:cTn id="74" dur="500" fill="hold"/>
                                        <p:tgtEl>
                                          <p:spTgt spid="26"/>
                                        </p:tgtEl>
                                        <p:attrNameLst>
                                          <p:attrName>ppt_h</p:attrName>
                                        </p:attrNameLst>
                                      </p:cBhvr>
                                      <p:tavLst>
                                        <p:tav tm="0">
                                          <p:val>
                                            <p:fltVal val="0"/>
                                          </p:val>
                                        </p:tav>
                                        <p:tav tm="100000">
                                          <p:val>
                                            <p:strVal val="#ppt_h"/>
                                          </p:val>
                                        </p:tav>
                                      </p:tavLst>
                                    </p:anim>
                                    <p:animEffect transition="in" filter="fade">
                                      <p:cBhvr>
                                        <p:cTn id="75" dur="500"/>
                                        <p:tgtEl>
                                          <p:spTgt spid="26"/>
                                        </p:tgtEl>
                                      </p:cBhvr>
                                    </p:animEffect>
                                  </p:childTnLst>
                                </p:cTn>
                              </p:par>
                            </p:childTnLst>
                          </p:cTn>
                        </p:par>
                        <p:par>
                          <p:cTn id="76" fill="hold">
                            <p:stCondLst>
                              <p:cond delay="8500"/>
                            </p:stCondLst>
                            <p:childTnLst>
                              <p:par>
                                <p:cTn id="77" presetID="22" presetClass="entr" presetSubtype="8"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Effect transition="in" filter="wipe(left)">
                                      <p:cBhvr>
                                        <p:cTn id="79" dur="500"/>
                                        <p:tgtEl>
                                          <p:spTgt spid="25"/>
                                        </p:tgtEl>
                                      </p:cBhvr>
                                    </p:animEffect>
                                  </p:childTnLst>
                                </p:cTn>
                              </p:par>
                            </p:childTnLst>
                          </p:cTn>
                        </p:par>
                        <p:par>
                          <p:cTn id="80" fill="hold">
                            <p:stCondLst>
                              <p:cond delay="9000"/>
                            </p:stCondLst>
                            <p:childTnLst>
                              <p:par>
                                <p:cTn id="81" presetID="37" presetClass="entr" presetSubtype="0" fill="hold" nodeType="afterEffect">
                                  <p:stCondLst>
                                    <p:cond delay="0"/>
                                  </p:stCondLst>
                                  <p:childTnLst>
                                    <p:set>
                                      <p:cBhvr>
                                        <p:cTn id="82" dur="1" fill="hold">
                                          <p:stCondLst>
                                            <p:cond delay="0"/>
                                          </p:stCondLst>
                                        </p:cTn>
                                        <p:tgtEl>
                                          <p:spTgt spid="7"/>
                                        </p:tgtEl>
                                        <p:attrNameLst>
                                          <p:attrName>style.visibility</p:attrName>
                                        </p:attrNameLst>
                                      </p:cBhvr>
                                      <p:to>
                                        <p:strVal val="visible"/>
                                      </p:to>
                                    </p:set>
                                    <p:animEffect transition="in" filter="fade">
                                      <p:cBhvr>
                                        <p:cTn id="83" dur="1000"/>
                                        <p:tgtEl>
                                          <p:spTgt spid="7"/>
                                        </p:tgtEl>
                                      </p:cBhvr>
                                    </p:animEffect>
                                    <p:anim calcmode="lin" valueType="num">
                                      <p:cBhvr>
                                        <p:cTn id="84" dur="1000" fill="hold"/>
                                        <p:tgtEl>
                                          <p:spTgt spid="7"/>
                                        </p:tgtEl>
                                        <p:attrNameLst>
                                          <p:attrName>ppt_x</p:attrName>
                                        </p:attrNameLst>
                                      </p:cBhvr>
                                      <p:tavLst>
                                        <p:tav tm="0">
                                          <p:val>
                                            <p:strVal val="#ppt_x"/>
                                          </p:val>
                                        </p:tav>
                                        <p:tav tm="100000">
                                          <p:val>
                                            <p:strVal val="#ppt_x"/>
                                          </p:val>
                                        </p:tav>
                                      </p:tavLst>
                                    </p:anim>
                                    <p:anim calcmode="lin" valueType="num">
                                      <p:cBhvr>
                                        <p:cTn id="85" dur="900" decel="100000" fill="hold"/>
                                        <p:tgtEl>
                                          <p:spTgt spid="7"/>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7"/>
                                        </p:tgtEl>
                                        <p:attrNameLst>
                                          <p:attrName>ppt_y</p:attrName>
                                        </p:attrNameLst>
                                      </p:cBhvr>
                                      <p:tavLst>
                                        <p:tav tm="0">
                                          <p:val>
                                            <p:strVal val="#ppt_y-.03"/>
                                          </p:val>
                                        </p:tav>
                                        <p:tav tm="100000">
                                          <p:val>
                                            <p:strVal val="#ppt_y"/>
                                          </p:val>
                                        </p:tav>
                                      </p:tavLst>
                                    </p:anim>
                                  </p:childTnLst>
                                </p:cTn>
                              </p:par>
                            </p:childTnLst>
                          </p:cTn>
                        </p:par>
                        <p:par>
                          <p:cTn id="87" fill="hold">
                            <p:stCondLst>
                              <p:cond delay="10000"/>
                            </p:stCondLst>
                            <p:childTnLst>
                              <p:par>
                                <p:cTn id="88" presetID="53" presetClass="entr" presetSubtype="16" fill="hold" grpId="0" nodeType="afterEffect">
                                  <p:stCondLst>
                                    <p:cond delay="0"/>
                                  </p:stCondLst>
                                  <p:childTnLst>
                                    <p:set>
                                      <p:cBhvr>
                                        <p:cTn id="89" dur="1" fill="hold">
                                          <p:stCondLst>
                                            <p:cond delay="0"/>
                                          </p:stCondLst>
                                        </p:cTn>
                                        <p:tgtEl>
                                          <p:spTgt spid="22"/>
                                        </p:tgtEl>
                                        <p:attrNameLst>
                                          <p:attrName>style.visibility</p:attrName>
                                        </p:attrNameLst>
                                      </p:cBhvr>
                                      <p:to>
                                        <p:strVal val="visible"/>
                                      </p:to>
                                    </p:set>
                                    <p:anim calcmode="lin" valueType="num">
                                      <p:cBhvr>
                                        <p:cTn id="90" dur="500" fill="hold"/>
                                        <p:tgtEl>
                                          <p:spTgt spid="22"/>
                                        </p:tgtEl>
                                        <p:attrNameLst>
                                          <p:attrName>ppt_w</p:attrName>
                                        </p:attrNameLst>
                                      </p:cBhvr>
                                      <p:tavLst>
                                        <p:tav tm="0">
                                          <p:val>
                                            <p:fltVal val="0"/>
                                          </p:val>
                                        </p:tav>
                                        <p:tav tm="100000">
                                          <p:val>
                                            <p:strVal val="#ppt_w"/>
                                          </p:val>
                                        </p:tav>
                                      </p:tavLst>
                                    </p:anim>
                                    <p:anim calcmode="lin" valueType="num">
                                      <p:cBhvr>
                                        <p:cTn id="91" dur="500" fill="hold"/>
                                        <p:tgtEl>
                                          <p:spTgt spid="22"/>
                                        </p:tgtEl>
                                        <p:attrNameLst>
                                          <p:attrName>ppt_h</p:attrName>
                                        </p:attrNameLst>
                                      </p:cBhvr>
                                      <p:tavLst>
                                        <p:tav tm="0">
                                          <p:val>
                                            <p:fltVal val="0"/>
                                          </p:val>
                                        </p:tav>
                                        <p:tav tm="100000">
                                          <p:val>
                                            <p:strVal val="#ppt_h"/>
                                          </p:val>
                                        </p:tav>
                                      </p:tavLst>
                                    </p:anim>
                                    <p:animEffect transition="in" filter="fade">
                                      <p:cBhvr>
                                        <p:cTn id="92" dur="500"/>
                                        <p:tgtEl>
                                          <p:spTgt spid="22"/>
                                        </p:tgtEl>
                                      </p:cBhvr>
                                    </p:animEffect>
                                  </p:childTnLst>
                                </p:cTn>
                              </p:par>
                            </p:childTnLst>
                          </p:cTn>
                        </p:par>
                        <p:par>
                          <p:cTn id="93" fill="hold">
                            <p:stCondLst>
                              <p:cond delay="10500"/>
                            </p:stCondLst>
                            <p:childTnLst>
                              <p:par>
                                <p:cTn id="94" presetID="22" presetClass="entr" presetSubtype="8" fill="hold" grpId="0" nodeType="afterEffect">
                                  <p:stCondLst>
                                    <p:cond delay="0"/>
                                  </p:stCondLst>
                                  <p:childTnLst>
                                    <p:set>
                                      <p:cBhvr>
                                        <p:cTn id="95" dur="1" fill="hold">
                                          <p:stCondLst>
                                            <p:cond delay="0"/>
                                          </p:stCondLst>
                                        </p:cTn>
                                        <p:tgtEl>
                                          <p:spTgt spid="21"/>
                                        </p:tgtEl>
                                        <p:attrNameLst>
                                          <p:attrName>style.visibility</p:attrName>
                                        </p:attrNameLst>
                                      </p:cBhvr>
                                      <p:to>
                                        <p:strVal val="visible"/>
                                      </p:to>
                                    </p:set>
                                    <p:animEffect transition="in" filter="wipe(left)">
                                      <p:cBhvr>
                                        <p:cTn id="96"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21" grpId="0"/>
      <p:bldP spid="22" grpId="0"/>
      <p:bldP spid="25" grpId="0"/>
      <p:bldP spid="26" grpId="0"/>
      <p:bldP spid="28" grpId="0"/>
      <p:bldP spid="29" grpId="0"/>
      <p:bldP spid="31" grpId="0"/>
      <p:bldP spid="32" grpId="0"/>
      <p:bldP spid="34" grpId="0"/>
      <p:bldP spid="35" grpId="0"/>
      <p:bldP spid="37"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A8E52AD4-4FBC-428C-B275-E6A98D3CD0E1}"/>
              </a:ext>
            </a:extLst>
          </p:cNvPr>
          <p:cNvGrpSpPr/>
          <p:nvPr/>
        </p:nvGrpSpPr>
        <p:grpSpPr>
          <a:xfrm>
            <a:off x="439582" y="1475975"/>
            <a:ext cx="5775695" cy="390666"/>
            <a:chOff x="1760674" y="1050937"/>
            <a:chExt cx="4754086" cy="204561"/>
          </a:xfrm>
        </p:grpSpPr>
        <p:cxnSp>
          <p:nvCxnSpPr>
            <p:cNvPr id="9" name="Straight Connector 8">
              <a:extLst>
                <a:ext uri="{FF2B5EF4-FFF2-40B4-BE49-F238E27FC236}">
                  <a16:creationId xmlns:a16="http://schemas.microsoft.com/office/drawing/2014/main" id="{E5DB958E-3645-4A7F-89D5-B4FB1EDB7AB9}"/>
                </a:ext>
              </a:extLst>
            </p:cNvPr>
            <p:cNvCxnSpPr>
              <a:cxnSpLocks/>
            </p:cNvCxnSpPr>
            <p:nvPr/>
          </p:nvCxnSpPr>
          <p:spPr>
            <a:xfrm>
              <a:off x="1942760" y="1252974"/>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BE168DC0-5894-460E-ABE2-EBD179336B4B}"/>
                </a:ext>
              </a:extLst>
            </p:cNvPr>
            <p:cNvSpPr txBox="1"/>
            <p:nvPr/>
          </p:nvSpPr>
          <p:spPr>
            <a:xfrm>
              <a:off x="1760674" y="1050937"/>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50k</a:t>
              </a:r>
            </a:p>
          </p:txBody>
        </p:sp>
      </p:grpSp>
      <p:grpSp>
        <p:nvGrpSpPr>
          <p:cNvPr id="11" name="Group 10">
            <a:extLst>
              <a:ext uri="{FF2B5EF4-FFF2-40B4-BE49-F238E27FC236}">
                <a16:creationId xmlns:a16="http://schemas.microsoft.com/office/drawing/2014/main" id="{E22C8157-7E55-47DB-AA13-4C868B3676DC}"/>
              </a:ext>
            </a:extLst>
          </p:cNvPr>
          <p:cNvGrpSpPr/>
          <p:nvPr/>
        </p:nvGrpSpPr>
        <p:grpSpPr>
          <a:xfrm>
            <a:off x="464344" y="2497079"/>
            <a:ext cx="5750933" cy="386260"/>
            <a:chOff x="1781056" y="1040550"/>
            <a:chExt cx="4733704" cy="202254"/>
          </a:xfrm>
        </p:grpSpPr>
        <p:cxnSp>
          <p:nvCxnSpPr>
            <p:cNvPr id="12" name="Straight Connector 11">
              <a:extLst>
                <a:ext uri="{FF2B5EF4-FFF2-40B4-BE49-F238E27FC236}">
                  <a16:creationId xmlns:a16="http://schemas.microsoft.com/office/drawing/2014/main" id="{4C3ED94B-D2E9-4B20-9B8F-36DB924E42E7}"/>
                </a:ext>
              </a:extLst>
            </p:cNvPr>
            <p:cNvCxnSpPr>
              <a:cxnSpLocks/>
            </p:cNvCxnSpPr>
            <p:nvPr/>
          </p:nvCxnSpPr>
          <p:spPr>
            <a:xfrm>
              <a:off x="1942760" y="124028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3" name="TextBox 12">
              <a:extLst>
                <a:ext uri="{FF2B5EF4-FFF2-40B4-BE49-F238E27FC236}">
                  <a16:creationId xmlns:a16="http://schemas.microsoft.com/office/drawing/2014/main" id="{46254B6D-E1E9-4E4C-A7CD-12B77D1CDBE8}"/>
                </a:ext>
              </a:extLst>
            </p:cNvPr>
            <p:cNvSpPr txBox="1"/>
            <p:nvPr/>
          </p:nvSpPr>
          <p:spPr>
            <a:xfrm>
              <a:off x="1781056" y="1040550"/>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40k</a:t>
              </a:r>
            </a:p>
          </p:txBody>
        </p:sp>
      </p:grpSp>
      <p:grpSp>
        <p:nvGrpSpPr>
          <p:cNvPr id="14" name="Group 13">
            <a:extLst>
              <a:ext uri="{FF2B5EF4-FFF2-40B4-BE49-F238E27FC236}">
                <a16:creationId xmlns:a16="http://schemas.microsoft.com/office/drawing/2014/main" id="{5DBA7188-EA70-4577-84AC-6BB581C2524C}"/>
              </a:ext>
            </a:extLst>
          </p:cNvPr>
          <p:cNvGrpSpPr/>
          <p:nvPr/>
        </p:nvGrpSpPr>
        <p:grpSpPr>
          <a:xfrm>
            <a:off x="503836" y="3480184"/>
            <a:ext cx="5761511" cy="403324"/>
            <a:chOff x="1812956" y="1021925"/>
            <a:chExt cx="4722060" cy="211189"/>
          </a:xfrm>
        </p:grpSpPr>
        <p:cxnSp>
          <p:nvCxnSpPr>
            <p:cNvPr id="15" name="Straight Connector 14">
              <a:extLst>
                <a:ext uri="{FF2B5EF4-FFF2-40B4-BE49-F238E27FC236}">
                  <a16:creationId xmlns:a16="http://schemas.microsoft.com/office/drawing/2014/main" id="{50CED74A-C6E5-43DF-8FD3-7F2709A8B010}"/>
                </a:ext>
              </a:extLst>
            </p:cNvPr>
            <p:cNvCxnSpPr>
              <a:cxnSpLocks/>
            </p:cNvCxnSpPr>
            <p:nvPr/>
          </p:nvCxnSpPr>
          <p:spPr>
            <a:xfrm>
              <a:off x="1963016" y="1230590"/>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6" name="TextBox 15">
              <a:extLst>
                <a:ext uri="{FF2B5EF4-FFF2-40B4-BE49-F238E27FC236}">
                  <a16:creationId xmlns:a16="http://schemas.microsoft.com/office/drawing/2014/main" id="{F8037C02-4347-443D-A14F-4AA20BA663EE}"/>
                </a:ext>
              </a:extLst>
            </p:cNvPr>
            <p:cNvSpPr txBox="1"/>
            <p:nvPr/>
          </p:nvSpPr>
          <p:spPr>
            <a:xfrm>
              <a:off x="1812956" y="102192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30k</a:t>
              </a:r>
            </a:p>
          </p:txBody>
        </p:sp>
      </p:grpSp>
      <p:grpSp>
        <p:nvGrpSpPr>
          <p:cNvPr id="17" name="Group 16">
            <a:extLst>
              <a:ext uri="{FF2B5EF4-FFF2-40B4-BE49-F238E27FC236}">
                <a16:creationId xmlns:a16="http://schemas.microsoft.com/office/drawing/2014/main" id="{30F74505-2C78-43F0-90F9-D4CD505F2DDC}"/>
              </a:ext>
            </a:extLst>
          </p:cNvPr>
          <p:cNvGrpSpPr/>
          <p:nvPr/>
        </p:nvGrpSpPr>
        <p:grpSpPr>
          <a:xfrm>
            <a:off x="479450" y="4521918"/>
            <a:ext cx="5770793" cy="397509"/>
            <a:chOff x="1790785" y="1033998"/>
            <a:chExt cx="4736972" cy="208144"/>
          </a:xfrm>
          <a:solidFill>
            <a:schemeClr val="bg2">
              <a:lumMod val="50000"/>
            </a:schemeClr>
          </a:solidFill>
        </p:grpSpPr>
        <p:cxnSp>
          <p:nvCxnSpPr>
            <p:cNvPr id="18" name="Straight Connector 17">
              <a:extLst>
                <a:ext uri="{FF2B5EF4-FFF2-40B4-BE49-F238E27FC236}">
                  <a16:creationId xmlns:a16="http://schemas.microsoft.com/office/drawing/2014/main" id="{B7F2EE49-C590-45C6-A7C5-439D64BCFBCF}"/>
                </a:ext>
              </a:extLst>
            </p:cNvPr>
            <p:cNvCxnSpPr>
              <a:cxnSpLocks/>
            </p:cNvCxnSpPr>
            <p:nvPr/>
          </p:nvCxnSpPr>
          <p:spPr>
            <a:xfrm>
              <a:off x="1955757" y="1239618"/>
              <a:ext cx="4572000" cy="2524"/>
            </a:xfrm>
            <a:prstGeom prst="line">
              <a:avLst/>
            </a:prstGeom>
            <a:grpFill/>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19" name="TextBox 18">
              <a:extLst>
                <a:ext uri="{FF2B5EF4-FFF2-40B4-BE49-F238E27FC236}">
                  <a16:creationId xmlns:a16="http://schemas.microsoft.com/office/drawing/2014/main" id="{25EA981F-53D0-484B-81DD-BC0D3AB05013}"/>
                </a:ext>
              </a:extLst>
            </p:cNvPr>
            <p:cNvSpPr txBox="1"/>
            <p:nvPr/>
          </p:nvSpPr>
          <p:spPr>
            <a:xfrm>
              <a:off x="1790785" y="1033998"/>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20k</a:t>
              </a:r>
            </a:p>
          </p:txBody>
        </p:sp>
      </p:grpSp>
      <p:grpSp>
        <p:nvGrpSpPr>
          <p:cNvPr id="20" name="Group 19">
            <a:extLst>
              <a:ext uri="{FF2B5EF4-FFF2-40B4-BE49-F238E27FC236}">
                <a16:creationId xmlns:a16="http://schemas.microsoft.com/office/drawing/2014/main" id="{7C272FAD-1335-49D7-8D22-0401A7B36588}"/>
              </a:ext>
            </a:extLst>
          </p:cNvPr>
          <p:cNvGrpSpPr/>
          <p:nvPr/>
        </p:nvGrpSpPr>
        <p:grpSpPr>
          <a:xfrm>
            <a:off x="440728" y="5505024"/>
            <a:ext cx="5823496" cy="422083"/>
            <a:chOff x="1804431" y="1015375"/>
            <a:chExt cx="4751561" cy="221012"/>
          </a:xfrm>
        </p:grpSpPr>
        <p:cxnSp>
          <p:nvCxnSpPr>
            <p:cNvPr id="21" name="Straight Connector 20">
              <a:extLst>
                <a:ext uri="{FF2B5EF4-FFF2-40B4-BE49-F238E27FC236}">
                  <a16:creationId xmlns:a16="http://schemas.microsoft.com/office/drawing/2014/main" id="{5C20A1FC-120A-4339-8F87-6EC566EB5B00}"/>
                </a:ext>
              </a:extLst>
            </p:cNvPr>
            <p:cNvCxnSpPr>
              <a:cxnSpLocks/>
            </p:cNvCxnSpPr>
            <p:nvPr/>
          </p:nvCxnSpPr>
          <p:spPr>
            <a:xfrm>
              <a:off x="1983992" y="1233863"/>
              <a:ext cx="4572000" cy="2524"/>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F45DD3FB-20DD-4080-B949-56E99813334B}"/>
                </a:ext>
              </a:extLst>
            </p:cNvPr>
            <p:cNvSpPr txBox="1"/>
            <p:nvPr/>
          </p:nvSpPr>
          <p:spPr>
            <a:xfrm>
              <a:off x="1804431" y="1015375"/>
              <a:ext cx="741905" cy="19339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10k</a:t>
              </a:r>
            </a:p>
          </p:txBody>
        </p:sp>
      </p:grpSp>
      <p:sp>
        <p:nvSpPr>
          <p:cNvPr id="23" name="Rectangle 22">
            <a:extLst>
              <a:ext uri="{FF2B5EF4-FFF2-40B4-BE49-F238E27FC236}">
                <a16:creationId xmlns:a16="http://schemas.microsoft.com/office/drawing/2014/main" id="{38BE9AFB-F11C-4B61-A2B1-8F6819A693C8}"/>
              </a:ext>
            </a:extLst>
          </p:cNvPr>
          <p:cNvSpPr/>
          <p:nvPr/>
        </p:nvSpPr>
        <p:spPr>
          <a:xfrm>
            <a:off x="1275320" y="3120647"/>
            <a:ext cx="204807" cy="279408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4" name="Rectangle 23">
            <a:extLst>
              <a:ext uri="{FF2B5EF4-FFF2-40B4-BE49-F238E27FC236}">
                <a16:creationId xmlns:a16="http://schemas.microsoft.com/office/drawing/2014/main" id="{39D792D3-AF43-49B1-A20A-4F60A92B8740}"/>
              </a:ext>
            </a:extLst>
          </p:cNvPr>
          <p:cNvSpPr/>
          <p:nvPr/>
        </p:nvSpPr>
        <p:spPr>
          <a:xfrm>
            <a:off x="1546592" y="3464489"/>
            <a:ext cx="204807" cy="244482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5" name="Rectangle 24">
            <a:extLst>
              <a:ext uri="{FF2B5EF4-FFF2-40B4-BE49-F238E27FC236}">
                <a16:creationId xmlns:a16="http://schemas.microsoft.com/office/drawing/2014/main" id="{75E52FBE-E637-4DD1-908E-0B2B4FE5A395}"/>
              </a:ext>
            </a:extLst>
          </p:cNvPr>
          <p:cNvSpPr/>
          <p:nvPr/>
        </p:nvSpPr>
        <p:spPr>
          <a:xfrm>
            <a:off x="2318552" y="3466696"/>
            <a:ext cx="204807" cy="244482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6" name="Rectangle 25">
            <a:extLst>
              <a:ext uri="{FF2B5EF4-FFF2-40B4-BE49-F238E27FC236}">
                <a16:creationId xmlns:a16="http://schemas.microsoft.com/office/drawing/2014/main" id="{9EC132E7-53B6-4E56-8E6E-2E5F492A9670}"/>
              </a:ext>
            </a:extLst>
          </p:cNvPr>
          <p:cNvSpPr/>
          <p:nvPr/>
        </p:nvSpPr>
        <p:spPr>
          <a:xfrm>
            <a:off x="2589008" y="4172755"/>
            <a:ext cx="204807" cy="17463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7" name="Rectangle 26">
            <a:extLst>
              <a:ext uri="{FF2B5EF4-FFF2-40B4-BE49-F238E27FC236}">
                <a16:creationId xmlns:a16="http://schemas.microsoft.com/office/drawing/2014/main" id="{41CE6C77-702F-4C3D-8E13-BBA659DF9717}"/>
              </a:ext>
            </a:extLst>
          </p:cNvPr>
          <p:cNvSpPr/>
          <p:nvPr/>
        </p:nvSpPr>
        <p:spPr>
          <a:xfrm>
            <a:off x="3341282" y="4172755"/>
            <a:ext cx="204807" cy="174630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8" name="Rectangle 27">
            <a:extLst>
              <a:ext uri="{FF2B5EF4-FFF2-40B4-BE49-F238E27FC236}">
                <a16:creationId xmlns:a16="http://schemas.microsoft.com/office/drawing/2014/main" id="{E46C8CC4-8612-4353-B309-77E744B652C4}"/>
              </a:ext>
            </a:extLst>
          </p:cNvPr>
          <p:cNvSpPr/>
          <p:nvPr/>
        </p:nvSpPr>
        <p:spPr>
          <a:xfrm>
            <a:off x="3613136" y="2770582"/>
            <a:ext cx="204807" cy="314334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29" name="Rectangle 28">
            <a:extLst>
              <a:ext uri="{FF2B5EF4-FFF2-40B4-BE49-F238E27FC236}">
                <a16:creationId xmlns:a16="http://schemas.microsoft.com/office/drawing/2014/main" id="{211B0778-E1A9-4381-BDC5-5C5AC30E2676}"/>
              </a:ext>
            </a:extLst>
          </p:cNvPr>
          <p:cNvSpPr/>
          <p:nvPr/>
        </p:nvSpPr>
        <p:spPr>
          <a:xfrm>
            <a:off x="4330476" y="3469907"/>
            <a:ext cx="204807" cy="244482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0" name="Rectangle 29">
            <a:extLst>
              <a:ext uri="{FF2B5EF4-FFF2-40B4-BE49-F238E27FC236}">
                <a16:creationId xmlns:a16="http://schemas.microsoft.com/office/drawing/2014/main" id="{7B3D44FC-C63D-4E85-B44F-C81DBFE258D6}"/>
              </a:ext>
            </a:extLst>
          </p:cNvPr>
          <p:cNvSpPr/>
          <p:nvPr/>
        </p:nvSpPr>
        <p:spPr>
          <a:xfrm>
            <a:off x="4600688" y="2426455"/>
            <a:ext cx="204807" cy="349260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1" name="TextBox 30">
            <a:extLst>
              <a:ext uri="{FF2B5EF4-FFF2-40B4-BE49-F238E27FC236}">
                <a16:creationId xmlns:a16="http://schemas.microsoft.com/office/drawing/2014/main" id="{8D07D391-4C08-4619-B93D-68A3FEA4BF38}"/>
              </a:ext>
            </a:extLst>
          </p:cNvPr>
          <p:cNvSpPr txBox="1"/>
          <p:nvPr/>
        </p:nvSpPr>
        <p:spPr>
          <a:xfrm>
            <a:off x="126438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2012</a:t>
            </a:r>
          </a:p>
        </p:txBody>
      </p:sp>
      <p:sp>
        <p:nvSpPr>
          <p:cNvPr id="32" name="TextBox 31">
            <a:extLst>
              <a:ext uri="{FF2B5EF4-FFF2-40B4-BE49-F238E27FC236}">
                <a16:creationId xmlns:a16="http://schemas.microsoft.com/office/drawing/2014/main" id="{D2FE4B20-4370-4EC7-9CA2-6CEA44B0BAC3}"/>
              </a:ext>
            </a:extLst>
          </p:cNvPr>
          <p:cNvSpPr txBox="1"/>
          <p:nvPr/>
        </p:nvSpPr>
        <p:spPr>
          <a:xfrm>
            <a:off x="227655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2014</a:t>
            </a:r>
          </a:p>
        </p:txBody>
      </p:sp>
      <p:sp>
        <p:nvSpPr>
          <p:cNvPr id="33" name="TextBox 32">
            <a:extLst>
              <a:ext uri="{FF2B5EF4-FFF2-40B4-BE49-F238E27FC236}">
                <a16:creationId xmlns:a16="http://schemas.microsoft.com/office/drawing/2014/main" id="{DF28C842-E880-4229-B97D-0C6181E65370}"/>
              </a:ext>
            </a:extLst>
          </p:cNvPr>
          <p:cNvSpPr txBox="1"/>
          <p:nvPr/>
        </p:nvSpPr>
        <p:spPr>
          <a:xfrm>
            <a:off x="3307237"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2016</a:t>
            </a:r>
          </a:p>
        </p:txBody>
      </p:sp>
      <p:sp>
        <p:nvSpPr>
          <p:cNvPr id="34" name="TextBox 33">
            <a:extLst>
              <a:ext uri="{FF2B5EF4-FFF2-40B4-BE49-F238E27FC236}">
                <a16:creationId xmlns:a16="http://schemas.microsoft.com/office/drawing/2014/main" id="{2A0ECC60-6BAA-4BD7-9FF3-6A9A86B25B67}"/>
              </a:ext>
            </a:extLst>
          </p:cNvPr>
          <p:cNvSpPr txBox="1"/>
          <p:nvPr/>
        </p:nvSpPr>
        <p:spPr>
          <a:xfrm>
            <a:off x="4288104" y="6015364"/>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2018</a:t>
            </a:r>
          </a:p>
        </p:txBody>
      </p:sp>
      <p:sp>
        <p:nvSpPr>
          <p:cNvPr id="35" name="Rectangle 34">
            <a:extLst>
              <a:ext uri="{FF2B5EF4-FFF2-40B4-BE49-F238E27FC236}">
                <a16:creationId xmlns:a16="http://schemas.microsoft.com/office/drawing/2014/main" id="{02FC38B6-4615-4517-A971-29FB399C9850}"/>
              </a:ext>
            </a:extLst>
          </p:cNvPr>
          <p:cNvSpPr/>
          <p:nvPr/>
        </p:nvSpPr>
        <p:spPr>
          <a:xfrm>
            <a:off x="5336658" y="3998125"/>
            <a:ext cx="204807" cy="1920930"/>
          </a:xfrm>
          <a:prstGeom prst="rect">
            <a:avLst/>
          </a:pr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6" name="Rectangle 35">
            <a:extLst>
              <a:ext uri="{FF2B5EF4-FFF2-40B4-BE49-F238E27FC236}">
                <a16:creationId xmlns:a16="http://schemas.microsoft.com/office/drawing/2014/main" id="{C4871D75-E562-4B93-B6EC-26A431B1B5F5}"/>
              </a:ext>
            </a:extLst>
          </p:cNvPr>
          <p:cNvSpPr/>
          <p:nvPr/>
        </p:nvSpPr>
        <p:spPr>
          <a:xfrm>
            <a:off x="5615672" y="2241110"/>
            <a:ext cx="204807" cy="3667230"/>
          </a:xfrm>
          <a:prstGeom prst="rect">
            <a:avLst/>
          </a:pr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7" name="TextBox 36">
            <a:extLst>
              <a:ext uri="{FF2B5EF4-FFF2-40B4-BE49-F238E27FC236}">
                <a16:creationId xmlns:a16="http://schemas.microsoft.com/office/drawing/2014/main" id="{2DEDE796-7542-4792-82EE-EC41B8E24580}"/>
              </a:ext>
            </a:extLst>
          </p:cNvPr>
          <p:cNvSpPr txBox="1"/>
          <p:nvPr/>
        </p:nvSpPr>
        <p:spPr>
          <a:xfrm>
            <a:off x="5302904" y="6012948"/>
            <a:ext cx="793096"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2020</a:t>
            </a:r>
          </a:p>
        </p:txBody>
      </p:sp>
      <p:sp>
        <p:nvSpPr>
          <p:cNvPr id="38" name="Rectangle 37">
            <a:extLst>
              <a:ext uri="{FF2B5EF4-FFF2-40B4-BE49-F238E27FC236}">
                <a16:creationId xmlns:a16="http://schemas.microsoft.com/office/drawing/2014/main" id="{55B418C7-8DF0-4D64-ACC5-BA2D9FAF1375}"/>
              </a:ext>
            </a:extLst>
          </p:cNvPr>
          <p:cNvSpPr/>
          <p:nvPr/>
        </p:nvSpPr>
        <p:spPr>
          <a:xfrm>
            <a:off x="1820912" y="3988100"/>
            <a:ext cx="204807" cy="1920240"/>
          </a:xfrm>
          <a:prstGeom prst="rect">
            <a:avLst/>
          </a:prstGeom>
          <a:solidFill>
            <a:srgbClr val="F4C95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39" name="Rectangle 38">
            <a:extLst>
              <a:ext uri="{FF2B5EF4-FFF2-40B4-BE49-F238E27FC236}">
                <a16:creationId xmlns:a16="http://schemas.microsoft.com/office/drawing/2014/main" id="{6CF1877B-6CC9-4B20-B06E-84EB6455E113}"/>
              </a:ext>
            </a:extLst>
          </p:cNvPr>
          <p:cNvSpPr/>
          <p:nvPr/>
        </p:nvSpPr>
        <p:spPr>
          <a:xfrm>
            <a:off x="2863328" y="4002049"/>
            <a:ext cx="204807" cy="1920240"/>
          </a:xfrm>
          <a:prstGeom prst="rect">
            <a:avLst/>
          </a:prstGeom>
          <a:solidFill>
            <a:srgbClr val="F4C95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0" name="Rectangle 39">
            <a:extLst>
              <a:ext uri="{FF2B5EF4-FFF2-40B4-BE49-F238E27FC236}">
                <a16:creationId xmlns:a16="http://schemas.microsoft.com/office/drawing/2014/main" id="{79A79FE7-D924-4AC8-A912-DEFBC4E86887}"/>
              </a:ext>
            </a:extLst>
          </p:cNvPr>
          <p:cNvSpPr/>
          <p:nvPr/>
        </p:nvSpPr>
        <p:spPr>
          <a:xfrm>
            <a:off x="3887456" y="4002049"/>
            <a:ext cx="204807" cy="1920240"/>
          </a:xfrm>
          <a:prstGeom prst="rect">
            <a:avLst/>
          </a:prstGeom>
          <a:solidFill>
            <a:srgbClr val="F4C95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1" name="Rectangle 40">
            <a:extLst>
              <a:ext uri="{FF2B5EF4-FFF2-40B4-BE49-F238E27FC236}">
                <a16:creationId xmlns:a16="http://schemas.microsoft.com/office/drawing/2014/main" id="{DF70EC1E-9A0D-4B52-975C-1CDA747C4330}"/>
              </a:ext>
            </a:extLst>
          </p:cNvPr>
          <p:cNvSpPr/>
          <p:nvPr/>
        </p:nvSpPr>
        <p:spPr>
          <a:xfrm>
            <a:off x="4875008" y="3189627"/>
            <a:ext cx="204807" cy="2743200"/>
          </a:xfrm>
          <a:prstGeom prst="rect">
            <a:avLst/>
          </a:prstGeom>
          <a:solidFill>
            <a:srgbClr val="F4C95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42" name="Rectangle 41">
            <a:extLst>
              <a:ext uri="{FF2B5EF4-FFF2-40B4-BE49-F238E27FC236}">
                <a16:creationId xmlns:a16="http://schemas.microsoft.com/office/drawing/2014/main" id="{04B7660A-FBAD-4774-927E-0DC17C5D9858}"/>
              </a:ext>
            </a:extLst>
          </p:cNvPr>
          <p:cNvSpPr/>
          <p:nvPr/>
        </p:nvSpPr>
        <p:spPr>
          <a:xfrm>
            <a:off x="5889992" y="3555387"/>
            <a:ext cx="204807" cy="2377440"/>
          </a:xfrm>
          <a:prstGeom prst="rect">
            <a:avLst/>
          </a:prstGeom>
          <a:solidFill>
            <a:srgbClr val="F4C95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Bernard MT Condensed" panose="02050806060905020404" pitchFamily="18" charset="0"/>
            </a:endParaRPr>
          </a:p>
        </p:txBody>
      </p:sp>
      <p:sp>
        <p:nvSpPr>
          <p:cNvPr id="52" name="Freeform: Shape 51">
            <a:extLst>
              <a:ext uri="{FF2B5EF4-FFF2-40B4-BE49-F238E27FC236}">
                <a16:creationId xmlns:a16="http://schemas.microsoft.com/office/drawing/2014/main" id="{AD5712CA-04C1-4CC1-8364-CD285BDBE522}"/>
              </a:ext>
            </a:extLst>
          </p:cNvPr>
          <p:cNvSpPr/>
          <p:nvPr/>
        </p:nvSpPr>
        <p:spPr>
          <a:xfrm>
            <a:off x="6679424" y="0"/>
            <a:ext cx="5557502" cy="6858000"/>
          </a:xfrm>
          <a:custGeom>
            <a:avLst/>
            <a:gdLst>
              <a:gd name="connsiteX0" fmla="*/ 1321305 w 4489693"/>
              <a:gd name="connsiteY0" fmla="*/ 0 h 6858000"/>
              <a:gd name="connsiteX1" fmla="*/ 4489693 w 4489693"/>
              <a:gd name="connsiteY1" fmla="*/ 0 h 6858000"/>
              <a:gd name="connsiteX2" fmla="*/ 4489693 w 4489693"/>
              <a:gd name="connsiteY2" fmla="*/ 6858000 h 6858000"/>
              <a:gd name="connsiteX3" fmla="*/ 0 w 4489693"/>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489693" h="6858000">
                <a:moveTo>
                  <a:pt x="1321305" y="0"/>
                </a:moveTo>
                <a:lnTo>
                  <a:pt x="4489693" y="0"/>
                </a:lnTo>
                <a:lnTo>
                  <a:pt x="4489693" y="6858000"/>
                </a:lnTo>
                <a:lnTo>
                  <a:pt x="0" y="6858000"/>
                </a:lnTo>
                <a:close/>
              </a:path>
            </a:pathLst>
          </a:custGeom>
          <a:solidFill>
            <a:schemeClr val="tx1">
              <a:alpha val="70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latin typeface="Bernard MT Condensed" panose="02050806060905020404" pitchFamily="18" charset="0"/>
            </a:endParaRPr>
          </a:p>
        </p:txBody>
      </p:sp>
      <p:grpSp>
        <p:nvGrpSpPr>
          <p:cNvPr id="43" name="Group 42">
            <a:extLst>
              <a:ext uri="{FF2B5EF4-FFF2-40B4-BE49-F238E27FC236}">
                <a16:creationId xmlns:a16="http://schemas.microsoft.com/office/drawing/2014/main" id="{CD9E6B05-ECEE-410D-B4D4-F219EE3FD354}"/>
              </a:ext>
            </a:extLst>
          </p:cNvPr>
          <p:cNvGrpSpPr>
            <a:grpSpLocks noChangeAspect="1"/>
          </p:cNvGrpSpPr>
          <p:nvPr/>
        </p:nvGrpSpPr>
        <p:grpSpPr>
          <a:xfrm>
            <a:off x="7570817" y="854554"/>
            <a:ext cx="822961" cy="822960"/>
            <a:chOff x="977600" y="1319261"/>
            <a:chExt cx="1097281" cy="1097280"/>
          </a:xfrm>
        </p:grpSpPr>
        <p:sp>
          <p:nvSpPr>
            <p:cNvPr id="44" name="Oval 43">
              <a:extLst>
                <a:ext uri="{FF2B5EF4-FFF2-40B4-BE49-F238E27FC236}">
                  <a16:creationId xmlns:a16="http://schemas.microsoft.com/office/drawing/2014/main" id="{00771EB7-1D6C-43A1-928F-EFE3D3E61248}"/>
                </a:ext>
              </a:extLst>
            </p:cNvPr>
            <p:cNvSpPr>
              <a:spLocks noChangeAspect="1"/>
            </p:cNvSpPr>
            <p:nvPr/>
          </p:nvSpPr>
          <p:spPr>
            <a:xfrm>
              <a:off x="977601" y="1319261"/>
              <a:ext cx="1097280" cy="1097280"/>
            </a:xfrm>
            <a:prstGeom prst="ellipse">
              <a:avLst/>
            </a:prstGeom>
            <a:solidFill>
              <a:srgbClr val="FF746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5" name="TextBox 44">
              <a:extLst>
                <a:ext uri="{FF2B5EF4-FFF2-40B4-BE49-F238E27FC236}">
                  <a16:creationId xmlns:a16="http://schemas.microsoft.com/office/drawing/2014/main" id="{6F36093F-F465-48F8-890A-3C310A298351}"/>
                </a:ext>
              </a:extLst>
            </p:cNvPr>
            <p:cNvSpPr txBox="1"/>
            <p:nvPr/>
          </p:nvSpPr>
          <p:spPr>
            <a:xfrm>
              <a:off x="977600" y="141864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000" dirty="0">
                  <a:solidFill>
                    <a:schemeClr val="bg1"/>
                  </a:solidFill>
                  <a:latin typeface="Bernard MT Condensed" panose="02050806060905020404" pitchFamily="18" charset="0"/>
                </a:rPr>
                <a:t>OPTION</a:t>
              </a:r>
            </a:p>
          </p:txBody>
        </p:sp>
      </p:grpSp>
      <p:grpSp>
        <p:nvGrpSpPr>
          <p:cNvPr id="46" name="Group 45">
            <a:extLst>
              <a:ext uri="{FF2B5EF4-FFF2-40B4-BE49-F238E27FC236}">
                <a16:creationId xmlns:a16="http://schemas.microsoft.com/office/drawing/2014/main" id="{51CF4874-F6E6-4805-BB43-2F79F786F2C6}"/>
              </a:ext>
            </a:extLst>
          </p:cNvPr>
          <p:cNvGrpSpPr>
            <a:grpSpLocks noChangeAspect="1"/>
          </p:cNvGrpSpPr>
          <p:nvPr/>
        </p:nvGrpSpPr>
        <p:grpSpPr>
          <a:xfrm>
            <a:off x="7159337" y="2851661"/>
            <a:ext cx="822961" cy="822960"/>
            <a:chOff x="977600" y="1319261"/>
            <a:chExt cx="1097281" cy="1097280"/>
          </a:xfrm>
        </p:grpSpPr>
        <p:sp>
          <p:nvSpPr>
            <p:cNvPr id="47" name="Oval 46">
              <a:extLst>
                <a:ext uri="{FF2B5EF4-FFF2-40B4-BE49-F238E27FC236}">
                  <a16:creationId xmlns:a16="http://schemas.microsoft.com/office/drawing/2014/main" id="{D90626E0-6FA9-42D7-B87E-4C190C48F5DD}"/>
                </a:ext>
              </a:extLst>
            </p:cNvPr>
            <p:cNvSpPr>
              <a:spLocks noChangeAspect="1"/>
            </p:cNvSpPr>
            <p:nvPr/>
          </p:nvSpPr>
          <p:spPr>
            <a:xfrm>
              <a:off x="977601" y="1319261"/>
              <a:ext cx="1097280" cy="1097280"/>
            </a:xfrm>
            <a:prstGeom prst="ellipse">
              <a:avLst/>
            </a:prstGeom>
            <a:solidFill>
              <a:srgbClr val="4CC8E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48" name="TextBox 47">
              <a:extLst>
                <a:ext uri="{FF2B5EF4-FFF2-40B4-BE49-F238E27FC236}">
                  <a16:creationId xmlns:a16="http://schemas.microsoft.com/office/drawing/2014/main" id="{ECC30C28-D25E-4BDF-B608-1150DC47CA6C}"/>
                </a:ext>
              </a:extLst>
            </p:cNvPr>
            <p:cNvSpPr txBox="1"/>
            <p:nvPr/>
          </p:nvSpPr>
          <p:spPr>
            <a:xfrm>
              <a:off x="977600" y="1416494"/>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000" dirty="0">
                  <a:solidFill>
                    <a:schemeClr val="bg1"/>
                  </a:solidFill>
                  <a:latin typeface="Bernard MT Condensed" panose="02050806060905020404" pitchFamily="18" charset="0"/>
                </a:rPr>
                <a:t>OPTION</a:t>
              </a:r>
            </a:p>
          </p:txBody>
        </p:sp>
      </p:grpSp>
      <p:grpSp>
        <p:nvGrpSpPr>
          <p:cNvPr id="49" name="Group 48">
            <a:extLst>
              <a:ext uri="{FF2B5EF4-FFF2-40B4-BE49-F238E27FC236}">
                <a16:creationId xmlns:a16="http://schemas.microsoft.com/office/drawing/2014/main" id="{AF9EB3F0-9DFB-4FB9-93D4-03029F24DAFF}"/>
              </a:ext>
            </a:extLst>
          </p:cNvPr>
          <p:cNvGrpSpPr>
            <a:grpSpLocks noChangeAspect="1"/>
          </p:cNvGrpSpPr>
          <p:nvPr/>
        </p:nvGrpSpPr>
        <p:grpSpPr>
          <a:xfrm>
            <a:off x="6694284" y="4965572"/>
            <a:ext cx="822961" cy="822960"/>
            <a:chOff x="977600" y="1319261"/>
            <a:chExt cx="1097281" cy="1097280"/>
          </a:xfrm>
        </p:grpSpPr>
        <p:sp>
          <p:nvSpPr>
            <p:cNvPr id="50" name="Oval 49">
              <a:extLst>
                <a:ext uri="{FF2B5EF4-FFF2-40B4-BE49-F238E27FC236}">
                  <a16:creationId xmlns:a16="http://schemas.microsoft.com/office/drawing/2014/main" id="{DDFA5093-71CA-4EFA-ADDB-EA750947E0A3}"/>
                </a:ext>
              </a:extLst>
            </p:cNvPr>
            <p:cNvSpPr>
              <a:spLocks noChangeAspect="1"/>
            </p:cNvSpPr>
            <p:nvPr/>
          </p:nvSpPr>
          <p:spPr>
            <a:xfrm>
              <a:off x="977601" y="1319261"/>
              <a:ext cx="1097280" cy="1097280"/>
            </a:xfrm>
            <a:prstGeom prst="ellipse">
              <a:avLst/>
            </a:prstGeom>
            <a:solidFill>
              <a:srgbClr val="F4C95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51" name="TextBox 50">
              <a:extLst>
                <a:ext uri="{FF2B5EF4-FFF2-40B4-BE49-F238E27FC236}">
                  <a16:creationId xmlns:a16="http://schemas.microsoft.com/office/drawing/2014/main" id="{88FC7438-48AE-4809-9A42-971FA75A29E5}"/>
                </a:ext>
              </a:extLst>
            </p:cNvPr>
            <p:cNvSpPr txBox="1"/>
            <p:nvPr/>
          </p:nvSpPr>
          <p:spPr>
            <a:xfrm>
              <a:off x="977600" y="1437013"/>
              <a:ext cx="1097281" cy="82073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000" dirty="0">
                  <a:solidFill>
                    <a:schemeClr val="bg1"/>
                  </a:solidFill>
                  <a:latin typeface="Bernard MT Condensed" panose="02050806060905020404" pitchFamily="18" charset="0"/>
                </a:rPr>
                <a:t>OPTION</a:t>
              </a:r>
            </a:p>
          </p:txBody>
        </p:sp>
      </p:grpSp>
      <p:sp>
        <p:nvSpPr>
          <p:cNvPr id="53" name="TextBox 52">
            <a:extLst>
              <a:ext uri="{FF2B5EF4-FFF2-40B4-BE49-F238E27FC236}">
                <a16:creationId xmlns:a16="http://schemas.microsoft.com/office/drawing/2014/main" id="{955F4CFE-8978-4B2F-B798-2C5DA51F306E}"/>
              </a:ext>
            </a:extLst>
          </p:cNvPr>
          <p:cNvSpPr txBox="1"/>
          <p:nvPr/>
        </p:nvSpPr>
        <p:spPr>
          <a:xfrm>
            <a:off x="8450601" y="754184"/>
            <a:ext cx="3811154"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4" name="TextBox 53">
            <a:extLst>
              <a:ext uri="{FF2B5EF4-FFF2-40B4-BE49-F238E27FC236}">
                <a16:creationId xmlns:a16="http://schemas.microsoft.com/office/drawing/2014/main" id="{3599F149-89C2-4A84-8CEF-EC8353419D3B}"/>
              </a:ext>
            </a:extLst>
          </p:cNvPr>
          <p:cNvSpPr txBox="1"/>
          <p:nvPr/>
        </p:nvSpPr>
        <p:spPr>
          <a:xfrm>
            <a:off x="8150924" y="2787690"/>
            <a:ext cx="4086002" cy="1846659"/>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ACC4A284-2AAC-4D58-BEC1-73D8F2078CB0}"/>
              </a:ext>
            </a:extLst>
          </p:cNvPr>
          <p:cNvSpPr txBox="1"/>
          <p:nvPr/>
        </p:nvSpPr>
        <p:spPr>
          <a:xfrm>
            <a:off x="7644573" y="4911634"/>
            <a:ext cx="4350877" cy="1615827"/>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4752524-CABD-4925-8384-8F9B9C790E9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342927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 calcmode="lin" valueType="num">
                                      <p:cBhvr additive="base">
                                        <p:cTn id="11" dur="1000" fill="hold"/>
                                        <p:tgtEl>
                                          <p:spTgt spid="20"/>
                                        </p:tgtEl>
                                        <p:attrNameLst>
                                          <p:attrName>ppt_x</p:attrName>
                                        </p:attrNameLst>
                                      </p:cBhvr>
                                      <p:tavLst>
                                        <p:tav tm="0">
                                          <p:val>
                                            <p:strVal val="#ppt_x"/>
                                          </p:val>
                                        </p:tav>
                                        <p:tav tm="100000">
                                          <p:val>
                                            <p:strVal val="#ppt_x"/>
                                          </p:val>
                                        </p:tav>
                                      </p:tavLst>
                                    </p:anim>
                                    <p:anim calcmode="lin" valueType="num">
                                      <p:cBhvr additive="base">
                                        <p:cTn id="12" dur="1000" fill="hold"/>
                                        <p:tgtEl>
                                          <p:spTgt spid="20"/>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additive="base">
                                        <p:cTn id="15" dur="1000" fill="hold"/>
                                        <p:tgtEl>
                                          <p:spTgt spid="17"/>
                                        </p:tgtEl>
                                        <p:attrNameLst>
                                          <p:attrName>ppt_x</p:attrName>
                                        </p:attrNameLst>
                                      </p:cBhvr>
                                      <p:tavLst>
                                        <p:tav tm="0">
                                          <p:val>
                                            <p:strVal val="#ppt_x"/>
                                          </p:val>
                                        </p:tav>
                                        <p:tav tm="100000">
                                          <p:val>
                                            <p:strVal val="#ppt_x"/>
                                          </p:val>
                                        </p:tav>
                                      </p:tavLst>
                                    </p:anim>
                                    <p:anim calcmode="lin" valueType="num">
                                      <p:cBhvr additive="base">
                                        <p:cTn id="16" dur="1000" fill="hold"/>
                                        <p:tgtEl>
                                          <p:spTgt spid="17"/>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additive="base">
                                        <p:cTn id="19" dur="1000" fill="hold"/>
                                        <p:tgtEl>
                                          <p:spTgt spid="14"/>
                                        </p:tgtEl>
                                        <p:attrNameLst>
                                          <p:attrName>ppt_x</p:attrName>
                                        </p:attrNameLst>
                                      </p:cBhvr>
                                      <p:tavLst>
                                        <p:tav tm="0">
                                          <p:val>
                                            <p:strVal val="#ppt_x"/>
                                          </p:val>
                                        </p:tav>
                                        <p:tav tm="100000">
                                          <p:val>
                                            <p:strVal val="#ppt_x"/>
                                          </p:val>
                                        </p:tav>
                                      </p:tavLst>
                                    </p:anim>
                                    <p:anim calcmode="lin" valueType="num">
                                      <p:cBhvr additive="base">
                                        <p:cTn id="20" dur="1000" fill="hold"/>
                                        <p:tgtEl>
                                          <p:spTgt spid="14"/>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1"/>
                                        </p:tgtEl>
                                        <p:attrNameLst>
                                          <p:attrName>style.visibility</p:attrName>
                                        </p:attrNameLst>
                                      </p:cBhvr>
                                      <p:to>
                                        <p:strVal val="visible"/>
                                      </p:to>
                                    </p:set>
                                    <p:anim calcmode="lin" valueType="num">
                                      <p:cBhvr additive="base">
                                        <p:cTn id="23" dur="1000" fill="hold"/>
                                        <p:tgtEl>
                                          <p:spTgt spid="11"/>
                                        </p:tgtEl>
                                        <p:attrNameLst>
                                          <p:attrName>ppt_x</p:attrName>
                                        </p:attrNameLst>
                                      </p:cBhvr>
                                      <p:tavLst>
                                        <p:tav tm="0">
                                          <p:val>
                                            <p:strVal val="#ppt_x"/>
                                          </p:val>
                                        </p:tav>
                                        <p:tav tm="100000">
                                          <p:val>
                                            <p:strVal val="#ppt_x"/>
                                          </p:val>
                                        </p:tav>
                                      </p:tavLst>
                                    </p:anim>
                                    <p:anim calcmode="lin" valueType="num">
                                      <p:cBhvr additive="base">
                                        <p:cTn id="24" dur="1000" fill="hold"/>
                                        <p:tgtEl>
                                          <p:spTgt spid="11"/>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 calcmode="lin" valueType="num">
                                      <p:cBhvr additive="base">
                                        <p:cTn id="27" dur="1000" fill="hold"/>
                                        <p:tgtEl>
                                          <p:spTgt spid="7"/>
                                        </p:tgtEl>
                                        <p:attrNameLst>
                                          <p:attrName>ppt_x</p:attrName>
                                        </p:attrNameLst>
                                      </p:cBhvr>
                                      <p:tavLst>
                                        <p:tav tm="0">
                                          <p:val>
                                            <p:strVal val="#ppt_x"/>
                                          </p:val>
                                        </p:tav>
                                        <p:tav tm="100000">
                                          <p:val>
                                            <p:strVal val="#ppt_x"/>
                                          </p:val>
                                        </p:tav>
                                      </p:tavLst>
                                    </p:anim>
                                    <p:anim calcmode="lin" valueType="num">
                                      <p:cBhvr additive="base">
                                        <p:cTn id="28" dur="1000" fill="hold"/>
                                        <p:tgtEl>
                                          <p:spTgt spid="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31"/>
                                        </p:tgtEl>
                                        <p:attrNameLst>
                                          <p:attrName>style.visibility</p:attrName>
                                        </p:attrNameLst>
                                      </p:cBhvr>
                                      <p:to>
                                        <p:strVal val="visible"/>
                                      </p:to>
                                    </p:set>
                                    <p:anim calcmode="lin" valueType="num">
                                      <p:cBhvr additive="base">
                                        <p:cTn id="31" dur="1000" fill="hold"/>
                                        <p:tgtEl>
                                          <p:spTgt spid="31"/>
                                        </p:tgtEl>
                                        <p:attrNameLst>
                                          <p:attrName>ppt_x</p:attrName>
                                        </p:attrNameLst>
                                      </p:cBhvr>
                                      <p:tavLst>
                                        <p:tav tm="0">
                                          <p:val>
                                            <p:strVal val="#ppt_x"/>
                                          </p:val>
                                        </p:tav>
                                        <p:tav tm="100000">
                                          <p:val>
                                            <p:strVal val="#ppt_x"/>
                                          </p:val>
                                        </p:tav>
                                      </p:tavLst>
                                    </p:anim>
                                    <p:anim calcmode="lin" valueType="num">
                                      <p:cBhvr additive="base">
                                        <p:cTn id="32" dur="1000" fill="hold"/>
                                        <p:tgtEl>
                                          <p:spTgt spid="3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32"/>
                                        </p:tgtEl>
                                        <p:attrNameLst>
                                          <p:attrName>style.visibility</p:attrName>
                                        </p:attrNameLst>
                                      </p:cBhvr>
                                      <p:to>
                                        <p:strVal val="visible"/>
                                      </p:to>
                                    </p:set>
                                    <p:anim calcmode="lin" valueType="num">
                                      <p:cBhvr additive="base">
                                        <p:cTn id="35" dur="1000" fill="hold"/>
                                        <p:tgtEl>
                                          <p:spTgt spid="32"/>
                                        </p:tgtEl>
                                        <p:attrNameLst>
                                          <p:attrName>ppt_x</p:attrName>
                                        </p:attrNameLst>
                                      </p:cBhvr>
                                      <p:tavLst>
                                        <p:tav tm="0">
                                          <p:val>
                                            <p:strVal val="#ppt_x"/>
                                          </p:val>
                                        </p:tav>
                                        <p:tav tm="100000">
                                          <p:val>
                                            <p:strVal val="#ppt_x"/>
                                          </p:val>
                                        </p:tav>
                                      </p:tavLst>
                                    </p:anim>
                                    <p:anim calcmode="lin" valueType="num">
                                      <p:cBhvr additive="base">
                                        <p:cTn id="36" dur="1000" fill="hold"/>
                                        <p:tgtEl>
                                          <p:spTgt spid="3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33"/>
                                        </p:tgtEl>
                                        <p:attrNameLst>
                                          <p:attrName>style.visibility</p:attrName>
                                        </p:attrNameLst>
                                      </p:cBhvr>
                                      <p:to>
                                        <p:strVal val="visible"/>
                                      </p:to>
                                    </p:set>
                                    <p:anim calcmode="lin" valueType="num">
                                      <p:cBhvr additive="base">
                                        <p:cTn id="39" dur="1000" fill="hold"/>
                                        <p:tgtEl>
                                          <p:spTgt spid="33"/>
                                        </p:tgtEl>
                                        <p:attrNameLst>
                                          <p:attrName>ppt_x</p:attrName>
                                        </p:attrNameLst>
                                      </p:cBhvr>
                                      <p:tavLst>
                                        <p:tav tm="0">
                                          <p:val>
                                            <p:strVal val="#ppt_x"/>
                                          </p:val>
                                        </p:tav>
                                        <p:tav tm="100000">
                                          <p:val>
                                            <p:strVal val="#ppt_x"/>
                                          </p:val>
                                        </p:tav>
                                      </p:tavLst>
                                    </p:anim>
                                    <p:anim calcmode="lin" valueType="num">
                                      <p:cBhvr additive="base">
                                        <p:cTn id="40" dur="1000" fill="hold"/>
                                        <p:tgtEl>
                                          <p:spTgt spid="3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34"/>
                                        </p:tgtEl>
                                        <p:attrNameLst>
                                          <p:attrName>style.visibility</p:attrName>
                                        </p:attrNameLst>
                                      </p:cBhvr>
                                      <p:to>
                                        <p:strVal val="visible"/>
                                      </p:to>
                                    </p:set>
                                    <p:anim calcmode="lin" valueType="num">
                                      <p:cBhvr additive="base">
                                        <p:cTn id="43" dur="1000" fill="hold"/>
                                        <p:tgtEl>
                                          <p:spTgt spid="34"/>
                                        </p:tgtEl>
                                        <p:attrNameLst>
                                          <p:attrName>ppt_x</p:attrName>
                                        </p:attrNameLst>
                                      </p:cBhvr>
                                      <p:tavLst>
                                        <p:tav tm="0">
                                          <p:val>
                                            <p:strVal val="#ppt_x"/>
                                          </p:val>
                                        </p:tav>
                                        <p:tav tm="100000">
                                          <p:val>
                                            <p:strVal val="#ppt_x"/>
                                          </p:val>
                                        </p:tav>
                                      </p:tavLst>
                                    </p:anim>
                                    <p:anim calcmode="lin" valueType="num">
                                      <p:cBhvr additive="base">
                                        <p:cTn id="44" dur="1000" fill="hold"/>
                                        <p:tgtEl>
                                          <p:spTgt spid="3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37"/>
                                        </p:tgtEl>
                                        <p:attrNameLst>
                                          <p:attrName>style.visibility</p:attrName>
                                        </p:attrNameLst>
                                      </p:cBhvr>
                                      <p:to>
                                        <p:strVal val="visible"/>
                                      </p:to>
                                    </p:set>
                                    <p:anim calcmode="lin" valueType="num">
                                      <p:cBhvr additive="base">
                                        <p:cTn id="47" dur="1000" fill="hold"/>
                                        <p:tgtEl>
                                          <p:spTgt spid="37"/>
                                        </p:tgtEl>
                                        <p:attrNameLst>
                                          <p:attrName>ppt_x</p:attrName>
                                        </p:attrNameLst>
                                      </p:cBhvr>
                                      <p:tavLst>
                                        <p:tav tm="0">
                                          <p:val>
                                            <p:strVal val="#ppt_x"/>
                                          </p:val>
                                        </p:tav>
                                        <p:tav tm="100000">
                                          <p:val>
                                            <p:strVal val="#ppt_x"/>
                                          </p:val>
                                        </p:tav>
                                      </p:tavLst>
                                    </p:anim>
                                    <p:anim calcmode="lin" valueType="num">
                                      <p:cBhvr additive="base">
                                        <p:cTn id="48" dur="1000" fill="hold"/>
                                        <p:tgtEl>
                                          <p:spTgt spid="37"/>
                                        </p:tgtEl>
                                        <p:attrNameLst>
                                          <p:attrName>ppt_y</p:attrName>
                                        </p:attrNameLst>
                                      </p:cBhvr>
                                      <p:tavLst>
                                        <p:tav tm="0">
                                          <p:val>
                                            <p:strVal val="1+#ppt_h/2"/>
                                          </p:val>
                                        </p:tav>
                                        <p:tav tm="100000">
                                          <p:val>
                                            <p:strVal val="#ppt_y"/>
                                          </p:val>
                                        </p:tav>
                                      </p:tavLst>
                                    </p:anim>
                                  </p:childTnLst>
                                </p:cTn>
                              </p:par>
                            </p:childTnLst>
                          </p:cTn>
                        </p:par>
                        <p:par>
                          <p:cTn id="49" fill="hold">
                            <p:stCondLst>
                              <p:cond delay="1500"/>
                            </p:stCondLst>
                            <p:childTnLst>
                              <p:par>
                                <p:cTn id="50" presetID="2" presetClass="entr" presetSubtype="2" fill="hold" grpId="0" nodeType="afterEffect">
                                  <p:stCondLst>
                                    <p:cond delay="0"/>
                                  </p:stCondLst>
                                  <p:childTnLst>
                                    <p:set>
                                      <p:cBhvr>
                                        <p:cTn id="51" dur="1" fill="hold">
                                          <p:stCondLst>
                                            <p:cond delay="0"/>
                                          </p:stCondLst>
                                        </p:cTn>
                                        <p:tgtEl>
                                          <p:spTgt spid="52"/>
                                        </p:tgtEl>
                                        <p:attrNameLst>
                                          <p:attrName>style.visibility</p:attrName>
                                        </p:attrNameLst>
                                      </p:cBhvr>
                                      <p:to>
                                        <p:strVal val="visible"/>
                                      </p:to>
                                    </p:set>
                                    <p:anim calcmode="lin" valueType="num">
                                      <p:cBhvr additive="base">
                                        <p:cTn id="52" dur="500" fill="hold"/>
                                        <p:tgtEl>
                                          <p:spTgt spid="52"/>
                                        </p:tgtEl>
                                        <p:attrNameLst>
                                          <p:attrName>ppt_x</p:attrName>
                                        </p:attrNameLst>
                                      </p:cBhvr>
                                      <p:tavLst>
                                        <p:tav tm="0">
                                          <p:val>
                                            <p:strVal val="1+#ppt_w/2"/>
                                          </p:val>
                                        </p:tav>
                                        <p:tav tm="100000">
                                          <p:val>
                                            <p:strVal val="#ppt_x"/>
                                          </p:val>
                                        </p:tav>
                                      </p:tavLst>
                                    </p:anim>
                                    <p:anim calcmode="lin" valueType="num">
                                      <p:cBhvr additive="base">
                                        <p:cTn id="53" dur="500" fill="hold"/>
                                        <p:tgtEl>
                                          <p:spTgt spid="52"/>
                                        </p:tgtEl>
                                        <p:attrNameLst>
                                          <p:attrName>ppt_y</p:attrName>
                                        </p:attrNameLst>
                                      </p:cBhvr>
                                      <p:tavLst>
                                        <p:tav tm="0">
                                          <p:val>
                                            <p:strVal val="#ppt_y"/>
                                          </p:val>
                                        </p:tav>
                                        <p:tav tm="100000">
                                          <p:val>
                                            <p:strVal val="#ppt_y"/>
                                          </p:val>
                                        </p:tav>
                                      </p:tavLst>
                                    </p:anim>
                                  </p:childTnLst>
                                </p:cTn>
                              </p:par>
                            </p:childTnLst>
                          </p:cTn>
                        </p:par>
                        <p:par>
                          <p:cTn id="54" fill="hold">
                            <p:stCondLst>
                              <p:cond delay="2000"/>
                            </p:stCondLst>
                            <p:childTnLst>
                              <p:par>
                                <p:cTn id="55" presetID="2" presetClass="entr" presetSubtype="2" fill="hold" nodeType="afterEffect">
                                  <p:stCondLst>
                                    <p:cond delay="0"/>
                                  </p:stCondLst>
                                  <p:childTnLst>
                                    <p:set>
                                      <p:cBhvr>
                                        <p:cTn id="56" dur="1" fill="hold">
                                          <p:stCondLst>
                                            <p:cond delay="0"/>
                                          </p:stCondLst>
                                        </p:cTn>
                                        <p:tgtEl>
                                          <p:spTgt spid="43"/>
                                        </p:tgtEl>
                                        <p:attrNameLst>
                                          <p:attrName>style.visibility</p:attrName>
                                        </p:attrNameLst>
                                      </p:cBhvr>
                                      <p:to>
                                        <p:strVal val="visible"/>
                                      </p:to>
                                    </p:set>
                                    <p:anim calcmode="lin" valueType="num">
                                      <p:cBhvr additive="base">
                                        <p:cTn id="57" dur="500" fill="hold"/>
                                        <p:tgtEl>
                                          <p:spTgt spid="43"/>
                                        </p:tgtEl>
                                        <p:attrNameLst>
                                          <p:attrName>ppt_x</p:attrName>
                                        </p:attrNameLst>
                                      </p:cBhvr>
                                      <p:tavLst>
                                        <p:tav tm="0">
                                          <p:val>
                                            <p:strVal val="1+#ppt_w/2"/>
                                          </p:val>
                                        </p:tav>
                                        <p:tav tm="100000">
                                          <p:val>
                                            <p:strVal val="#ppt_x"/>
                                          </p:val>
                                        </p:tav>
                                      </p:tavLst>
                                    </p:anim>
                                    <p:anim calcmode="lin" valueType="num">
                                      <p:cBhvr additive="base">
                                        <p:cTn id="58" dur="500" fill="hold"/>
                                        <p:tgtEl>
                                          <p:spTgt spid="43"/>
                                        </p:tgtEl>
                                        <p:attrNameLst>
                                          <p:attrName>ppt_y</p:attrName>
                                        </p:attrNameLst>
                                      </p:cBhvr>
                                      <p:tavLst>
                                        <p:tav tm="0">
                                          <p:val>
                                            <p:strVal val="#ppt_y"/>
                                          </p:val>
                                        </p:tav>
                                        <p:tav tm="100000">
                                          <p:val>
                                            <p:strVal val="#ppt_y"/>
                                          </p:val>
                                        </p:tav>
                                      </p:tavLst>
                                    </p:anim>
                                  </p:childTnLst>
                                </p:cTn>
                              </p:par>
                            </p:childTnLst>
                          </p:cTn>
                        </p:par>
                        <p:par>
                          <p:cTn id="59" fill="hold">
                            <p:stCondLst>
                              <p:cond delay="2500"/>
                            </p:stCondLst>
                            <p:childTnLst>
                              <p:par>
                                <p:cTn id="60" presetID="42" presetClass="entr" presetSubtype="0" fill="hold" grpId="0" nodeType="afterEffect">
                                  <p:stCondLst>
                                    <p:cond delay="0"/>
                                  </p:stCondLst>
                                  <p:childTnLst>
                                    <p:set>
                                      <p:cBhvr>
                                        <p:cTn id="61" dur="1" fill="hold">
                                          <p:stCondLst>
                                            <p:cond delay="0"/>
                                          </p:stCondLst>
                                        </p:cTn>
                                        <p:tgtEl>
                                          <p:spTgt spid="53">
                                            <p:txEl>
                                              <p:pRg st="0" end="0"/>
                                            </p:txEl>
                                          </p:spTgt>
                                        </p:tgtEl>
                                        <p:attrNameLst>
                                          <p:attrName>style.visibility</p:attrName>
                                        </p:attrNameLst>
                                      </p:cBhvr>
                                      <p:to>
                                        <p:strVal val="visible"/>
                                      </p:to>
                                    </p:set>
                                    <p:animEffect transition="in" filter="fade">
                                      <p:cBhvr>
                                        <p:cTn id="62" dur="1000"/>
                                        <p:tgtEl>
                                          <p:spTgt spid="53">
                                            <p:txEl>
                                              <p:pRg st="0" end="0"/>
                                            </p:txEl>
                                          </p:spTgt>
                                        </p:tgtEl>
                                      </p:cBhvr>
                                    </p:animEffect>
                                    <p:anim calcmode="lin" valueType="num">
                                      <p:cBhvr>
                                        <p:cTn id="63" dur="10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64" dur="10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65" fill="hold">
                            <p:stCondLst>
                              <p:cond delay="3500"/>
                            </p:stCondLst>
                            <p:childTnLst>
                              <p:par>
                                <p:cTn id="66" presetID="42" presetClass="entr" presetSubtype="0" fill="hold" grpId="0" nodeType="afterEffect">
                                  <p:stCondLst>
                                    <p:cond delay="0"/>
                                  </p:stCondLst>
                                  <p:childTnLst>
                                    <p:set>
                                      <p:cBhvr>
                                        <p:cTn id="67" dur="1" fill="hold">
                                          <p:stCondLst>
                                            <p:cond delay="0"/>
                                          </p:stCondLst>
                                        </p:cTn>
                                        <p:tgtEl>
                                          <p:spTgt spid="53">
                                            <p:txEl>
                                              <p:pRg st="3" end="3"/>
                                            </p:txEl>
                                          </p:spTgt>
                                        </p:tgtEl>
                                        <p:attrNameLst>
                                          <p:attrName>style.visibility</p:attrName>
                                        </p:attrNameLst>
                                      </p:cBhvr>
                                      <p:to>
                                        <p:strVal val="visible"/>
                                      </p:to>
                                    </p:set>
                                    <p:animEffect transition="in" filter="fade">
                                      <p:cBhvr>
                                        <p:cTn id="68" dur="1000"/>
                                        <p:tgtEl>
                                          <p:spTgt spid="53">
                                            <p:txEl>
                                              <p:pRg st="3" end="3"/>
                                            </p:txEl>
                                          </p:spTgt>
                                        </p:tgtEl>
                                      </p:cBhvr>
                                    </p:animEffect>
                                    <p:anim calcmode="lin" valueType="num">
                                      <p:cBhvr>
                                        <p:cTn id="69" dur="1000" fill="hold"/>
                                        <p:tgtEl>
                                          <p:spTgt spid="53">
                                            <p:txEl>
                                              <p:pRg st="3" end="3"/>
                                            </p:txEl>
                                          </p:spTgt>
                                        </p:tgtEl>
                                        <p:attrNameLst>
                                          <p:attrName>ppt_x</p:attrName>
                                        </p:attrNameLst>
                                      </p:cBhvr>
                                      <p:tavLst>
                                        <p:tav tm="0">
                                          <p:val>
                                            <p:strVal val="#ppt_x"/>
                                          </p:val>
                                        </p:tav>
                                        <p:tav tm="100000">
                                          <p:val>
                                            <p:strVal val="#ppt_x"/>
                                          </p:val>
                                        </p:tav>
                                      </p:tavLst>
                                    </p:anim>
                                    <p:anim calcmode="lin" valueType="num">
                                      <p:cBhvr>
                                        <p:cTn id="70" dur="1000" fill="hold"/>
                                        <p:tgtEl>
                                          <p:spTgt spid="53">
                                            <p:txEl>
                                              <p:pRg st="3" end="3"/>
                                            </p:txEl>
                                          </p:spTgt>
                                        </p:tgtEl>
                                        <p:attrNameLst>
                                          <p:attrName>ppt_y</p:attrName>
                                        </p:attrNameLst>
                                      </p:cBhvr>
                                      <p:tavLst>
                                        <p:tav tm="0">
                                          <p:val>
                                            <p:strVal val="#ppt_y+.1"/>
                                          </p:val>
                                        </p:tav>
                                        <p:tav tm="100000">
                                          <p:val>
                                            <p:strVal val="#ppt_y"/>
                                          </p:val>
                                        </p:tav>
                                      </p:tavLst>
                                    </p:anim>
                                  </p:childTnLst>
                                </p:cTn>
                              </p:par>
                            </p:childTnLst>
                          </p:cTn>
                        </p:par>
                        <p:par>
                          <p:cTn id="71" fill="hold">
                            <p:stCondLst>
                              <p:cond delay="4500"/>
                            </p:stCondLst>
                            <p:childTnLst>
                              <p:par>
                                <p:cTn id="72" presetID="42" presetClass="entr" presetSubtype="0" fill="hold" grpId="0" nodeType="afterEffect">
                                  <p:stCondLst>
                                    <p:cond delay="0"/>
                                  </p:stCondLst>
                                  <p:childTnLst>
                                    <p:set>
                                      <p:cBhvr>
                                        <p:cTn id="73" dur="1" fill="hold">
                                          <p:stCondLst>
                                            <p:cond delay="0"/>
                                          </p:stCondLst>
                                        </p:cTn>
                                        <p:tgtEl>
                                          <p:spTgt spid="53">
                                            <p:txEl>
                                              <p:pRg st="5" end="5"/>
                                            </p:txEl>
                                          </p:spTgt>
                                        </p:tgtEl>
                                        <p:attrNameLst>
                                          <p:attrName>style.visibility</p:attrName>
                                        </p:attrNameLst>
                                      </p:cBhvr>
                                      <p:to>
                                        <p:strVal val="visible"/>
                                      </p:to>
                                    </p:set>
                                    <p:animEffect transition="in" filter="fade">
                                      <p:cBhvr>
                                        <p:cTn id="74" dur="1000"/>
                                        <p:tgtEl>
                                          <p:spTgt spid="53">
                                            <p:txEl>
                                              <p:pRg st="5" end="5"/>
                                            </p:txEl>
                                          </p:spTgt>
                                        </p:tgtEl>
                                      </p:cBhvr>
                                    </p:animEffect>
                                    <p:anim calcmode="lin" valueType="num">
                                      <p:cBhvr>
                                        <p:cTn id="75" dur="1000" fill="hold"/>
                                        <p:tgtEl>
                                          <p:spTgt spid="53">
                                            <p:txEl>
                                              <p:pRg st="5" end="5"/>
                                            </p:txEl>
                                          </p:spTgt>
                                        </p:tgtEl>
                                        <p:attrNameLst>
                                          <p:attrName>ppt_x</p:attrName>
                                        </p:attrNameLst>
                                      </p:cBhvr>
                                      <p:tavLst>
                                        <p:tav tm="0">
                                          <p:val>
                                            <p:strVal val="#ppt_x"/>
                                          </p:val>
                                        </p:tav>
                                        <p:tav tm="100000">
                                          <p:val>
                                            <p:strVal val="#ppt_x"/>
                                          </p:val>
                                        </p:tav>
                                      </p:tavLst>
                                    </p:anim>
                                    <p:anim calcmode="lin" valueType="num">
                                      <p:cBhvr>
                                        <p:cTn id="76" dur="1000" fill="hold"/>
                                        <p:tgtEl>
                                          <p:spTgt spid="53">
                                            <p:txEl>
                                              <p:pRg st="5" end="5"/>
                                            </p:txEl>
                                          </p:spTgt>
                                        </p:tgtEl>
                                        <p:attrNameLst>
                                          <p:attrName>ppt_y</p:attrName>
                                        </p:attrNameLst>
                                      </p:cBhvr>
                                      <p:tavLst>
                                        <p:tav tm="0">
                                          <p:val>
                                            <p:strVal val="#ppt_y+.1"/>
                                          </p:val>
                                        </p:tav>
                                        <p:tav tm="100000">
                                          <p:val>
                                            <p:strVal val="#ppt_y"/>
                                          </p:val>
                                        </p:tav>
                                      </p:tavLst>
                                    </p:anim>
                                  </p:childTnLst>
                                </p:cTn>
                              </p:par>
                            </p:childTnLst>
                          </p:cTn>
                        </p:par>
                        <p:par>
                          <p:cTn id="77" fill="hold">
                            <p:stCondLst>
                              <p:cond delay="5500"/>
                            </p:stCondLst>
                            <p:childTnLst>
                              <p:par>
                                <p:cTn id="78" presetID="42" presetClass="entr" presetSubtype="0" fill="hold" grpId="0" nodeType="afterEffect">
                                  <p:stCondLst>
                                    <p:cond delay="0"/>
                                  </p:stCondLst>
                                  <p:childTnLst>
                                    <p:set>
                                      <p:cBhvr>
                                        <p:cTn id="79" dur="1" fill="hold">
                                          <p:stCondLst>
                                            <p:cond delay="0"/>
                                          </p:stCondLst>
                                        </p:cTn>
                                        <p:tgtEl>
                                          <p:spTgt spid="53">
                                            <p:txEl>
                                              <p:pRg st="6" end="6"/>
                                            </p:txEl>
                                          </p:spTgt>
                                        </p:tgtEl>
                                        <p:attrNameLst>
                                          <p:attrName>style.visibility</p:attrName>
                                        </p:attrNameLst>
                                      </p:cBhvr>
                                      <p:to>
                                        <p:strVal val="visible"/>
                                      </p:to>
                                    </p:set>
                                    <p:animEffect transition="in" filter="fade">
                                      <p:cBhvr>
                                        <p:cTn id="80" dur="1000"/>
                                        <p:tgtEl>
                                          <p:spTgt spid="53">
                                            <p:txEl>
                                              <p:pRg st="6" end="6"/>
                                            </p:txEl>
                                          </p:spTgt>
                                        </p:tgtEl>
                                      </p:cBhvr>
                                    </p:animEffect>
                                    <p:anim calcmode="lin" valueType="num">
                                      <p:cBhvr>
                                        <p:cTn id="81" dur="10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82" dur="10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83" fill="hold">
                            <p:stCondLst>
                              <p:cond delay="6500"/>
                            </p:stCondLst>
                            <p:childTnLst>
                              <p:par>
                                <p:cTn id="84" presetID="22" presetClass="entr" presetSubtype="4" fill="hold" grpId="0" nodeType="after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wipe(down)">
                                      <p:cBhvr>
                                        <p:cTn id="86" dur="500"/>
                                        <p:tgtEl>
                                          <p:spTgt spid="23"/>
                                        </p:tgtEl>
                                      </p:cBhvr>
                                    </p:animEffect>
                                  </p:childTnLst>
                                </p:cTn>
                              </p:par>
                            </p:childTnLst>
                          </p:cTn>
                        </p:par>
                        <p:par>
                          <p:cTn id="87" fill="hold">
                            <p:stCondLst>
                              <p:cond delay="7000"/>
                            </p:stCondLst>
                            <p:childTnLst>
                              <p:par>
                                <p:cTn id="88" presetID="22" presetClass="entr" presetSubtype="4" fill="hold" grpId="0" nodeType="afterEffect">
                                  <p:stCondLst>
                                    <p:cond delay="0"/>
                                  </p:stCondLst>
                                  <p:childTnLst>
                                    <p:set>
                                      <p:cBhvr>
                                        <p:cTn id="89" dur="1" fill="hold">
                                          <p:stCondLst>
                                            <p:cond delay="0"/>
                                          </p:stCondLst>
                                        </p:cTn>
                                        <p:tgtEl>
                                          <p:spTgt spid="25"/>
                                        </p:tgtEl>
                                        <p:attrNameLst>
                                          <p:attrName>style.visibility</p:attrName>
                                        </p:attrNameLst>
                                      </p:cBhvr>
                                      <p:to>
                                        <p:strVal val="visible"/>
                                      </p:to>
                                    </p:set>
                                    <p:animEffect transition="in" filter="wipe(down)">
                                      <p:cBhvr>
                                        <p:cTn id="90" dur="500"/>
                                        <p:tgtEl>
                                          <p:spTgt spid="25"/>
                                        </p:tgtEl>
                                      </p:cBhvr>
                                    </p:animEffect>
                                  </p:childTnLst>
                                </p:cTn>
                              </p:par>
                            </p:childTnLst>
                          </p:cTn>
                        </p:par>
                        <p:par>
                          <p:cTn id="91" fill="hold">
                            <p:stCondLst>
                              <p:cond delay="7500"/>
                            </p:stCondLst>
                            <p:childTnLst>
                              <p:par>
                                <p:cTn id="92" presetID="22" presetClass="entr" presetSubtype="4" fill="hold" grpId="0" nodeType="afterEffect">
                                  <p:stCondLst>
                                    <p:cond delay="0"/>
                                  </p:stCondLst>
                                  <p:childTnLst>
                                    <p:set>
                                      <p:cBhvr>
                                        <p:cTn id="93" dur="1" fill="hold">
                                          <p:stCondLst>
                                            <p:cond delay="0"/>
                                          </p:stCondLst>
                                        </p:cTn>
                                        <p:tgtEl>
                                          <p:spTgt spid="27"/>
                                        </p:tgtEl>
                                        <p:attrNameLst>
                                          <p:attrName>style.visibility</p:attrName>
                                        </p:attrNameLst>
                                      </p:cBhvr>
                                      <p:to>
                                        <p:strVal val="visible"/>
                                      </p:to>
                                    </p:set>
                                    <p:animEffect transition="in" filter="wipe(down)">
                                      <p:cBhvr>
                                        <p:cTn id="94" dur="500"/>
                                        <p:tgtEl>
                                          <p:spTgt spid="27"/>
                                        </p:tgtEl>
                                      </p:cBhvr>
                                    </p:animEffect>
                                  </p:childTnLst>
                                </p:cTn>
                              </p:par>
                            </p:childTnLst>
                          </p:cTn>
                        </p:par>
                        <p:par>
                          <p:cTn id="95" fill="hold">
                            <p:stCondLst>
                              <p:cond delay="8000"/>
                            </p:stCondLst>
                            <p:childTnLst>
                              <p:par>
                                <p:cTn id="96" presetID="22" presetClass="entr" presetSubtype="4" fill="hold" grpId="0" nodeType="after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wipe(down)">
                                      <p:cBhvr>
                                        <p:cTn id="98" dur="500"/>
                                        <p:tgtEl>
                                          <p:spTgt spid="29"/>
                                        </p:tgtEl>
                                      </p:cBhvr>
                                    </p:animEffect>
                                  </p:childTnLst>
                                </p:cTn>
                              </p:par>
                            </p:childTnLst>
                          </p:cTn>
                        </p:par>
                        <p:par>
                          <p:cTn id="99" fill="hold">
                            <p:stCondLst>
                              <p:cond delay="8500"/>
                            </p:stCondLst>
                            <p:childTnLst>
                              <p:par>
                                <p:cTn id="100" presetID="22" presetClass="entr" presetSubtype="4" fill="hold" grpId="0" nodeType="afterEffect">
                                  <p:stCondLst>
                                    <p:cond delay="0"/>
                                  </p:stCondLst>
                                  <p:childTnLst>
                                    <p:set>
                                      <p:cBhvr>
                                        <p:cTn id="101" dur="1" fill="hold">
                                          <p:stCondLst>
                                            <p:cond delay="0"/>
                                          </p:stCondLst>
                                        </p:cTn>
                                        <p:tgtEl>
                                          <p:spTgt spid="35"/>
                                        </p:tgtEl>
                                        <p:attrNameLst>
                                          <p:attrName>style.visibility</p:attrName>
                                        </p:attrNameLst>
                                      </p:cBhvr>
                                      <p:to>
                                        <p:strVal val="visible"/>
                                      </p:to>
                                    </p:set>
                                    <p:animEffect transition="in" filter="wipe(down)">
                                      <p:cBhvr>
                                        <p:cTn id="102" dur="500"/>
                                        <p:tgtEl>
                                          <p:spTgt spid="35"/>
                                        </p:tgtEl>
                                      </p:cBhvr>
                                    </p:animEffect>
                                  </p:childTnLst>
                                </p:cTn>
                              </p:par>
                            </p:childTnLst>
                          </p:cTn>
                        </p:par>
                        <p:par>
                          <p:cTn id="103" fill="hold">
                            <p:stCondLst>
                              <p:cond delay="9000"/>
                            </p:stCondLst>
                            <p:childTnLst>
                              <p:par>
                                <p:cTn id="104" presetID="2" presetClass="entr" presetSubtype="2" fill="hold" nodeType="afterEffect">
                                  <p:stCondLst>
                                    <p:cond delay="0"/>
                                  </p:stCondLst>
                                  <p:childTnLst>
                                    <p:set>
                                      <p:cBhvr>
                                        <p:cTn id="105" dur="1" fill="hold">
                                          <p:stCondLst>
                                            <p:cond delay="0"/>
                                          </p:stCondLst>
                                        </p:cTn>
                                        <p:tgtEl>
                                          <p:spTgt spid="46"/>
                                        </p:tgtEl>
                                        <p:attrNameLst>
                                          <p:attrName>style.visibility</p:attrName>
                                        </p:attrNameLst>
                                      </p:cBhvr>
                                      <p:to>
                                        <p:strVal val="visible"/>
                                      </p:to>
                                    </p:set>
                                    <p:anim calcmode="lin" valueType="num">
                                      <p:cBhvr additive="base">
                                        <p:cTn id="106" dur="500" fill="hold"/>
                                        <p:tgtEl>
                                          <p:spTgt spid="46"/>
                                        </p:tgtEl>
                                        <p:attrNameLst>
                                          <p:attrName>ppt_x</p:attrName>
                                        </p:attrNameLst>
                                      </p:cBhvr>
                                      <p:tavLst>
                                        <p:tav tm="0">
                                          <p:val>
                                            <p:strVal val="1+#ppt_w/2"/>
                                          </p:val>
                                        </p:tav>
                                        <p:tav tm="100000">
                                          <p:val>
                                            <p:strVal val="#ppt_x"/>
                                          </p:val>
                                        </p:tav>
                                      </p:tavLst>
                                    </p:anim>
                                    <p:anim calcmode="lin" valueType="num">
                                      <p:cBhvr additive="base">
                                        <p:cTn id="107" dur="500" fill="hold"/>
                                        <p:tgtEl>
                                          <p:spTgt spid="46"/>
                                        </p:tgtEl>
                                        <p:attrNameLst>
                                          <p:attrName>ppt_y</p:attrName>
                                        </p:attrNameLst>
                                      </p:cBhvr>
                                      <p:tavLst>
                                        <p:tav tm="0">
                                          <p:val>
                                            <p:strVal val="#ppt_y"/>
                                          </p:val>
                                        </p:tav>
                                        <p:tav tm="100000">
                                          <p:val>
                                            <p:strVal val="#ppt_y"/>
                                          </p:val>
                                        </p:tav>
                                      </p:tavLst>
                                    </p:anim>
                                  </p:childTnLst>
                                </p:cTn>
                              </p:par>
                            </p:childTnLst>
                          </p:cTn>
                        </p:par>
                        <p:par>
                          <p:cTn id="108" fill="hold">
                            <p:stCondLst>
                              <p:cond delay="9500"/>
                            </p:stCondLst>
                            <p:childTnLst>
                              <p:par>
                                <p:cTn id="109" presetID="42" presetClass="entr" presetSubtype="0" fill="hold" grpId="0" nodeType="afterEffect">
                                  <p:stCondLst>
                                    <p:cond delay="0"/>
                                  </p:stCondLst>
                                  <p:childTnLst>
                                    <p:set>
                                      <p:cBhvr>
                                        <p:cTn id="110" dur="1" fill="hold">
                                          <p:stCondLst>
                                            <p:cond delay="0"/>
                                          </p:stCondLst>
                                        </p:cTn>
                                        <p:tgtEl>
                                          <p:spTgt spid="54">
                                            <p:txEl>
                                              <p:pRg st="0" end="0"/>
                                            </p:txEl>
                                          </p:spTgt>
                                        </p:tgtEl>
                                        <p:attrNameLst>
                                          <p:attrName>style.visibility</p:attrName>
                                        </p:attrNameLst>
                                      </p:cBhvr>
                                      <p:to>
                                        <p:strVal val="visible"/>
                                      </p:to>
                                    </p:set>
                                    <p:animEffect transition="in" filter="fade">
                                      <p:cBhvr>
                                        <p:cTn id="111" dur="1000"/>
                                        <p:tgtEl>
                                          <p:spTgt spid="54">
                                            <p:txEl>
                                              <p:pRg st="0" end="0"/>
                                            </p:txEl>
                                          </p:spTgt>
                                        </p:tgtEl>
                                      </p:cBhvr>
                                    </p:animEffect>
                                    <p:anim calcmode="lin" valueType="num">
                                      <p:cBhvr>
                                        <p:cTn id="112"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13"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14" fill="hold">
                            <p:stCondLst>
                              <p:cond delay="10500"/>
                            </p:stCondLst>
                            <p:childTnLst>
                              <p:par>
                                <p:cTn id="115" presetID="42" presetClass="entr" presetSubtype="0" fill="hold" grpId="0" nodeType="afterEffect">
                                  <p:stCondLst>
                                    <p:cond delay="0"/>
                                  </p:stCondLst>
                                  <p:childTnLst>
                                    <p:set>
                                      <p:cBhvr>
                                        <p:cTn id="116" dur="1" fill="hold">
                                          <p:stCondLst>
                                            <p:cond delay="0"/>
                                          </p:stCondLst>
                                        </p:cTn>
                                        <p:tgtEl>
                                          <p:spTgt spid="54">
                                            <p:txEl>
                                              <p:pRg st="3" end="3"/>
                                            </p:txEl>
                                          </p:spTgt>
                                        </p:tgtEl>
                                        <p:attrNameLst>
                                          <p:attrName>style.visibility</p:attrName>
                                        </p:attrNameLst>
                                      </p:cBhvr>
                                      <p:to>
                                        <p:strVal val="visible"/>
                                      </p:to>
                                    </p:set>
                                    <p:animEffect transition="in" filter="fade">
                                      <p:cBhvr>
                                        <p:cTn id="117" dur="1000"/>
                                        <p:tgtEl>
                                          <p:spTgt spid="54">
                                            <p:txEl>
                                              <p:pRg st="3" end="3"/>
                                            </p:txEl>
                                          </p:spTgt>
                                        </p:tgtEl>
                                      </p:cBhvr>
                                    </p:animEffect>
                                    <p:anim calcmode="lin" valueType="num">
                                      <p:cBhvr>
                                        <p:cTn id="118" dur="1000" fill="hold"/>
                                        <p:tgtEl>
                                          <p:spTgt spid="54">
                                            <p:txEl>
                                              <p:pRg st="3" end="3"/>
                                            </p:txEl>
                                          </p:spTgt>
                                        </p:tgtEl>
                                        <p:attrNameLst>
                                          <p:attrName>ppt_x</p:attrName>
                                        </p:attrNameLst>
                                      </p:cBhvr>
                                      <p:tavLst>
                                        <p:tav tm="0">
                                          <p:val>
                                            <p:strVal val="#ppt_x"/>
                                          </p:val>
                                        </p:tav>
                                        <p:tav tm="100000">
                                          <p:val>
                                            <p:strVal val="#ppt_x"/>
                                          </p:val>
                                        </p:tav>
                                      </p:tavLst>
                                    </p:anim>
                                    <p:anim calcmode="lin" valueType="num">
                                      <p:cBhvr>
                                        <p:cTn id="119" dur="1000" fill="hold"/>
                                        <p:tgtEl>
                                          <p:spTgt spid="54">
                                            <p:txEl>
                                              <p:pRg st="3" end="3"/>
                                            </p:txEl>
                                          </p:spTgt>
                                        </p:tgtEl>
                                        <p:attrNameLst>
                                          <p:attrName>ppt_y</p:attrName>
                                        </p:attrNameLst>
                                      </p:cBhvr>
                                      <p:tavLst>
                                        <p:tav tm="0">
                                          <p:val>
                                            <p:strVal val="#ppt_y+.1"/>
                                          </p:val>
                                        </p:tav>
                                        <p:tav tm="100000">
                                          <p:val>
                                            <p:strVal val="#ppt_y"/>
                                          </p:val>
                                        </p:tav>
                                      </p:tavLst>
                                    </p:anim>
                                  </p:childTnLst>
                                </p:cTn>
                              </p:par>
                            </p:childTnLst>
                          </p:cTn>
                        </p:par>
                        <p:par>
                          <p:cTn id="120" fill="hold">
                            <p:stCondLst>
                              <p:cond delay="11500"/>
                            </p:stCondLst>
                            <p:childTnLst>
                              <p:par>
                                <p:cTn id="121" presetID="42" presetClass="entr" presetSubtype="0" fill="hold" grpId="0" nodeType="afterEffect">
                                  <p:stCondLst>
                                    <p:cond delay="0"/>
                                  </p:stCondLst>
                                  <p:childTnLst>
                                    <p:set>
                                      <p:cBhvr>
                                        <p:cTn id="122" dur="1" fill="hold">
                                          <p:stCondLst>
                                            <p:cond delay="0"/>
                                          </p:stCondLst>
                                        </p:cTn>
                                        <p:tgtEl>
                                          <p:spTgt spid="54">
                                            <p:txEl>
                                              <p:pRg st="5" end="5"/>
                                            </p:txEl>
                                          </p:spTgt>
                                        </p:tgtEl>
                                        <p:attrNameLst>
                                          <p:attrName>style.visibility</p:attrName>
                                        </p:attrNameLst>
                                      </p:cBhvr>
                                      <p:to>
                                        <p:strVal val="visible"/>
                                      </p:to>
                                    </p:set>
                                    <p:animEffect transition="in" filter="fade">
                                      <p:cBhvr>
                                        <p:cTn id="123" dur="1000"/>
                                        <p:tgtEl>
                                          <p:spTgt spid="54">
                                            <p:txEl>
                                              <p:pRg st="5" end="5"/>
                                            </p:txEl>
                                          </p:spTgt>
                                        </p:tgtEl>
                                      </p:cBhvr>
                                    </p:animEffect>
                                    <p:anim calcmode="lin" valueType="num">
                                      <p:cBhvr>
                                        <p:cTn id="124" dur="1000" fill="hold"/>
                                        <p:tgtEl>
                                          <p:spTgt spid="54">
                                            <p:txEl>
                                              <p:pRg st="5" end="5"/>
                                            </p:txEl>
                                          </p:spTgt>
                                        </p:tgtEl>
                                        <p:attrNameLst>
                                          <p:attrName>ppt_x</p:attrName>
                                        </p:attrNameLst>
                                      </p:cBhvr>
                                      <p:tavLst>
                                        <p:tav tm="0">
                                          <p:val>
                                            <p:strVal val="#ppt_x"/>
                                          </p:val>
                                        </p:tav>
                                        <p:tav tm="100000">
                                          <p:val>
                                            <p:strVal val="#ppt_x"/>
                                          </p:val>
                                        </p:tav>
                                      </p:tavLst>
                                    </p:anim>
                                    <p:anim calcmode="lin" valueType="num">
                                      <p:cBhvr>
                                        <p:cTn id="125" dur="1000" fill="hold"/>
                                        <p:tgtEl>
                                          <p:spTgt spid="54">
                                            <p:txEl>
                                              <p:pRg st="5" end="5"/>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2500"/>
                            </p:stCondLst>
                            <p:childTnLst>
                              <p:par>
                                <p:cTn id="127" presetID="42" presetClass="entr" presetSubtype="0" fill="hold" grpId="0" nodeType="afterEffect">
                                  <p:stCondLst>
                                    <p:cond delay="0"/>
                                  </p:stCondLst>
                                  <p:childTnLst>
                                    <p:set>
                                      <p:cBhvr>
                                        <p:cTn id="128" dur="1" fill="hold">
                                          <p:stCondLst>
                                            <p:cond delay="0"/>
                                          </p:stCondLst>
                                        </p:cTn>
                                        <p:tgtEl>
                                          <p:spTgt spid="54">
                                            <p:txEl>
                                              <p:pRg st="6" end="6"/>
                                            </p:txEl>
                                          </p:spTgt>
                                        </p:tgtEl>
                                        <p:attrNameLst>
                                          <p:attrName>style.visibility</p:attrName>
                                        </p:attrNameLst>
                                      </p:cBhvr>
                                      <p:to>
                                        <p:strVal val="visible"/>
                                      </p:to>
                                    </p:set>
                                    <p:animEffect transition="in" filter="fade">
                                      <p:cBhvr>
                                        <p:cTn id="129" dur="1000"/>
                                        <p:tgtEl>
                                          <p:spTgt spid="54">
                                            <p:txEl>
                                              <p:pRg st="6" end="6"/>
                                            </p:txEl>
                                          </p:spTgt>
                                        </p:tgtEl>
                                      </p:cBhvr>
                                    </p:animEffect>
                                    <p:anim calcmode="lin" valueType="num">
                                      <p:cBhvr>
                                        <p:cTn id="130" dur="1000" fill="hold"/>
                                        <p:tgtEl>
                                          <p:spTgt spid="54">
                                            <p:txEl>
                                              <p:pRg st="6" end="6"/>
                                            </p:txEl>
                                          </p:spTgt>
                                        </p:tgtEl>
                                        <p:attrNameLst>
                                          <p:attrName>ppt_x</p:attrName>
                                        </p:attrNameLst>
                                      </p:cBhvr>
                                      <p:tavLst>
                                        <p:tav tm="0">
                                          <p:val>
                                            <p:strVal val="#ppt_x"/>
                                          </p:val>
                                        </p:tav>
                                        <p:tav tm="100000">
                                          <p:val>
                                            <p:strVal val="#ppt_x"/>
                                          </p:val>
                                        </p:tav>
                                      </p:tavLst>
                                    </p:anim>
                                    <p:anim calcmode="lin" valueType="num">
                                      <p:cBhvr>
                                        <p:cTn id="131" dur="1000" fill="hold"/>
                                        <p:tgtEl>
                                          <p:spTgt spid="54">
                                            <p:txEl>
                                              <p:pRg st="6" end="6"/>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3500"/>
                            </p:stCondLst>
                            <p:childTnLst>
                              <p:par>
                                <p:cTn id="133" presetID="22" presetClass="entr" presetSubtype="4" fill="hold" grpId="0" nodeType="afterEffect">
                                  <p:stCondLst>
                                    <p:cond delay="0"/>
                                  </p:stCondLst>
                                  <p:childTnLst>
                                    <p:set>
                                      <p:cBhvr>
                                        <p:cTn id="134" dur="1" fill="hold">
                                          <p:stCondLst>
                                            <p:cond delay="0"/>
                                          </p:stCondLst>
                                        </p:cTn>
                                        <p:tgtEl>
                                          <p:spTgt spid="24"/>
                                        </p:tgtEl>
                                        <p:attrNameLst>
                                          <p:attrName>style.visibility</p:attrName>
                                        </p:attrNameLst>
                                      </p:cBhvr>
                                      <p:to>
                                        <p:strVal val="visible"/>
                                      </p:to>
                                    </p:set>
                                    <p:animEffect transition="in" filter="wipe(down)">
                                      <p:cBhvr>
                                        <p:cTn id="135" dur="500"/>
                                        <p:tgtEl>
                                          <p:spTgt spid="24"/>
                                        </p:tgtEl>
                                      </p:cBhvr>
                                    </p:animEffect>
                                  </p:childTnLst>
                                </p:cTn>
                              </p:par>
                            </p:childTnLst>
                          </p:cTn>
                        </p:par>
                        <p:par>
                          <p:cTn id="136" fill="hold">
                            <p:stCondLst>
                              <p:cond delay="14000"/>
                            </p:stCondLst>
                            <p:childTnLst>
                              <p:par>
                                <p:cTn id="137" presetID="22" presetClass="entr" presetSubtype="4" fill="hold" grpId="0" nodeType="afterEffect">
                                  <p:stCondLst>
                                    <p:cond delay="0"/>
                                  </p:stCondLst>
                                  <p:childTnLst>
                                    <p:set>
                                      <p:cBhvr>
                                        <p:cTn id="138" dur="1" fill="hold">
                                          <p:stCondLst>
                                            <p:cond delay="0"/>
                                          </p:stCondLst>
                                        </p:cTn>
                                        <p:tgtEl>
                                          <p:spTgt spid="26"/>
                                        </p:tgtEl>
                                        <p:attrNameLst>
                                          <p:attrName>style.visibility</p:attrName>
                                        </p:attrNameLst>
                                      </p:cBhvr>
                                      <p:to>
                                        <p:strVal val="visible"/>
                                      </p:to>
                                    </p:set>
                                    <p:animEffect transition="in" filter="wipe(down)">
                                      <p:cBhvr>
                                        <p:cTn id="139" dur="500"/>
                                        <p:tgtEl>
                                          <p:spTgt spid="26"/>
                                        </p:tgtEl>
                                      </p:cBhvr>
                                    </p:animEffect>
                                  </p:childTnLst>
                                </p:cTn>
                              </p:par>
                            </p:childTnLst>
                          </p:cTn>
                        </p:par>
                        <p:par>
                          <p:cTn id="140" fill="hold">
                            <p:stCondLst>
                              <p:cond delay="14500"/>
                            </p:stCondLst>
                            <p:childTnLst>
                              <p:par>
                                <p:cTn id="141" presetID="22" presetClass="entr" presetSubtype="4" fill="hold" grpId="0" nodeType="afterEffect">
                                  <p:stCondLst>
                                    <p:cond delay="0"/>
                                  </p:stCondLst>
                                  <p:childTnLst>
                                    <p:set>
                                      <p:cBhvr>
                                        <p:cTn id="142" dur="1" fill="hold">
                                          <p:stCondLst>
                                            <p:cond delay="0"/>
                                          </p:stCondLst>
                                        </p:cTn>
                                        <p:tgtEl>
                                          <p:spTgt spid="28"/>
                                        </p:tgtEl>
                                        <p:attrNameLst>
                                          <p:attrName>style.visibility</p:attrName>
                                        </p:attrNameLst>
                                      </p:cBhvr>
                                      <p:to>
                                        <p:strVal val="visible"/>
                                      </p:to>
                                    </p:set>
                                    <p:animEffect transition="in" filter="wipe(down)">
                                      <p:cBhvr>
                                        <p:cTn id="143" dur="500"/>
                                        <p:tgtEl>
                                          <p:spTgt spid="28"/>
                                        </p:tgtEl>
                                      </p:cBhvr>
                                    </p:animEffect>
                                  </p:childTnLst>
                                </p:cTn>
                              </p:par>
                            </p:childTnLst>
                          </p:cTn>
                        </p:par>
                        <p:par>
                          <p:cTn id="144" fill="hold">
                            <p:stCondLst>
                              <p:cond delay="15000"/>
                            </p:stCondLst>
                            <p:childTnLst>
                              <p:par>
                                <p:cTn id="145" presetID="22" presetClass="entr" presetSubtype="4" fill="hold" grpId="0" nodeType="afterEffect">
                                  <p:stCondLst>
                                    <p:cond delay="0"/>
                                  </p:stCondLst>
                                  <p:childTnLst>
                                    <p:set>
                                      <p:cBhvr>
                                        <p:cTn id="146" dur="1" fill="hold">
                                          <p:stCondLst>
                                            <p:cond delay="0"/>
                                          </p:stCondLst>
                                        </p:cTn>
                                        <p:tgtEl>
                                          <p:spTgt spid="30"/>
                                        </p:tgtEl>
                                        <p:attrNameLst>
                                          <p:attrName>style.visibility</p:attrName>
                                        </p:attrNameLst>
                                      </p:cBhvr>
                                      <p:to>
                                        <p:strVal val="visible"/>
                                      </p:to>
                                    </p:set>
                                    <p:animEffect transition="in" filter="wipe(down)">
                                      <p:cBhvr>
                                        <p:cTn id="147" dur="500"/>
                                        <p:tgtEl>
                                          <p:spTgt spid="30"/>
                                        </p:tgtEl>
                                      </p:cBhvr>
                                    </p:animEffect>
                                  </p:childTnLst>
                                </p:cTn>
                              </p:par>
                            </p:childTnLst>
                          </p:cTn>
                        </p:par>
                        <p:par>
                          <p:cTn id="148" fill="hold">
                            <p:stCondLst>
                              <p:cond delay="15500"/>
                            </p:stCondLst>
                            <p:childTnLst>
                              <p:par>
                                <p:cTn id="149" presetID="22" presetClass="entr" presetSubtype="4" fill="hold" grpId="0" nodeType="afterEffect">
                                  <p:stCondLst>
                                    <p:cond delay="0"/>
                                  </p:stCondLst>
                                  <p:childTnLst>
                                    <p:set>
                                      <p:cBhvr>
                                        <p:cTn id="150" dur="1" fill="hold">
                                          <p:stCondLst>
                                            <p:cond delay="0"/>
                                          </p:stCondLst>
                                        </p:cTn>
                                        <p:tgtEl>
                                          <p:spTgt spid="36"/>
                                        </p:tgtEl>
                                        <p:attrNameLst>
                                          <p:attrName>style.visibility</p:attrName>
                                        </p:attrNameLst>
                                      </p:cBhvr>
                                      <p:to>
                                        <p:strVal val="visible"/>
                                      </p:to>
                                    </p:set>
                                    <p:animEffect transition="in" filter="wipe(down)">
                                      <p:cBhvr>
                                        <p:cTn id="151" dur="500"/>
                                        <p:tgtEl>
                                          <p:spTgt spid="36"/>
                                        </p:tgtEl>
                                      </p:cBhvr>
                                    </p:animEffect>
                                  </p:childTnLst>
                                </p:cTn>
                              </p:par>
                            </p:childTnLst>
                          </p:cTn>
                        </p:par>
                        <p:par>
                          <p:cTn id="152" fill="hold">
                            <p:stCondLst>
                              <p:cond delay="16000"/>
                            </p:stCondLst>
                            <p:childTnLst>
                              <p:par>
                                <p:cTn id="153" presetID="2" presetClass="entr" presetSubtype="2" fill="hold" nodeType="afterEffect">
                                  <p:stCondLst>
                                    <p:cond delay="0"/>
                                  </p:stCondLst>
                                  <p:childTnLst>
                                    <p:set>
                                      <p:cBhvr>
                                        <p:cTn id="154" dur="1" fill="hold">
                                          <p:stCondLst>
                                            <p:cond delay="0"/>
                                          </p:stCondLst>
                                        </p:cTn>
                                        <p:tgtEl>
                                          <p:spTgt spid="49"/>
                                        </p:tgtEl>
                                        <p:attrNameLst>
                                          <p:attrName>style.visibility</p:attrName>
                                        </p:attrNameLst>
                                      </p:cBhvr>
                                      <p:to>
                                        <p:strVal val="visible"/>
                                      </p:to>
                                    </p:set>
                                    <p:anim calcmode="lin" valueType="num">
                                      <p:cBhvr additive="base">
                                        <p:cTn id="155" dur="500" fill="hold"/>
                                        <p:tgtEl>
                                          <p:spTgt spid="49"/>
                                        </p:tgtEl>
                                        <p:attrNameLst>
                                          <p:attrName>ppt_x</p:attrName>
                                        </p:attrNameLst>
                                      </p:cBhvr>
                                      <p:tavLst>
                                        <p:tav tm="0">
                                          <p:val>
                                            <p:strVal val="1+#ppt_w/2"/>
                                          </p:val>
                                        </p:tav>
                                        <p:tav tm="100000">
                                          <p:val>
                                            <p:strVal val="#ppt_x"/>
                                          </p:val>
                                        </p:tav>
                                      </p:tavLst>
                                    </p:anim>
                                    <p:anim calcmode="lin" valueType="num">
                                      <p:cBhvr additive="base">
                                        <p:cTn id="156" dur="500" fill="hold"/>
                                        <p:tgtEl>
                                          <p:spTgt spid="49"/>
                                        </p:tgtEl>
                                        <p:attrNameLst>
                                          <p:attrName>ppt_y</p:attrName>
                                        </p:attrNameLst>
                                      </p:cBhvr>
                                      <p:tavLst>
                                        <p:tav tm="0">
                                          <p:val>
                                            <p:strVal val="#ppt_y"/>
                                          </p:val>
                                        </p:tav>
                                        <p:tav tm="100000">
                                          <p:val>
                                            <p:strVal val="#ppt_y"/>
                                          </p:val>
                                        </p:tav>
                                      </p:tavLst>
                                    </p:anim>
                                  </p:childTnLst>
                                </p:cTn>
                              </p:par>
                            </p:childTnLst>
                          </p:cTn>
                        </p:par>
                        <p:par>
                          <p:cTn id="157" fill="hold">
                            <p:stCondLst>
                              <p:cond delay="16500"/>
                            </p:stCondLst>
                            <p:childTnLst>
                              <p:par>
                                <p:cTn id="158" presetID="42" presetClass="entr" presetSubtype="0" fill="hold" grpId="0" nodeType="afterEffect">
                                  <p:stCondLst>
                                    <p:cond delay="0"/>
                                  </p:stCondLst>
                                  <p:childTnLst>
                                    <p:set>
                                      <p:cBhvr>
                                        <p:cTn id="159" dur="1" fill="hold">
                                          <p:stCondLst>
                                            <p:cond delay="0"/>
                                          </p:stCondLst>
                                        </p:cTn>
                                        <p:tgtEl>
                                          <p:spTgt spid="55">
                                            <p:txEl>
                                              <p:pRg st="0" end="0"/>
                                            </p:txEl>
                                          </p:spTgt>
                                        </p:tgtEl>
                                        <p:attrNameLst>
                                          <p:attrName>style.visibility</p:attrName>
                                        </p:attrNameLst>
                                      </p:cBhvr>
                                      <p:to>
                                        <p:strVal val="visible"/>
                                      </p:to>
                                    </p:set>
                                    <p:animEffect transition="in" filter="fade">
                                      <p:cBhvr>
                                        <p:cTn id="160" dur="1000"/>
                                        <p:tgtEl>
                                          <p:spTgt spid="55">
                                            <p:txEl>
                                              <p:pRg st="0" end="0"/>
                                            </p:txEl>
                                          </p:spTgt>
                                        </p:tgtEl>
                                      </p:cBhvr>
                                    </p:animEffect>
                                    <p:anim calcmode="lin" valueType="num">
                                      <p:cBhvr>
                                        <p:cTn id="161" dur="1000" fill="hold"/>
                                        <p:tgtEl>
                                          <p:spTgt spid="55">
                                            <p:txEl>
                                              <p:pRg st="0" end="0"/>
                                            </p:txEl>
                                          </p:spTgt>
                                        </p:tgtEl>
                                        <p:attrNameLst>
                                          <p:attrName>ppt_x</p:attrName>
                                        </p:attrNameLst>
                                      </p:cBhvr>
                                      <p:tavLst>
                                        <p:tav tm="0">
                                          <p:val>
                                            <p:strVal val="#ppt_x"/>
                                          </p:val>
                                        </p:tav>
                                        <p:tav tm="100000">
                                          <p:val>
                                            <p:strVal val="#ppt_x"/>
                                          </p:val>
                                        </p:tav>
                                      </p:tavLst>
                                    </p:anim>
                                    <p:anim calcmode="lin" valueType="num">
                                      <p:cBhvr>
                                        <p:cTn id="162" dur="1000" fill="hold"/>
                                        <p:tgtEl>
                                          <p:spTgt spid="55">
                                            <p:txEl>
                                              <p:pRg st="0" end="0"/>
                                            </p:txEl>
                                          </p:spTgt>
                                        </p:tgtEl>
                                        <p:attrNameLst>
                                          <p:attrName>ppt_y</p:attrName>
                                        </p:attrNameLst>
                                      </p:cBhvr>
                                      <p:tavLst>
                                        <p:tav tm="0">
                                          <p:val>
                                            <p:strVal val="#ppt_y+.1"/>
                                          </p:val>
                                        </p:tav>
                                        <p:tav tm="100000">
                                          <p:val>
                                            <p:strVal val="#ppt_y"/>
                                          </p:val>
                                        </p:tav>
                                      </p:tavLst>
                                    </p:anim>
                                  </p:childTnLst>
                                </p:cTn>
                              </p:par>
                            </p:childTnLst>
                          </p:cTn>
                        </p:par>
                        <p:par>
                          <p:cTn id="163" fill="hold">
                            <p:stCondLst>
                              <p:cond delay="17500"/>
                            </p:stCondLst>
                            <p:childTnLst>
                              <p:par>
                                <p:cTn id="164" presetID="42" presetClass="entr" presetSubtype="0" fill="hold" grpId="0" nodeType="afterEffect">
                                  <p:stCondLst>
                                    <p:cond delay="0"/>
                                  </p:stCondLst>
                                  <p:childTnLst>
                                    <p:set>
                                      <p:cBhvr>
                                        <p:cTn id="165" dur="1" fill="hold">
                                          <p:stCondLst>
                                            <p:cond delay="0"/>
                                          </p:stCondLst>
                                        </p:cTn>
                                        <p:tgtEl>
                                          <p:spTgt spid="55">
                                            <p:txEl>
                                              <p:pRg st="3" end="3"/>
                                            </p:txEl>
                                          </p:spTgt>
                                        </p:tgtEl>
                                        <p:attrNameLst>
                                          <p:attrName>style.visibility</p:attrName>
                                        </p:attrNameLst>
                                      </p:cBhvr>
                                      <p:to>
                                        <p:strVal val="visible"/>
                                      </p:to>
                                    </p:set>
                                    <p:animEffect transition="in" filter="fade">
                                      <p:cBhvr>
                                        <p:cTn id="166" dur="1000"/>
                                        <p:tgtEl>
                                          <p:spTgt spid="55">
                                            <p:txEl>
                                              <p:pRg st="3" end="3"/>
                                            </p:txEl>
                                          </p:spTgt>
                                        </p:tgtEl>
                                      </p:cBhvr>
                                    </p:animEffect>
                                    <p:anim calcmode="lin" valueType="num">
                                      <p:cBhvr>
                                        <p:cTn id="167" dur="1000" fill="hold"/>
                                        <p:tgtEl>
                                          <p:spTgt spid="55">
                                            <p:txEl>
                                              <p:pRg st="3" end="3"/>
                                            </p:txEl>
                                          </p:spTgt>
                                        </p:tgtEl>
                                        <p:attrNameLst>
                                          <p:attrName>ppt_x</p:attrName>
                                        </p:attrNameLst>
                                      </p:cBhvr>
                                      <p:tavLst>
                                        <p:tav tm="0">
                                          <p:val>
                                            <p:strVal val="#ppt_x"/>
                                          </p:val>
                                        </p:tav>
                                        <p:tav tm="100000">
                                          <p:val>
                                            <p:strVal val="#ppt_x"/>
                                          </p:val>
                                        </p:tav>
                                      </p:tavLst>
                                    </p:anim>
                                    <p:anim calcmode="lin" valueType="num">
                                      <p:cBhvr>
                                        <p:cTn id="168" dur="1000" fill="hold"/>
                                        <p:tgtEl>
                                          <p:spTgt spid="55">
                                            <p:txEl>
                                              <p:pRg st="3" end="3"/>
                                            </p:txEl>
                                          </p:spTgt>
                                        </p:tgtEl>
                                        <p:attrNameLst>
                                          <p:attrName>ppt_y</p:attrName>
                                        </p:attrNameLst>
                                      </p:cBhvr>
                                      <p:tavLst>
                                        <p:tav tm="0">
                                          <p:val>
                                            <p:strVal val="#ppt_y+.1"/>
                                          </p:val>
                                        </p:tav>
                                        <p:tav tm="100000">
                                          <p:val>
                                            <p:strVal val="#ppt_y"/>
                                          </p:val>
                                        </p:tav>
                                      </p:tavLst>
                                    </p:anim>
                                  </p:childTnLst>
                                </p:cTn>
                              </p:par>
                            </p:childTnLst>
                          </p:cTn>
                        </p:par>
                        <p:par>
                          <p:cTn id="169" fill="hold">
                            <p:stCondLst>
                              <p:cond delay="18500"/>
                            </p:stCondLst>
                            <p:childTnLst>
                              <p:par>
                                <p:cTn id="170" presetID="42" presetClass="entr" presetSubtype="0" fill="hold" grpId="0" nodeType="afterEffect">
                                  <p:stCondLst>
                                    <p:cond delay="0"/>
                                  </p:stCondLst>
                                  <p:childTnLst>
                                    <p:set>
                                      <p:cBhvr>
                                        <p:cTn id="171" dur="1" fill="hold">
                                          <p:stCondLst>
                                            <p:cond delay="0"/>
                                          </p:stCondLst>
                                        </p:cTn>
                                        <p:tgtEl>
                                          <p:spTgt spid="55">
                                            <p:txEl>
                                              <p:pRg st="5" end="5"/>
                                            </p:txEl>
                                          </p:spTgt>
                                        </p:tgtEl>
                                        <p:attrNameLst>
                                          <p:attrName>style.visibility</p:attrName>
                                        </p:attrNameLst>
                                      </p:cBhvr>
                                      <p:to>
                                        <p:strVal val="visible"/>
                                      </p:to>
                                    </p:set>
                                    <p:animEffect transition="in" filter="fade">
                                      <p:cBhvr>
                                        <p:cTn id="172" dur="1000"/>
                                        <p:tgtEl>
                                          <p:spTgt spid="55">
                                            <p:txEl>
                                              <p:pRg st="5" end="5"/>
                                            </p:txEl>
                                          </p:spTgt>
                                        </p:tgtEl>
                                      </p:cBhvr>
                                    </p:animEffect>
                                    <p:anim calcmode="lin" valueType="num">
                                      <p:cBhvr>
                                        <p:cTn id="173" dur="1000" fill="hold"/>
                                        <p:tgtEl>
                                          <p:spTgt spid="55">
                                            <p:txEl>
                                              <p:pRg st="5" end="5"/>
                                            </p:txEl>
                                          </p:spTgt>
                                        </p:tgtEl>
                                        <p:attrNameLst>
                                          <p:attrName>ppt_x</p:attrName>
                                        </p:attrNameLst>
                                      </p:cBhvr>
                                      <p:tavLst>
                                        <p:tav tm="0">
                                          <p:val>
                                            <p:strVal val="#ppt_x"/>
                                          </p:val>
                                        </p:tav>
                                        <p:tav tm="100000">
                                          <p:val>
                                            <p:strVal val="#ppt_x"/>
                                          </p:val>
                                        </p:tav>
                                      </p:tavLst>
                                    </p:anim>
                                    <p:anim calcmode="lin" valueType="num">
                                      <p:cBhvr>
                                        <p:cTn id="174" dur="1000" fill="hold"/>
                                        <p:tgtEl>
                                          <p:spTgt spid="55">
                                            <p:txEl>
                                              <p:pRg st="5" end="5"/>
                                            </p:txEl>
                                          </p:spTgt>
                                        </p:tgtEl>
                                        <p:attrNameLst>
                                          <p:attrName>ppt_y</p:attrName>
                                        </p:attrNameLst>
                                      </p:cBhvr>
                                      <p:tavLst>
                                        <p:tav tm="0">
                                          <p:val>
                                            <p:strVal val="#ppt_y+.1"/>
                                          </p:val>
                                        </p:tav>
                                        <p:tav tm="100000">
                                          <p:val>
                                            <p:strVal val="#ppt_y"/>
                                          </p:val>
                                        </p:tav>
                                      </p:tavLst>
                                    </p:anim>
                                  </p:childTnLst>
                                </p:cTn>
                              </p:par>
                            </p:childTnLst>
                          </p:cTn>
                        </p:par>
                        <p:par>
                          <p:cTn id="175" fill="hold">
                            <p:stCondLst>
                              <p:cond delay="19500"/>
                            </p:stCondLst>
                            <p:childTnLst>
                              <p:par>
                                <p:cTn id="176" presetID="42" presetClass="entr" presetSubtype="0" fill="hold" grpId="0" nodeType="afterEffect">
                                  <p:stCondLst>
                                    <p:cond delay="0"/>
                                  </p:stCondLst>
                                  <p:childTnLst>
                                    <p:set>
                                      <p:cBhvr>
                                        <p:cTn id="177" dur="1" fill="hold">
                                          <p:stCondLst>
                                            <p:cond delay="0"/>
                                          </p:stCondLst>
                                        </p:cTn>
                                        <p:tgtEl>
                                          <p:spTgt spid="55">
                                            <p:txEl>
                                              <p:pRg st="6" end="6"/>
                                            </p:txEl>
                                          </p:spTgt>
                                        </p:tgtEl>
                                        <p:attrNameLst>
                                          <p:attrName>style.visibility</p:attrName>
                                        </p:attrNameLst>
                                      </p:cBhvr>
                                      <p:to>
                                        <p:strVal val="visible"/>
                                      </p:to>
                                    </p:set>
                                    <p:animEffect transition="in" filter="fade">
                                      <p:cBhvr>
                                        <p:cTn id="178" dur="1000"/>
                                        <p:tgtEl>
                                          <p:spTgt spid="55">
                                            <p:txEl>
                                              <p:pRg st="6" end="6"/>
                                            </p:txEl>
                                          </p:spTgt>
                                        </p:tgtEl>
                                      </p:cBhvr>
                                    </p:animEffect>
                                    <p:anim calcmode="lin" valueType="num">
                                      <p:cBhvr>
                                        <p:cTn id="179" dur="1000" fill="hold"/>
                                        <p:tgtEl>
                                          <p:spTgt spid="55">
                                            <p:txEl>
                                              <p:pRg st="6" end="6"/>
                                            </p:txEl>
                                          </p:spTgt>
                                        </p:tgtEl>
                                        <p:attrNameLst>
                                          <p:attrName>ppt_x</p:attrName>
                                        </p:attrNameLst>
                                      </p:cBhvr>
                                      <p:tavLst>
                                        <p:tav tm="0">
                                          <p:val>
                                            <p:strVal val="#ppt_x"/>
                                          </p:val>
                                        </p:tav>
                                        <p:tav tm="100000">
                                          <p:val>
                                            <p:strVal val="#ppt_x"/>
                                          </p:val>
                                        </p:tav>
                                      </p:tavLst>
                                    </p:anim>
                                    <p:anim calcmode="lin" valueType="num">
                                      <p:cBhvr>
                                        <p:cTn id="180" dur="1000" fill="hold"/>
                                        <p:tgtEl>
                                          <p:spTgt spid="55">
                                            <p:txEl>
                                              <p:pRg st="6" end="6"/>
                                            </p:txEl>
                                          </p:spTgt>
                                        </p:tgtEl>
                                        <p:attrNameLst>
                                          <p:attrName>ppt_y</p:attrName>
                                        </p:attrNameLst>
                                      </p:cBhvr>
                                      <p:tavLst>
                                        <p:tav tm="0">
                                          <p:val>
                                            <p:strVal val="#ppt_y+.1"/>
                                          </p:val>
                                        </p:tav>
                                        <p:tav tm="100000">
                                          <p:val>
                                            <p:strVal val="#ppt_y"/>
                                          </p:val>
                                        </p:tav>
                                      </p:tavLst>
                                    </p:anim>
                                  </p:childTnLst>
                                </p:cTn>
                              </p:par>
                            </p:childTnLst>
                          </p:cTn>
                        </p:par>
                        <p:par>
                          <p:cTn id="181" fill="hold">
                            <p:stCondLst>
                              <p:cond delay="20500"/>
                            </p:stCondLst>
                            <p:childTnLst>
                              <p:par>
                                <p:cTn id="182" presetID="22" presetClass="entr" presetSubtype="4" fill="hold" grpId="0" nodeType="afterEffect">
                                  <p:stCondLst>
                                    <p:cond delay="0"/>
                                  </p:stCondLst>
                                  <p:childTnLst>
                                    <p:set>
                                      <p:cBhvr>
                                        <p:cTn id="183" dur="1" fill="hold">
                                          <p:stCondLst>
                                            <p:cond delay="0"/>
                                          </p:stCondLst>
                                        </p:cTn>
                                        <p:tgtEl>
                                          <p:spTgt spid="38"/>
                                        </p:tgtEl>
                                        <p:attrNameLst>
                                          <p:attrName>style.visibility</p:attrName>
                                        </p:attrNameLst>
                                      </p:cBhvr>
                                      <p:to>
                                        <p:strVal val="visible"/>
                                      </p:to>
                                    </p:set>
                                    <p:animEffect transition="in" filter="wipe(down)">
                                      <p:cBhvr>
                                        <p:cTn id="184" dur="500"/>
                                        <p:tgtEl>
                                          <p:spTgt spid="38"/>
                                        </p:tgtEl>
                                      </p:cBhvr>
                                    </p:animEffect>
                                  </p:childTnLst>
                                </p:cTn>
                              </p:par>
                            </p:childTnLst>
                          </p:cTn>
                        </p:par>
                        <p:par>
                          <p:cTn id="185" fill="hold">
                            <p:stCondLst>
                              <p:cond delay="21000"/>
                            </p:stCondLst>
                            <p:childTnLst>
                              <p:par>
                                <p:cTn id="186" presetID="22" presetClass="entr" presetSubtype="4" fill="hold" grpId="0" nodeType="afterEffect">
                                  <p:stCondLst>
                                    <p:cond delay="0"/>
                                  </p:stCondLst>
                                  <p:childTnLst>
                                    <p:set>
                                      <p:cBhvr>
                                        <p:cTn id="187" dur="1" fill="hold">
                                          <p:stCondLst>
                                            <p:cond delay="0"/>
                                          </p:stCondLst>
                                        </p:cTn>
                                        <p:tgtEl>
                                          <p:spTgt spid="39"/>
                                        </p:tgtEl>
                                        <p:attrNameLst>
                                          <p:attrName>style.visibility</p:attrName>
                                        </p:attrNameLst>
                                      </p:cBhvr>
                                      <p:to>
                                        <p:strVal val="visible"/>
                                      </p:to>
                                    </p:set>
                                    <p:animEffect transition="in" filter="wipe(down)">
                                      <p:cBhvr>
                                        <p:cTn id="188" dur="500"/>
                                        <p:tgtEl>
                                          <p:spTgt spid="39"/>
                                        </p:tgtEl>
                                      </p:cBhvr>
                                    </p:animEffect>
                                  </p:childTnLst>
                                </p:cTn>
                              </p:par>
                            </p:childTnLst>
                          </p:cTn>
                        </p:par>
                        <p:par>
                          <p:cTn id="189" fill="hold">
                            <p:stCondLst>
                              <p:cond delay="21500"/>
                            </p:stCondLst>
                            <p:childTnLst>
                              <p:par>
                                <p:cTn id="190" presetID="22" presetClass="entr" presetSubtype="4" fill="hold" grpId="0" nodeType="afterEffect">
                                  <p:stCondLst>
                                    <p:cond delay="0"/>
                                  </p:stCondLst>
                                  <p:childTnLst>
                                    <p:set>
                                      <p:cBhvr>
                                        <p:cTn id="191" dur="1" fill="hold">
                                          <p:stCondLst>
                                            <p:cond delay="0"/>
                                          </p:stCondLst>
                                        </p:cTn>
                                        <p:tgtEl>
                                          <p:spTgt spid="40"/>
                                        </p:tgtEl>
                                        <p:attrNameLst>
                                          <p:attrName>style.visibility</p:attrName>
                                        </p:attrNameLst>
                                      </p:cBhvr>
                                      <p:to>
                                        <p:strVal val="visible"/>
                                      </p:to>
                                    </p:set>
                                    <p:animEffect transition="in" filter="wipe(down)">
                                      <p:cBhvr>
                                        <p:cTn id="192" dur="500"/>
                                        <p:tgtEl>
                                          <p:spTgt spid="40"/>
                                        </p:tgtEl>
                                      </p:cBhvr>
                                    </p:animEffect>
                                  </p:childTnLst>
                                </p:cTn>
                              </p:par>
                            </p:childTnLst>
                          </p:cTn>
                        </p:par>
                        <p:par>
                          <p:cTn id="193" fill="hold">
                            <p:stCondLst>
                              <p:cond delay="22000"/>
                            </p:stCondLst>
                            <p:childTnLst>
                              <p:par>
                                <p:cTn id="194" presetID="22" presetClass="entr" presetSubtype="4" fill="hold" grpId="0" nodeType="afterEffect">
                                  <p:stCondLst>
                                    <p:cond delay="0"/>
                                  </p:stCondLst>
                                  <p:childTnLst>
                                    <p:set>
                                      <p:cBhvr>
                                        <p:cTn id="195" dur="1" fill="hold">
                                          <p:stCondLst>
                                            <p:cond delay="0"/>
                                          </p:stCondLst>
                                        </p:cTn>
                                        <p:tgtEl>
                                          <p:spTgt spid="41"/>
                                        </p:tgtEl>
                                        <p:attrNameLst>
                                          <p:attrName>style.visibility</p:attrName>
                                        </p:attrNameLst>
                                      </p:cBhvr>
                                      <p:to>
                                        <p:strVal val="visible"/>
                                      </p:to>
                                    </p:set>
                                    <p:animEffect transition="in" filter="wipe(down)">
                                      <p:cBhvr>
                                        <p:cTn id="196" dur="500"/>
                                        <p:tgtEl>
                                          <p:spTgt spid="41"/>
                                        </p:tgtEl>
                                      </p:cBhvr>
                                    </p:animEffect>
                                  </p:childTnLst>
                                </p:cTn>
                              </p:par>
                            </p:childTnLst>
                          </p:cTn>
                        </p:par>
                        <p:par>
                          <p:cTn id="197" fill="hold">
                            <p:stCondLst>
                              <p:cond delay="22500"/>
                            </p:stCondLst>
                            <p:childTnLst>
                              <p:par>
                                <p:cTn id="198" presetID="22" presetClass="entr" presetSubtype="4" fill="hold" grpId="0" nodeType="afterEffect">
                                  <p:stCondLst>
                                    <p:cond delay="0"/>
                                  </p:stCondLst>
                                  <p:childTnLst>
                                    <p:set>
                                      <p:cBhvr>
                                        <p:cTn id="199" dur="1" fill="hold">
                                          <p:stCondLst>
                                            <p:cond delay="0"/>
                                          </p:stCondLst>
                                        </p:cTn>
                                        <p:tgtEl>
                                          <p:spTgt spid="42"/>
                                        </p:tgtEl>
                                        <p:attrNameLst>
                                          <p:attrName>style.visibility</p:attrName>
                                        </p:attrNameLst>
                                      </p:cBhvr>
                                      <p:to>
                                        <p:strVal val="visible"/>
                                      </p:to>
                                    </p:set>
                                    <p:animEffect transition="in" filter="wipe(down)">
                                      <p:cBhvr>
                                        <p:cTn id="200"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P spid="26" grpId="0" animBg="1"/>
      <p:bldP spid="27" grpId="0" animBg="1"/>
      <p:bldP spid="28" grpId="0" animBg="1"/>
      <p:bldP spid="29" grpId="0" animBg="1"/>
      <p:bldP spid="30" grpId="0" animBg="1"/>
      <p:bldP spid="31" grpId="0"/>
      <p:bldP spid="32" grpId="0"/>
      <p:bldP spid="33" grpId="0"/>
      <p:bldP spid="34" grpId="0"/>
      <p:bldP spid="35" grpId="0" animBg="1"/>
      <p:bldP spid="36" grpId="0" animBg="1"/>
      <p:bldP spid="37" grpId="0"/>
      <p:bldP spid="38" grpId="0" animBg="1"/>
      <p:bldP spid="39" grpId="0" animBg="1"/>
      <p:bldP spid="40" grpId="0" animBg="1"/>
      <p:bldP spid="41" grpId="0" animBg="1"/>
      <p:bldP spid="42" grpId="0" animBg="1"/>
      <p:bldP spid="52" grpId="0" animBg="1"/>
      <p:bldP spid="53" grpId="0" build="p"/>
      <p:bldP spid="54" grpId="0" build="p"/>
      <p:bldP spid="55" grpId="0" build="p"/>
      <p:bldP spid="56"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DB2347D3-3A09-480B-B9C7-4C4CF8B86EC0}"/>
              </a:ext>
            </a:extLst>
          </p:cNvPr>
          <p:cNvSpPr>
            <a:spLocks noChangeAspect="1"/>
          </p:cNvSpPr>
          <p:nvPr/>
        </p:nvSpPr>
        <p:spPr>
          <a:xfrm rot="20404600">
            <a:off x="5148072" y="3328416"/>
            <a:ext cx="7680960" cy="4583045"/>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7C5D808F-4D81-442D-960D-AC56FB1878B8}"/>
              </a:ext>
            </a:extLst>
          </p:cNvPr>
          <p:cNvSpPr>
            <a:spLocks noChangeAspect="1"/>
          </p:cNvSpPr>
          <p:nvPr/>
        </p:nvSpPr>
        <p:spPr>
          <a:xfrm rot="20404600">
            <a:off x="5957951" y="3760960"/>
            <a:ext cx="6778777" cy="4044735"/>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7081B0B8-9476-4BBA-A725-1492609CC6E4}"/>
              </a:ext>
            </a:extLst>
          </p:cNvPr>
          <p:cNvSpPr>
            <a:spLocks noChangeAspect="1"/>
          </p:cNvSpPr>
          <p:nvPr/>
        </p:nvSpPr>
        <p:spPr>
          <a:xfrm rot="20404600">
            <a:off x="6798382" y="4160777"/>
            <a:ext cx="5869429" cy="3502149"/>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E91C8FD7-D813-451F-A786-CCC7B440C4EF}"/>
              </a:ext>
            </a:extLst>
          </p:cNvPr>
          <p:cNvSpPr>
            <a:spLocks noChangeAspect="1"/>
          </p:cNvSpPr>
          <p:nvPr/>
        </p:nvSpPr>
        <p:spPr>
          <a:xfrm rot="20404600">
            <a:off x="7658774" y="4580871"/>
            <a:ext cx="4960081" cy="2959563"/>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D1FE10C-ECA1-4D31-B2D2-6E08ACDC55D2}"/>
              </a:ext>
            </a:extLst>
          </p:cNvPr>
          <p:cNvSpPr>
            <a:spLocks noChangeAspect="1"/>
          </p:cNvSpPr>
          <p:nvPr/>
        </p:nvSpPr>
        <p:spPr>
          <a:xfrm rot="20404600">
            <a:off x="8426150" y="4941943"/>
            <a:ext cx="4133401" cy="2466303"/>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6D4B5E2-1A02-4911-8A8F-DF1CEE55774F}"/>
              </a:ext>
            </a:extLst>
          </p:cNvPr>
          <p:cNvSpPr>
            <a:spLocks noChangeAspect="1"/>
          </p:cNvSpPr>
          <p:nvPr/>
        </p:nvSpPr>
        <p:spPr>
          <a:xfrm rot="20404600">
            <a:off x="9179521" y="5382562"/>
            <a:ext cx="3291840" cy="1964164"/>
          </a:xfrm>
          <a:custGeom>
            <a:avLst/>
            <a:gdLst>
              <a:gd name="connsiteX0" fmla="*/ 7054757 w 8495994"/>
              <a:gd name="connsiteY0" fmla="*/ 430171 h 5069356"/>
              <a:gd name="connsiteX1" fmla="*/ 8371125 w 8495994"/>
              <a:gd name="connsiteY1" fmla="*/ 1187673 h 5069356"/>
              <a:gd name="connsiteX2" fmla="*/ 8495994 w 8495994"/>
              <a:gd name="connsiteY2" fmla="*/ 1302963 h 5069356"/>
              <a:gd name="connsiteX3" fmla="*/ 7130843 w 8495994"/>
              <a:gd name="connsiteY3" fmla="*/ 5069356 h 5069356"/>
              <a:gd name="connsiteX4" fmla="*/ 0 w 8495994"/>
              <a:gd name="connsiteY4" fmla="*/ 2484742 h 5069356"/>
              <a:gd name="connsiteX5" fmla="*/ 65418 w 8495994"/>
              <a:gd name="connsiteY5" fmla="*/ 2225964 h 5069356"/>
              <a:gd name="connsiteX6" fmla="*/ 4589322 w 8495994"/>
              <a:gd name="connsiteY6" fmla="*/ 0 h 5069356"/>
              <a:gd name="connsiteX7" fmla="*/ 6790401 w 8495994"/>
              <a:gd name="connsiteY7" fmla="*/ 336473 h 5069356"/>
              <a:gd name="connsiteX8" fmla="*/ 7054757 w 8495994"/>
              <a:gd name="connsiteY8" fmla="*/ 430171 h 50693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8495994" h="5069356">
                <a:moveTo>
                  <a:pt x="7054757" y="430171"/>
                </a:moveTo>
                <a:cubicBezTo>
                  <a:pt x="7572131" y="627777"/>
                  <a:pt x="8019971" y="885742"/>
                  <a:pt x="8371125" y="1187673"/>
                </a:cubicBezTo>
                <a:lnTo>
                  <a:pt x="8495994" y="1302963"/>
                </a:lnTo>
                <a:lnTo>
                  <a:pt x="7130843" y="5069356"/>
                </a:lnTo>
                <a:lnTo>
                  <a:pt x="0" y="2484742"/>
                </a:lnTo>
                <a:lnTo>
                  <a:pt x="65418" y="2225964"/>
                </a:lnTo>
                <a:cubicBezTo>
                  <a:pt x="496003" y="955609"/>
                  <a:pt x="2357813" y="0"/>
                  <a:pt x="4589322" y="0"/>
                </a:cubicBezTo>
                <a:cubicBezTo>
                  <a:pt x="5386289" y="0"/>
                  <a:pt x="6136101" y="121889"/>
                  <a:pt x="6790401" y="336473"/>
                </a:cubicBezTo>
                <a:cubicBezTo>
                  <a:pt x="6880367" y="365978"/>
                  <a:pt x="6968528" y="397236"/>
                  <a:pt x="7054757" y="430171"/>
                </a:cubicBezTo>
                <a:close/>
              </a:path>
            </a:pathLst>
          </a:custGeom>
          <a:solidFill>
            <a:schemeClr val="bg1">
              <a:lumMod val="50000"/>
              <a:alpha val="20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96E2E89C-93F4-4EC3-BE30-92CC7C6566FA}"/>
              </a:ext>
            </a:extLst>
          </p:cNvPr>
          <p:cNvSpPr/>
          <p:nvPr/>
        </p:nvSpPr>
        <p:spPr>
          <a:xfrm>
            <a:off x="3630466" y="5621241"/>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FF746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a:extLst>
              <a:ext uri="{FF2B5EF4-FFF2-40B4-BE49-F238E27FC236}">
                <a16:creationId xmlns:a16="http://schemas.microsoft.com/office/drawing/2014/main" id="{2A9CF72F-D72B-437F-BE7D-6AD975EBB002}"/>
              </a:ext>
            </a:extLst>
          </p:cNvPr>
          <p:cNvGrpSpPr/>
          <p:nvPr/>
        </p:nvGrpSpPr>
        <p:grpSpPr>
          <a:xfrm>
            <a:off x="3327394" y="5351192"/>
            <a:ext cx="640080" cy="640080"/>
            <a:chOff x="3327394" y="5351192"/>
            <a:chExt cx="640080" cy="640080"/>
          </a:xfrm>
        </p:grpSpPr>
        <p:sp>
          <p:nvSpPr>
            <p:cNvPr id="22" name="Oval 21">
              <a:extLst>
                <a:ext uri="{FF2B5EF4-FFF2-40B4-BE49-F238E27FC236}">
                  <a16:creationId xmlns:a16="http://schemas.microsoft.com/office/drawing/2014/main" id="{EF38DD6F-8291-4CE9-9D29-BDDAFF059421}"/>
                </a:ext>
              </a:extLst>
            </p:cNvPr>
            <p:cNvSpPr>
              <a:spLocks noChangeAspect="1"/>
            </p:cNvSpPr>
            <p:nvPr/>
          </p:nvSpPr>
          <p:spPr>
            <a:xfrm>
              <a:off x="3327394" y="5351192"/>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2ADCF742-11BA-4485-B65C-4F75FF1C4D7F}"/>
                </a:ext>
              </a:extLst>
            </p:cNvPr>
            <p:cNvSpPr>
              <a:spLocks noChangeAspect="1"/>
            </p:cNvSpPr>
            <p:nvPr/>
          </p:nvSpPr>
          <p:spPr>
            <a:xfrm>
              <a:off x="3416129" y="5445507"/>
              <a:ext cx="466344" cy="466344"/>
            </a:xfrm>
            <a:prstGeom prst="ellipse">
              <a:avLst/>
            </a:prstGeom>
            <a:solidFill>
              <a:srgbClr val="FF7467"/>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ext Box 10">
              <a:extLst>
                <a:ext uri="{FF2B5EF4-FFF2-40B4-BE49-F238E27FC236}">
                  <a16:creationId xmlns:a16="http://schemas.microsoft.com/office/drawing/2014/main" id="{19F0EEDD-E69E-45D6-8939-66455A51F3BF}"/>
                </a:ext>
              </a:extLst>
            </p:cNvPr>
            <p:cNvSpPr txBox="1">
              <a:spLocks noChangeArrowheads="1"/>
            </p:cNvSpPr>
            <p:nvPr/>
          </p:nvSpPr>
          <p:spPr bwMode="auto">
            <a:xfrm>
              <a:off x="3445936" y="5478624"/>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1</a:t>
              </a:r>
            </a:p>
          </p:txBody>
        </p:sp>
      </p:grpSp>
      <p:sp>
        <p:nvSpPr>
          <p:cNvPr id="26" name="TextBox 25">
            <a:extLst>
              <a:ext uri="{FF2B5EF4-FFF2-40B4-BE49-F238E27FC236}">
                <a16:creationId xmlns:a16="http://schemas.microsoft.com/office/drawing/2014/main" id="{A04D4D58-B4E8-4AF1-B5A8-A249C6A956CA}"/>
              </a:ext>
            </a:extLst>
          </p:cNvPr>
          <p:cNvSpPr txBox="1"/>
          <p:nvPr/>
        </p:nvSpPr>
        <p:spPr>
          <a:xfrm>
            <a:off x="109486" y="5276271"/>
            <a:ext cx="3451736" cy="1277273"/>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36" name="Freeform: Shape 35">
            <a:extLst>
              <a:ext uri="{FF2B5EF4-FFF2-40B4-BE49-F238E27FC236}">
                <a16:creationId xmlns:a16="http://schemas.microsoft.com/office/drawing/2014/main" id="{7351FE8F-4405-444E-A570-E817E971AD2A}"/>
              </a:ext>
            </a:extLst>
          </p:cNvPr>
          <p:cNvSpPr/>
          <p:nvPr/>
        </p:nvSpPr>
        <p:spPr>
          <a:xfrm>
            <a:off x="4651867" y="3766387"/>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4CC8E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5" name="Group 84">
            <a:extLst>
              <a:ext uri="{FF2B5EF4-FFF2-40B4-BE49-F238E27FC236}">
                <a16:creationId xmlns:a16="http://schemas.microsoft.com/office/drawing/2014/main" id="{B7451420-48CD-4328-A1AF-3FC83F11063D}"/>
              </a:ext>
            </a:extLst>
          </p:cNvPr>
          <p:cNvGrpSpPr/>
          <p:nvPr/>
        </p:nvGrpSpPr>
        <p:grpSpPr>
          <a:xfrm>
            <a:off x="4361688" y="3498629"/>
            <a:ext cx="640080" cy="640080"/>
            <a:chOff x="4361688" y="3498629"/>
            <a:chExt cx="640080" cy="640080"/>
          </a:xfrm>
        </p:grpSpPr>
        <p:sp>
          <p:nvSpPr>
            <p:cNvPr id="38" name="Oval 37">
              <a:extLst>
                <a:ext uri="{FF2B5EF4-FFF2-40B4-BE49-F238E27FC236}">
                  <a16:creationId xmlns:a16="http://schemas.microsoft.com/office/drawing/2014/main" id="{841655D4-1A8C-41BB-8DF9-C7DCA03D6ED6}"/>
                </a:ext>
              </a:extLst>
            </p:cNvPr>
            <p:cNvSpPr>
              <a:spLocks noChangeAspect="1"/>
            </p:cNvSpPr>
            <p:nvPr/>
          </p:nvSpPr>
          <p:spPr>
            <a:xfrm>
              <a:off x="4361688" y="3498629"/>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EB4BEE01-E662-4B0B-91C7-BED9B4E2F123}"/>
                </a:ext>
              </a:extLst>
            </p:cNvPr>
            <p:cNvSpPr>
              <a:spLocks noChangeAspect="1"/>
            </p:cNvSpPr>
            <p:nvPr/>
          </p:nvSpPr>
          <p:spPr>
            <a:xfrm>
              <a:off x="4445952" y="3591333"/>
              <a:ext cx="466344" cy="466344"/>
            </a:xfrm>
            <a:prstGeom prst="ellipse">
              <a:avLst/>
            </a:prstGeom>
            <a:solidFill>
              <a:srgbClr val="4CC8EC"/>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B299F5CA-DACE-47CD-90AD-8AB090BD87B4}"/>
                </a:ext>
              </a:extLst>
            </p:cNvPr>
            <p:cNvSpPr txBox="1">
              <a:spLocks noChangeArrowheads="1"/>
            </p:cNvSpPr>
            <p:nvPr/>
          </p:nvSpPr>
          <p:spPr bwMode="auto">
            <a:xfrm>
              <a:off x="4491345" y="3632319"/>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2</a:t>
              </a:r>
            </a:p>
          </p:txBody>
        </p:sp>
      </p:grpSp>
      <p:sp>
        <p:nvSpPr>
          <p:cNvPr id="42" name="Freeform: Shape 41">
            <a:extLst>
              <a:ext uri="{FF2B5EF4-FFF2-40B4-BE49-F238E27FC236}">
                <a16:creationId xmlns:a16="http://schemas.microsoft.com/office/drawing/2014/main" id="{0438E7A1-7B53-47EE-A869-1CA7E038C626}"/>
              </a:ext>
            </a:extLst>
          </p:cNvPr>
          <p:cNvSpPr/>
          <p:nvPr/>
        </p:nvSpPr>
        <p:spPr>
          <a:xfrm>
            <a:off x="6229332" y="2123813"/>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F4C95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6" name="Group 85">
            <a:extLst>
              <a:ext uri="{FF2B5EF4-FFF2-40B4-BE49-F238E27FC236}">
                <a16:creationId xmlns:a16="http://schemas.microsoft.com/office/drawing/2014/main" id="{23944A78-DB6C-41AB-A19C-B642B15121B4}"/>
              </a:ext>
            </a:extLst>
          </p:cNvPr>
          <p:cNvGrpSpPr/>
          <p:nvPr/>
        </p:nvGrpSpPr>
        <p:grpSpPr>
          <a:xfrm>
            <a:off x="5937200" y="1865194"/>
            <a:ext cx="640080" cy="640080"/>
            <a:chOff x="5937200" y="1865194"/>
            <a:chExt cx="640080" cy="640080"/>
          </a:xfrm>
        </p:grpSpPr>
        <p:sp>
          <p:nvSpPr>
            <p:cNvPr id="44" name="Oval 43">
              <a:extLst>
                <a:ext uri="{FF2B5EF4-FFF2-40B4-BE49-F238E27FC236}">
                  <a16:creationId xmlns:a16="http://schemas.microsoft.com/office/drawing/2014/main" id="{7F454973-92E9-4074-B54A-D1D66DB20227}"/>
                </a:ext>
              </a:extLst>
            </p:cNvPr>
            <p:cNvSpPr>
              <a:spLocks noChangeAspect="1"/>
            </p:cNvSpPr>
            <p:nvPr/>
          </p:nvSpPr>
          <p:spPr>
            <a:xfrm>
              <a:off x="5937200" y="1865194"/>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F785FAA1-8321-4C27-B616-B34C551D8540}"/>
                </a:ext>
              </a:extLst>
            </p:cNvPr>
            <p:cNvSpPr>
              <a:spLocks noChangeAspect="1"/>
            </p:cNvSpPr>
            <p:nvPr/>
          </p:nvSpPr>
          <p:spPr>
            <a:xfrm>
              <a:off x="6021850" y="1957655"/>
              <a:ext cx="466344" cy="466344"/>
            </a:xfrm>
            <a:prstGeom prst="ellipse">
              <a:avLst/>
            </a:prstGeom>
            <a:solidFill>
              <a:srgbClr val="F4C956"/>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 Box 10">
              <a:extLst>
                <a:ext uri="{FF2B5EF4-FFF2-40B4-BE49-F238E27FC236}">
                  <a16:creationId xmlns:a16="http://schemas.microsoft.com/office/drawing/2014/main" id="{E304F5B3-7312-42B3-B56F-DE47681C2AEB}"/>
                </a:ext>
              </a:extLst>
            </p:cNvPr>
            <p:cNvSpPr txBox="1">
              <a:spLocks noChangeArrowheads="1"/>
            </p:cNvSpPr>
            <p:nvPr/>
          </p:nvSpPr>
          <p:spPr bwMode="auto">
            <a:xfrm>
              <a:off x="6064850" y="1994541"/>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3</a:t>
              </a:r>
            </a:p>
          </p:txBody>
        </p:sp>
      </p:grpSp>
      <p:sp>
        <p:nvSpPr>
          <p:cNvPr id="54" name="Freeform: Shape 53">
            <a:extLst>
              <a:ext uri="{FF2B5EF4-FFF2-40B4-BE49-F238E27FC236}">
                <a16:creationId xmlns:a16="http://schemas.microsoft.com/office/drawing/2014/main" id="{11BF3550-03A3-4754-8AB7-02E0B04B5A06}"/>
              </a:ext>
            </a:extLst>
          </p:cNvPr>
          <p:cNvSpPr/>
          <p:nvPr/>
        </p:nvSpPr>
        <p:spPr>
          <a:xfrm>
            <a:off x="10852127" y="1095869"/>
            <a:ext cx="867128" cy="902302"/>
          </a:xfrm>
          <a:custGeom>
            <a:avLst/>
            <a:gdLst>
              <a:gd name="connsiteX0" fmla="*/ 86137 w 867128"/>
              <a:gd name="connsiteY0" fmla="*/ 0 h 902302"/>
              <a:gd name="connsiteX1" fmla="*/ 430673 w 867128"/>
              <a:gd name="connsiteY1" fmla="*/ 0 h 902302"/>
              <a:gd name="connsiteX2" fmla="*/ 433564 w 867128"/>
              <a:gd name="connsiteY2" fmla="*/ 584 h 902302"/>
              <a:gd name="connsiteX3" fmla="*/ 436455 w 867128"/>
              <a:gd name="connsiteY3" fmla="*/ 0 h 902302"/>
              <a:gd name="connsiteX4" fmla="*/ 780991 w 867128"/>
              <a:gd name="connsiteY4" fmla="*/ 0 h 902302"/>
              <a:gd name="connsiteX5" fmla="*/ 867128 w 867128"/>
              <a:gd name="connsiteY5" fmla="*/ 86137 h 902302"/>
              <a:gd name="connsiteX6" fmla="*/ 867128 w 867128"/>
              <a:gd name="connsiteY6" fmla="*/ 816165 h 902302"/>
              <a:gd name="connsiteX7" fmla="*/ 780991 w 867128"/>
              <a:gd name="connsiteY7" fmla="*/ 902302 h 902302"/>
              <a:gd name="connsiteX8" fmla="*/ 436455 w 867128"/>
              <a:gd name="connsiteY8" fmla="*/ 902302 h 902302"/>
              <a:gd name="connsiteX9" fmla="*/ 433564 w 867128"/>
              <a:gd name="connsiteY9" fmla="*/ 901719 h 902302"/>
              <a:gd name="connsiteX10" fmla="*/ 430673 w 867128"/>
              <a:gd name="connsiteY10" fmla="*/ 902302 h 902302"/>
              <a:gd name="connsiteX11" fmla="*/ 86137 w 867128"/>
              <a:gd name="connsiteY11" fmla="*/ 902302 h 902302"/>
              <a:gd name="connsiteX12" fmla="*/ 0 w 867128"/>
              <a:gd name="connsiteY12" fmla="*/ 816165 h 902302"/>
              <a:gd name="connsiteX13" fmla="*/ 0 w 867128"/>
              <a:gd name="connsiteY13" fmla="*/ 86137 h 902302"/>
              <a:gd name="connsiteX14" fmla="*/ 86137 w 867128"/>
              <a:gd name="connsiteY14" fmla="*/ 0 h 9023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867128" h="902302">
                <a:moveTo>
                  <a:pt x="86137" y="0"/>
                </a:moveTo>
                <a:lnTo>
                  <a:pt x="430673" y="0"/>
                </a:lnTo>
                <a:lnTo>
                  <a:pt x="433564" y="584"/>
                </a:lnTo>
                <a:lnTo>
                  <a:pt x="436455" y="0"/>
                </a:lnTo>
                <a:lnTo>
                  <a:pt x="780991" y="0"/>
                </a:lnTo>
                <a:cubicBezTo>
                  <a:pt x="828563" y="0"/>
                  <a:pt x="867128" y="38565"/>
                  <a:pt x="867128" y="86137"/>
                </a:cubicBezTo>
                <a:lnTo>
                  <a:pt x="867128" y="816165"/>
                </a:lnTo>
                <a:cubicBezTo>
                  <a:pt x="867128" y="863737"/>
                  <a:pt x="828563" y="902302"/>
                  <a:pt x="780991" y="902302"/>
                </a:cubicBezTo>
                <a:lnTo>
                  <a:pt x="436455" y="902302"/>
                </a:lnTo>
                <a:lnTo>
                  <a:pt x="433564" y="901719"/>
                </a:lnTo>
                <a:lnTo>
                  <a:pt x="430673" y="902302"/>
                </a:lnTo>
                <a:lnTo>
                  <a:pt x="86137" y="902302"/>
                </a:lnTo>
                <a:cubicBezTo>
                  <a:pt x="38565" y="902302"/>
                  <a:pt x="0" y="863737"/>
                  <a:pt x="0" y="816165"/>
                </a:cubicBezTo>
                <a:lnTo>
                  <a:pt x="0" y="86137"/>
                </a:lnTo>
                <a:cubicBezTo>
                  <a:pt x="0" y="38565"/>
                  <a:pt x="38565" y="0"/>
                  <a:pt x="86137" y="0"/>
                </a:cubicBezTo>
                <a:close/>
              </a:path>
            </a:pathLst>
          </a:custGeom>
          <a:solidFill>
            <a:srgbClr val="57CCC6"/>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a:extLst>
              <a:ext uri="{FF2B5EF4-FFF2-40B4-BE49-F238E27FC236}">
                <a16:creationId xmlns:a16="http://schemas.microsoft.com/office/drawing/2014/main" id="{2FCE8FAB-73F4-4016-AB1A-BA4F5D1AC276}"/>
              </a:ext>
            </a:extLst>
          </p:cNvPr>
          <p:cNvGrpSpPr/>
          <p:nvPr/>
        </p:nvGrpSpPr>
        <p:grpSpPr>
          <a:xfrm>
            <a:off x="10559995" y="837250"/>
            <a:ext cx="640080" cy="640080"/>
            <a:chOff x="10559995" y="837250"/>
            <a:chExt cx="640080" cy="640080"/>
          </a:xfrm>
        </p:grpSpPr>
        <p:sp>
          <p:nvSpPr>
            <p:cNvPr id="56" name="Oval 55">
              <a:extLst>
                <a:ext uri="{FF2B5EF4-FFF2-40B4-BE49-F238E27FC236}">
                  <a16:creationId xmlns:a16="http://schemas.microsoft.com/office/drawing/2014/main" id="{DD52FC63-7D5E-4A0E-893D-DE03773AFDB7}"/>
                </a:ext>
              </a:extLst>
            </p:cNvPr>
            <p:cNvSpPr>
              <a:spLocks noChangeAspect="1"/>
            </p:cNvSpPr>
            <p:nvPr/>
          </p:nvSpPr>
          <p:spPr>
            <a:xfrm>
              <a:off x="10559995" y="837250"/>
              <a:ext cx="640080" cy="640080"/>
            </a:xfrm>
            <a:prstGeom prst="ellipse">
              <a:avLst/>
            </a:prstGeom>
            <a:solidFill>
              <a:schemeClr val="bg1"/>
            </a:solidFill>
            <a:ln>
              <a:noFill/>
            </a:ln>
            <a:effectLst>
              <a:outerShdw blurRad="508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Oval 56">
              <a:extLst>
                <a:ext uri="{FF2B5EF4-FFF2-40B4-BE49-F238E27FC236}">
                  <a16:creationId xmlns:a16="http://schemas.microsoft.com/office/drawing/2014/main" id="{6B607430-31F8-48BA-B2C7-FC6943B16747}"/>
                </a:ext>
              </a:extLst>
            </p:cNvPr>
            <p:cNvSpPr>
              <a:spLocks noChangeAspect="1"/>
            </p:cNvSpPr>
            <p:nvPr/>
          </p:nvSpPr>
          <p:spPr>
            <a:xfrm>
              <a:off x="10642511" y="925820"/>
              <a:ext cx="466344" cy="466344"/>
            </a:xfrm>
            <a:prstGeom prst="ellipse">
              <a:avLst/>
            </a:prstGeom>
            <a:solidFill>
              <a:srgbClr val="57CCC6"/>
            </a:solidFill>
            <a:ln>
              <a:solidFill>
                <a:schemeClr val="bg1">
                  <a:alpha val="50000"/>
                </a:schemeClr>
              </a:solidFill>
            </a:ln>
            <a:effectLst>
              <a:outerShdw blurRad="63500" sx="110000" sy="110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47A690D2-36EF-4599-AD4A-52CDC165A2F7}"/>
                </a:ext>
              </a:extLst>
            </p:cNvPr>
            <p:cNvSpPr txBox="1">
              <a:spLocks noChangeArrowheads="1"/>
            </p:cNvSpPr>
            <p:nvPr/>
          </p:nvSpPr>
          <p:spPr bwMode="auto">
            <a:xfrm>
              <a:off x="10673056" y="957235"/>
              <a:ext cx="376026" cy="400110"/>
            </a:xfrm>
            <a:prstGeom prst="rect">
              <a:avLst/>
            </a:prstGeom>
            <a:noFill/>
            <a:ln w="9525">
              <a:noFill/>
              <a:miter lim="800000"/>
              <a:headEnd/>
              <a:tailEnd/>
            </a:ln>
          </p:spPr>
          <p:txBody>
            <a:bodyPr wrap="square" lIns="60960" tIns="30480" rIns="60960" bIns="30480">
              <a:spAutoFit/>
            </a:bodyPr>
            <a:lstStyle/>
            <a:p>
              <a:pPr algn="ctr"/>
              <a:r>
                <a:rPr lang="en-US" sz="2200" dirty="0">
                  <a:solidFill>
                    <a:schemeClr val="bg1"/>
                  </a:solidFill>
                  <a:latin typeface="Bernard MT Condensed" panose="02050806060905020404" pitchFamily="18" charset="0"/>
                </a:rPr>
                <a:t>4</a:t>
              </a:r>
            </a:p>
          </p:txBody>
        </p:sp>
      </p:grpSp>
      <p:sp>
        <p:nvSpPr>
          <p:cNvPr id="60" name="TextBox 59">
            <a:extLst>
              <a:ext uri="{FF2B5EF4-FFF2-40B4-BE49-F238E27FC236}">
                <a16:creationId xmlns:a16="http://schemas.microsoft.com/office/drawing/2014/main" id="{4AFD883E-C340-40F9-81B3-4D36E5AECEC0}"/>
              </a:ext>
            </a:extLst>
          </p:cNvPr>
          <p:cNvSpPr txBox="1"/>
          <p:nvPr/>
        </p:nvSpPr>
        <p:spPr>
          <a:xfrm>
            <a:off x="7267875" y="807571"/>
            <a:ext cx="3581706" cy="1277273"/>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5754570A-0EAF-4A08-AF6B-65057B287E92}"/>
              </a:ext>
            </a:extLst>
          </p:cNvPr>
          <p:cNvSpPr txBox="1"/>
          <p:nvPr/>
        </p:nvSpPr>
        <p:spPr>
          <a:xfrm>
            <a:off x="1058053" y="3430001"/>
            <a:ext cx="3451736" cy="1277273"/>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4D2F830F-CA48-4574-802C-53D7B635FE63}"/>
              </a:ext>
            </a:extLst>
          </p:cNvPr>
          <p:cNvSpPr txBox="1"/>
          <p:nvPr/>
        </p:nvSpPr>
        <p:spPr>
          <a:xfrm>
            <a:off x="2701659" y="1796801"/>
            <a:ext cx="3451736" cy="1277273"/>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63" name="Freeform 121">
            <a:extLst>
              <a:ext uri="{FF2B5EF4-FFF2-40B4-BE49-F238E27FC236}">
                <a16:creationId xmlns:a16="http://schemas.microsoft.com/office/drawing/2014/main" id="{5EED7E50-EF99-4C6C-953A-49F891AB3F6B}"/>
              </a:ext>
            </a:extLst>
          </p:cNvPr>
          <p:cNvSpPr>
            <a:spLocks noChangeAspect="1" noEditPoints="1"/>
          </p:cNvSpPr>
          <p:nvPr/>
        </p:nvSpPr>
        <p:spPr bwMode="auto">
          <a:xfrm>
            <a:off x="4943302" y="4050720"/>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74">
            <a:extLst>
              <a:ext uri="{FF2B5EF4-FFF2-40B4-BE49-F238E27FC236}">
                <a16:creationId xmlns:a16="http://schemas.microsoft.com/office/drawing/2014/main" id="{C0ED4CBD-3E71-4CB6-99B9-FCE82EE61D8B}"/>
              </a:ext>
            </a:extLst>
          </p:cNvPr>
          <p:cNvSpPr>
            <a:spLocks noChangeAspect="1" noEditPoints="1"/>
          </p:cNvSpPr>
          <p:nvPr/>
        </p:nvSpPr>
        <p:spPr bwMode="auto">
          <a:xfrm>
            <a:off x="11144927" y="142817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65" name="Group 64">
            <a:extLst>
              <a:ext uri="{FF2B5EF4-FFF2-40B4-BE49-F238E27FC236}">
                <a16:creationId xmlns:a16="http://schemas.microsoft.com/office/drawing/2014/main" id="{CBD4D971-0A9E-433F-B14E-C9019C3AAE8B}"/>
              </a:ext>
            </a:extLst>
          </p:cNvPr>
          <p:cNvGrpSpPr>
            <a:grpSpLocks noChangeAspect="1"/>
          </p:cNvGrpSpPr>
          <p:nvPr/>
        </p:nvGrpSpPr>
        <p:grpSpPr>
          <a:xfrm>
            <a:off x="6471614" y="2449208"/>
            <a:ext cx="472841" cy="457200"/>
            <a:chOff x="5659438" y="2249488"/>
            <a:chExt cx="623887" cy="603250"/>
          </a:xfrm>
          <a:solidFill>
            <a:schemeClr val="bg1"/>
          </a:solidFill>
          <a:effectLst/>
        </p:grpSpPr>
        <p:sp>
          <p:nvSpPr>
            <p:cNvPr id="66" name="Freeform 67">
              <a:extLst>
                <a:ext uri="{FF2B5EF4-FFF2-40B4-BE49-F238E27FC236}">
                  <a16:creationId xmlns:a16="http://schemas.microsoft.com/office/drawing/2014/main" id="{6213EE66-96E7-460A-8426-BDEFF0800CC0}"/>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8">
              <a:extLst>
                <a:ext uri="{FF2B5EF4-FFF2-40B4-BE49-F238E27FC236}">
                  <a16:creationId xmlns:a16="http://schemas.microsoft.com/office/drawing/2014/main" id="{4DFDB7DD-0579-4C22-9003-0C3601BD2176}"/>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69">
              <a:extLst>
                <a:ext uri="{FF2B5EF4-FFF2-40B4-BE49-F238E27FC236}">
                  <a16:creationId xmlns:a16="http://schemas.microsoft.com/office/drawing/2014/main" id="{11C036CD-41D6-49A6-A616-41CB9DF65827}"/>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0">
              <a:extLst>
                <a:ext uri="{FF2B5EF4-FFF2-40B4-BE49-F238E27FC236}">
                  <a16:creationId xmlns:a16="http://schemas.microsoft.com/office/drawing/2014/main" id="{F9FDCB93-34C3-4AA1-A0CD-910ADB7E81C3}"/>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44B96540-3194-41A4-B4AF-DDC83C8E7FE5}"/>
              </a:ext>
            </a:extLst>
          </p:cNvPr>
          <p:cNvGrpSpPr>
            <a:grpSpLocks noChangeAspect="1"/>
          </p:cNvGrpSpPr>
          <p:nvPr/>
        </p:nvGrpSpPr>
        <p:grpSpPr>
          <a:xfrm>
            <a:off x="4009717" y="5899832"/>
            <a:ext cx="326457" cy="457200"/>
            <a:chOff x="4938713" y="2352675"/>
            <a:chExt cx="646113" cy="904875"/>
          </a:xfrm>
          <a:solidFill>
            <a:schemeClr val="bg1"/>
          </a:solidFill>
          <a:effectLst/>
        </p:grpSpPr>
        <p:sp>
          <p:nvSpPr>
            <p:cNvPr id="71" name="Freeform 111">
              <a:extLst>
                <a:ext uri="{FF2B5EF4-FFF2-40B4-BE49-F238E27FC236}">
                  <a16:creationId xmlns:a16="http://schemas.microsoft.com/office/drawing/2014/main" id="{0A5D6371-B470-4D4E-B655-73BD017496CA}"/>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12">
              <a:extLst>
                <a:ext uri="{FF2B5EF4-FFF2-40B4-BE49-F238E27FC236}">
                  <a16:creationId xmlns:a16="http://schemas.microsoft.com/office/drawing/2014/main" id="{6C0D49CB-1D86-4827-B41E-06776A5A5A06}"/>
                </a:ext>
              </a:extLst>
            </p:cNvPr>
            <p:cNvSpPr>
              <a:spLocks noChangeArrowheads="1"/>
            </p:cNvSpPr>
            <p:nvPr/>
          </p:nvSpPr>
          <p:spPr bwMode="auto">
            <a:xfrm>
              <a:off x="5156200" y="2906713"/>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Rectangle 113">
              <a:extLst>
                <a:ext uri="{FF2B5EF4-FFF2-40B4-BE49-F238E27FC236}">
                  <a16:creationId xmlns:a16="http://schemas.microsoft.com/office/drawing/2014/main" id="{44884D4D-EDA2-4B78-B4F1-94E0EAE3BEC3}"/>
                </a:ext>
              </a:extLst>
            </p:cNvPr>
            <p:cNvSpPr>
              <a:spLocks noChangeArrowheads="1"/>
            </p:cNvSpPr>
            <p:nvPr/>
          </p:nvSpPr>
          <p:spPr bwMode="auto">
            <a:xfrm>
              <a:off x="5156200" y="3036888"/>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4">
              <a:extLst>
                <a:ext uri="{FF2B5EF4-FFF2-40B4-BE49-F238E27FC236}">
                  <a16:creationId xmlns:a16="http://schemas.microsoft.com/office/drawing/2014/main" id="{7C45EFFB-45AF-44EE-ACAE-404FF20A39B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15">
              <a:extLst>
                <a:ext uri="{FF2B5EF4-FFF2-40B4-BE49-F238E27FC236}">
                  <a16:creationId xmlns:a16="http://schemas.microsoft.com/office/drawing/2014/main" id="{38C7EF02-44ED-4801-A84E-4606B8E432FD}"/>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6" name="Oval 75">
            <a:extLst>
              <a:ext uri="{FF2B5EF4-FFF2-40B4-BE49-F238E27FC236}">
                <a16:creationId xmlns:a16="http://schemas.microsoft.com/office/drawing/2014/main" id="{DFB80AD5-1E07-4FBC-832E-8E18AA4424BA}"/>
              </a:ext>
            </a:extLst>
          </p:cNvPr>
          <p:cNvSpPr>
            <a:spLocks noChangeAspect="1"/>
          </p:cNvSpPr>
          <p:nvPr/>
        </p:nvSpPr>
        <p:spPr>
          <a:xfrm>
            <a:off x="5315667" y="5991113"/>
            <a:ext cx="182880" cy="182880"/>
          </a:xfrm>
          <a:prstGeom prst="ellipse">
            <a:avLst/>
          </a:prstGeom>
          <a:solidFill>
            <a:srgbClr val="FF7467"/>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TextBox 76">
            <a:extLst>
              <a:ext uri="{FF2B5EF4-FFF2-40B4-BE49-F238E27FC236}">
                <a16:creationId xmlns:a16="http://schemas.microsoft.com/office/drawing/2014/main" id="{71948D24-1AF0-4A7B-8EDA-D1CE892C40A3}"/>
              </a:ext>
            </a:extLst>
          </p:cNvPr>
          <p:cNvSpPr txBox="1"/>
          <p:nvPr/>
        </p:nvSpPr>
        <p:spPr>
          <a:xfrm>
            <a:off x="5463152" y="6067641"/>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1969</a:t>
            </a:r>
          </a:p>
        </p:txBody>
      </p:sp>
      <p:sp>
        <p:nvSpPr>
          <p:cNvPr id="78" name="Oval 77">
            <a:extLst>
              <a:ext uri="{FF2B5EF4-FFF2-40B4-BE49-F238E27FC236}">
                <a16:creationId xmlns:a16="http://schemas.microsoft.com/office/drawing/2014/main" id="{A76F405A-0F45-43E0-A101-C87F409E2D65}"/>
              </a:ext>
            </a:extLst>
          </p:cNvPr>
          <p:cNvSpPr>
            <a:spLocks noChangeAspect="1"/>
          </p:cNvSpPr>
          <p:nvPr/>
        </p:nvSpPr>
        <p:spPr>
          <a:xfrm>
            <a:off x="6312509" y="4508067"/>
            <a:ext cx="182880" cy="182880"/>
          </a:xfrm>
          <a:prstGeom prst="ellipse">
            <a:avLst/>
          </a:prstGeom>
          <a:solidFill>
            <a:srgbClr val="4CC8EC"/>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TextBox 78">
            <a:extLst>
              <a:ext uri="{FF2B5EF4-FFF2-40B4-BE49-F238E27FC236}">
                <a16:creationId xmlns:a16="http://schemas.microsoft.com/office/drawing/2014/main" id="{49312430-4D0D-4B5F-9C1E-B8810CE6E49A}"/>
              </a:ext>
            </a:extLst>
          </p:cNvPr>
          <p:cNvSpPr txBox="1"/>
          <p:nvPr/>
        </p:nvSpPr>
        <p:spPr>
          <a:xfrm>
            <a:off x="6446410" y="4607206"/>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1987</a:t>
            </a:r>
          </a:p>
        </p:txBody>
      </p:sp>
      <p:sp>
        <p:nvSpPr>
          <p:cNvPr id="80" name="Oval 79">
            <a:extLst>
              <a:ext uri="{FF2B5EF4-FFF2-40B4-BE49-F238E27FC236}">
                <a16:creationId xmlns:a16="http://schemas.microsoft.com/office/drawing/2014/main" id="{6585E5D4-BC0B-420B-BD4A-32D192B84F0C}"/>
              </a:ext>
            </a:extLst>
          </p:cNvPr>
          <p:cNvSpPr>
            <a:spLocks noChangeAspect="1"/>
          </p:cNvSpPr>
          <p:nvPr/>
        </p:nvSpPr>
        <p:spPr>
          <a:xfrm>
            <a:off x="7810927" y="3513998"/>
            <a:ext cx="182880" cy="182880"/>
          </a:xfrm>
          <a:prstGeom prst="ellipse">
            <a:avLst/>
          </a:prstGeom>
          <a:solidFill>
            <a:srgbClr val="F4C956"/>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TextBox 80">
            <a:extLst>
              <a:ext uri="{FF2B5EF4-FFF2-40B4-BE49-F238E27FC236}">
                <a16:creationId xmlns:a16="http://schemas.microsoft.com/office/drawing/2014/main" id="{07977A42-27EB-46C6-B4AD-B376DCDE6CEF}"/>
              </a:ext>
            </a:extLst>
          </p:cNvPr>
          <p:cNvSpPr txBox="1"/>
          <p:nvPr/>
        </p:nvSpPr>
        <p:spPr>
          <a:xfrm>
            <a:off x="7974689" y="3622172"/>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2011</a:t>
            </a:r>
          </a:p>
        </p:txBody>
      </p:sp>
      <p:sp>
        <p:nvSpPr>
          <p:cNvPr id="82" name="Oval 81">
            <a:extLst>
              <a:ext uri="{FF2B5EF4-FFF2-40B4-BE49-F238E27FC236}">
                <a16:creationId xmlns:a16="http://schemas.microsoft.com/office/drawing/2014/main" id="{DF9593D6-5C7B-45E7-B9F0-3B36B3E3AEA5}"/>
              </a:ext>
            </a:extLst>
          </p:cNvPr>
          <p:cNvSpPr>
            <a:spLocks noChangeAspect="1"/>
          </p:cNvSpPr>
          <p:nvPr/>
        </p:nvSpPr>
        <p:spPr>
          <a:xfrm>
            <a:off x="9743443" y="2930727"/>
            <a:ext cx="182880" cy="182880"/>
          </a:xfrm>
          <a:prstGeom prst="ellipse">
            <a:avLst/>
          </a:prstGeom>
          <a:solidFill>
            <a:srgbClr val="57CCC6"/>
          </a:solidFill>
          <a:ln>
            <a:solidFill>
              <a:schemeClr val="bg1">
                <a:alpha val="50000"/>
              </a:schemeClr>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TextBox 82">
            <a:extLst>
              <a:ext uri="{FF2B5EF4-FFF2-40B4-BE49-F238E27FC236}">
                <a16:creationId xmlns:a16="http://schemas.microsoft.com/office/drawing/2014/main" id="{39439A75-DF9D-4B47-A9B4-F739C5F14771}"/>
              </a:ext>
            </a:extLst>
          </p:cNvPr>
          <p:cNvSpPr txBox="1"/>
          <p:nvPr/>
        </p:nvSpPr>
        <p:spPr>
          <a:xfrm>
            <a:off x="9846292" y="3067942"/>
            <a:ext cx="824133" cy="323165"/>
          </a:xfrm>
          <a:prstGeom prst="rect">
            <a:avLst/>
          </a:prstGeom>
          <a:noFill/>
        </p:spPr>
        <p:txBody>
          <a:bodyPr wrap="square" rtlCol="0">
            <a:spAutoFit/>
          </a:bodyPr>
          <a:lstStyle/>
          <a:p>
            <a:pPr defTabSz="1219170">
              <a:spcBef>
                <a:spcPct val="20000"/>
              </a:spcBef>
              <a:defRPr/>
            </a:pPr>
            <a:r>
              <a:rPr lang="en-US" sz="1500" dirty="0">
                <a:solidFill>
                  <a:schemeClr val="bg1"/>
                </a:solidFill>
                <a:latin typeface="Bernard MT Condensed" panose="02050806060905020404" pitchFamily="18" charset="0"/>
              </a:rPr>
              <a:t>2020</a:t>
            </a:r>
          </a:p>
        </p:txBody>
      </p:sp>
    </p:spTree>
    <p:extLst>
      <p:ext uri="{BB962C8B-B14F-4D97-AF65-F5344CB8AC3E}">
        <p14:creationId xmlns:p14="http://schemas.microsoft.com/office/powerpoint/2010/main" val="4188904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250"/>
                                  </p:stCondLst>
                                  <p:childTnLst>
                                    <p:set>
                                      <p:cBhvr>
                                        <p:cTn id="10" dur="1" fill="hold">
                                          <p:stCondLst>
                                            <p:cond delay="0"/>
                                          </p:stCondLst>
                                        </p:cTn>
                                        <p:tgtEl>
                                          <p:spTgt spid="15"/>
                                        </p:tgtEl>
                                        <p:attrNameLst>
                                          <p:attrName>style.visibility</p:attrName>
                                        </p:attrNameLst>
                                      </p:cBhvr>
                                      <p:to>
                                        <p:strVal val="visible"/>
                                      </p:to>
                                    </p:set>
                                    <p:anim calcmode="lin" valueType="num">
                                      <p:cBhvr additive="base">
                                        <p:cTn id="11" dur="750" fill="hold"/>
                                        <p:tgtEl>
                                          <p:spTgt spid="15"/>
                                        </p:tgtEl>
                                        <p:attrNameLst>
                                          <p:attrName>ppt_x</p:attrName>
                                        </p:attrNameLst>
                                      </p:cBhvr>
                                      <p:tavLst>
                                        <p:tav tm="0">
                                          <p:val>
                                            <p:strVal val="1+#ppt_w/2"/>
                                          </p:val>
                                        </p:tav>
                                        <p:tav tm="100000">
                                          <p:val>
                                            <p:strVal val="#ppt_x"/>
                                          </p:val>
                                        </p:tav>
                                      </p:tavLst>
                                    </p:anim>
                                    <p:anim calcmode="lin" valueType="num">
                                      <p:cBhvr additive="base">
                                        <p:cTn id="12" dur="750" fill="hold"/>
                                        <p:tgtEl>
                                          <p:spTgt spid="15"/>
                                        </p:tgtEl>
                                        <p:attrNameLst>
                                          <p:attrName>ppt_y</p:attrName>
                                        </p:attrNameLst>
                                      </p:cBhvr>
                                      <p:tavLst>
                                        <p:tav tm="0">
                                          <p:val>
                                            <p:strVal val="1+#ppt_h/2"/>
                                          </p:val>
                                        </p:tav>
                                        <p:tav tm="100000">
                                          <p:val>
                                            <p:strVal val="#ppt_y"/>
                                          </p:val>
                                        </p:tav>
                                      </p:tavLst>
                                    </p:anim>
                                  </p:childTnLst>
                                </p:cTn>
                              </p:par>
                              <p:par>
                                <p:cTn id="13" presetID="2" presetClass="entr" presetSubtype="6" fill="hold" grpId="0" nodeType="withEffect">
                                  <p:stCondLst>
                                    <p:cond delay="250"/>
                                  </p:stCondLst>
                                  <p:childTnLst>
                                    <p:set>
                                      <p:cBhvr>
                                        <p:cTn id="14" dur="1" fill="hold">
                                          <p:stCondLst>
                                            <p:cond delay="0"/>
                                          </p:stCondLst>
                                        </p:cTn>
                                        <p:tgtEl>
                                          <p:spTgt spid="14"/>
                                        </p:tgtEl>
                                        <p:attrNameLst>
                                          <p:attrName>style.visibility</p:attrName>
                                        </p:attrNameLst>
                                      </p:cBhvr>
                                      <p:to>
                                        <p:strVal val="visible"/>
                                      </p:to>
                                    </p:set>
                                    <p:anim calcmode="lin" valueType="num">
                                      <p:cBhvr additive="base">
                                        <p:cTn id="15" dur="750" fill="hold"/>
                                        <p:tgtEl>
                                          <p:spTgt spid="14"/>
                                        </p:tgtEl>
                                        <p:attrNameLst>
                                          <p:attrName>ppt_x</p:attrName>
                                        </p:attrNameLst>
                                      </p:cBhvr>
                                      <p:tavLst>
                                        <p:tav tm="0">
                                          <p:val>
                                            <p:strVal val="1+#ppt_w/2"/>
                                          </p:val>
                                        </p:tav>
                                        <p:tav tm="100000">
                                          <p:val>
                                            <p:strVal val="#ppt_x"/>
                                          </p:val>
                                        </p:tav>
                                      </p:tavLst>
                                    </p:anim>
                                    <p:anim calcmode="lin" valueType="num">
                                      <p:cBhvr additive="base">
                                        <p:cTn id="16" dur="750" fill="hold"/>
                                        <p:tgtEl>
                                          <p:spTgt spid="14"/>
                                        </p:tgtEl>
                                        <p:attrNameLst>
                                          <p:attrName>ppt_y</p:attrName>
                                        </p:attrNameLst>
                                      </p:cBhvr>
                                      <p:tavLst>
                                        <p:tav tm="0">
                                          <p:val>
                                            <p:strVal val="1+#ppt_h/2"/>
                                          </p:val>
                                        </p:tav>
                                        <p:tav tm="100000">
                                          <p:val>
                                            <p:strVal val="#ppt_y"/>
                                          </p:val>
                                        </p:tav>
                                      </p:tavLst>
                                    </p:anim>
                                  </p:childTnLst>
                                </p:cTn>
                              </p:par>
                              <p:par>
                                <p:cTn id="17" presetID="2" presetClass="entr" presetSubtype="6" fill="hold" grpId="0" nodeType="withEffect">
                                  <p:stCondLst>
                                    <p:cond delay="25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750" fill="hold"/>
                                        <p:tgtEl>
                                          <p:spTgt spid="13"/>
                                        </p:tgtEl>
                                        <p:attrNameLst>
                                          <p:attrName>ppt_x</p:attrName>
                                        </p:attrNameLst>
                                      </p:cBhvr>
                                      <p:tavLst>
                                        <p:tav tm="0">
                                          <p:val>
                                            <p:strVal val="1+#ppt_w/2"/>
                                          </p:val>
                                        </p:tav>
                                        <p:tav tm="100000">
                                          <p:val>
                                            <p:strVal val="#ppt_x"/>
                                          </p:val>
                                        </p:tav>
                                      </p:tavLst>
                                    </p:anim>
                                    <p:anim calcmode="lin" valueType="num">
                                      <p:cBhvr additive="base">
                                        <p:cTn id="20" dur="750" fill="hold"/>
                                        <p:tgtEl>
                                          <p:spTgt spid="13"/>
                                        </p:tgtEl>
                                        <p:attrNameLst>
                                          <p:attrName>ppt_y</p:attrName>
                                        </p:attrNameLst>
                                      </p:cBhvr>
                                      <p:tavLst>
                                        <p:tav tm="0">
                                          <p:val>
                                            <p:strVal val="1+#ppt_h/2"/>
                                          </p:val>
                                        </p:tav>
                                        <p:tav tm="100000">
                                          <p:val>
                                            <p:strVal val="#ppt_y"/>
                                          </p:val>
                                        </p:tav>
                                      </p:tavLst>
                                    </p:anim>
                                  </p:childTnLst>
                                </p:cTn>
                              </p:par>
                              <p:par>
                                <p:cTn id="21" presetID="2" presetClass="entr" presetSubtype="6" fill="hold" grpId="0" nodeType="withEffect">
                                  <p:stCondLst>
                                    <p:cond delay="25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750" fill="hold"/>
                                        <p:tgtEl>
                                          <p:spTgt spid="12"/>
                                        </p:tgtEl>
                                        <p:attrNameLst>
                                          <p:attrName>ppt_x</p:attrName>
                                        </p:attrNameLst>
                                      </p:cBhvr>
                                      <p:tavLst>
                                        <p:tav tm="0">
                                          <p:val>
                                            <p:strVal val="1+#ppt_w/2"/>
                                          </p:val>
                                        </p:tav>
                                        <p:tav tm="100000">
                                          <p:val>
                                            <p:strVal val="#ppt_x"/>
                                          </p:val>
                                        </p:tav>
                                      </p:tavLst>
                                    </p:anim>
                                    <p:anim calcmode="lin" valueType="num">
                                      <p:cBhvr additive="base">
                                        <p:cTn id="24" dur="750" fill="hold"/>
                                        <p:tgtEl>
                                          <p:spTgt spid="12"/>
                                        </p:tgtEl>
                                        <p:attrNameLst>
                                          <p:attrName>ppt_y</p:attrName>
                                        </p:attrNameLst>
                                      </p:cBhvr>
                                      <p:tavLst>
                                        <p:tav tm="0">
                                          <p:val>
                                            <p:strVal val="1+#ppt_h/2"/>
                                          </p:val>
                                        </p:tav>
                                        <p:tav tm="100000">
                                          <p:val>
                                            <p:strVal val="#ppt_y"/>
                                          </p:val>
                                        </p:tav>
                                      </p:tavLst>
                                    </p:anim>
                                  </p:childTnLst>
                                </p:cTn>
                              </p:par>
                              <p:par>
                                <p:cTn id="25" presetID="2" presetClass="entr" presetSubtype="6" fill="hold" grpId="0" nodeType="withEffect">
                                  <p:stCondLst>
                                    <p:cond delay="25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750" fill="hold"/>
                                        <p:tgtEl>
                                          <p:spTgt spid="11"/>
                                        </p:tgtEl>
                                        <p:attrNameLst>
                                          <p:attrName>ppt_x</p:attrName>
                                        </p:attrNameLst>
                                      </p:cBhvr>
                                      <p:tavLst>
                                        <p:tav tm="0">
                                          <p:val>
                                            <p:strVal val="1+#ppt_w/2"/>
                                          </p:val>
                                        </p:tav>
                                        <p:tav tm="100000">
                                          <p:val>
                                            <p:strVal val="#ppt_x"/>
                                          </p:val>
                                        </p:tav>
                                      </p:tavLst>
                                    </p:anim>
                                    <p:anim calcmode="lin" valueType="num">
                                      <p:cBhvr additive="base">
                                        <p:cTn id="28" dur="750" fill="hold"/>
                                        <p:tgtEl>
                                          <p:spTgt spid="11"/>
                                        </p:tgtEl>
                                        <p:attrNameLst>
                                          <p:attrName>ppt_y</p:attrName>
                                        </p:attrNameLst>
                                      </p:cBhvr>
                                      <p:tavLst>
                                        <p:tav tm="0">
                                          <p:val>
                                            <p:strVal val="1+#ppt_h/2"/>
                                          </p:val>
                                        </p:tav>
                                        <p:tav tm="100000">
                                          <p:val>
                                            <p:strVal val="#ppt_y"/>
                                          </p:val>
                                        </p:tav>
                                      </p:tavLst>
                                    </p:anim>
                                  </p:childTnLst>
                                </p:cTn>
                              </p:par>
                              <p:par>
                                <p:cTn id="29" presetID="2" presetClass="entr" presetSubtype="6" fill="hold" grpId="0" nodeType="withEffect">
                                  <p:stCondLst>
                                    <p:cond delay="25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750" fill="hold"/>
                                        <p:tgtEl>
                                          <p:spTgt spid="10"/>
                                        </p:tgtEl>
                                        <p:attrNameLst>
                                          <p:attrName>ppt_x</p:attrName>
                                        </p:attrNameLst>
                                      </p:cBhvr>
                                      <p:tavLst>
                                        <p:tav tm="0">
                                          <p:val>
                                            <p:strVal val="1+#ppt_w/2"/>
                                          </p:val>
                                        </p:tav>
                                        <p:tav tm="100000">
                                          <p:val>
                                            <p:strVal val="#ppt_x"/>
                                          </p:val>
                                        </p:tav>
                                      </p:tavLst>
                                    </p:anim>
                                    <p:anim calcmode="lin" valueType="num">
                                      <p:cBhvr additive="base">
                                        <p:cTn id="32" dur="75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1500"/>
                            </p:stCondLst>
                            <p:childTnLst>
                              <p:par>
                                <p:cTn id="34" presetID="53" presetClass="entr" presetSubtype="16" fill="hold" grpId="0" nodeType="afterEffect">
                                  <p:stCondLst>
                                    <p:cond delay="0"/>
                                  </p:stCondLst>
                                  <p:childTnLst>
                                    <p:set>
                                      <p:cBhvr>
                                        <p:cTn id="35" dur="1" fill="hold">
                                          <p:stCondLst>
                                            <p:cond delay="0"/>
                                          </p:stCondLst>
                                        </p:cTn>
                                        <p:tgtEl>
                                          <p:spTgt spid="76"/>
                                        </p:tgtEl>
                                        <p:attrNameLst>
                                          <p:attrName>style.visibility</p:attrName>
                                        </p:attrNameLst>
                                      </p:cBhvr>
                                      <p:to>
                                        <p:strVal val="visible"/>
                                      </p:to>
                                    </p:set>
                                    <p:anim calcmode="lin" valueType="num">
                                      <p:cBhvr>
                                        <p:cTn id="36" dur="1000" fill="hold"/>
                                        <p:tgtEl>
                                          <p:spTgt spid="76"/>
                                        </p:tgtEl>
                                        <p:attrNameLst>
                                          <p:attrName>ppt_w</p:attrName>
                                        </p:attrNameLst>
                                      </p:cBhvr>
                                      <p:tavLst>
                                        <p:tav tm="0">
                                          <p:val>
                                            <p:fltVal val="0"/>
                                          </p:val>
                                        </p:tav>
                                        <p:tav tm="100000">
                                          <p:val>
                                            <p:strVal val="#ppt_w"/>
                                          </p:val>
                                        </p:tav>
                                      </p:tavLst>
                                    </p:anim>
                                    <p:anim calcmode="lin" valueType="num">
                                      <p:cBhvr>
                                        <p:cTn id="37" dur="1000" fill="hold"/>
                                        <p:tgtEl>
                                          <p:spTgt spid="76"/>
                                        </p:tgtEl>
                                        <p:attrNameLst>
                                          <p:attrName>ppt_h</p:attrName>
                                        </p:attrNameLst>
                                      </p:cBhvr>
                                      <p:tavLst>
                                        <p:tav tm="0">
                                          <p:val>
                                            <p:fltVal val="0"/>
                                          </p:val>
                                        </p:tav>
                                        <p:tav tm="100000">
                                          <p:val>
                                            <p:strVal val="#ppt_h"/>
                                          </p:val>
                                        </p:tav>
                                      </p:tavLst>
                                    </p:anim>
                                    <p:animEffect transition="in" filter="fade">
                                      <p:cBhvr>
                                        <p:cTn id="38" dur="1000"/>
                                        <p:tgtEl>
                                          <p:spTgt spid="76"/>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77"/>
                                        </p:tgtEl>
                                        <p:attrNameLst>
                                          <p:attrName>style.visibility</p:attrName>
                                        </p:attrNameLst>
                                      </p:cBhvr>
                                      <p:to>
                                        <p:strVal val="visible"/>
                                      </p:to>
                                    </p:set>
                                    <p:animEffect transition="in" filter="fade">
                                      <p:cBhvr>
                                        <p:cTn id="41" dur="1000"/>
                                        <p:tgtEl>
                                          <p:spTgt spid="77"/>
                                        </p:tgtEl>
                                      </p:cBhvr>
                                    </p:animEffect>
                                    <p:anim calcmode="lin" valueType="num">
                                      <p:cBhvr>
                                        <p:cTn id="42" dur="1000" fill="hold"/>
                                        <p:tgtEl>
                                          <p:spTgt spid="77"/>
                                        </p:tgtEl>
                                        <p:attrNameLst>
                                          <p:attrName>ppt_x</p:attrName>
                                        </p:attrNameLst>
                                      </p:cBhvr>
                                      <p:tavLst>
                                        <p:tav tm="0">
                                          <p:val>
                                            <p:strVal val="#ppt_x"/>
                                          </p:val>
                                        </p:tav>
                                        <p:tav tm="100000">
                                          <p:val>
                                            <p:strVal val="#ppt_x"/>
                                          </p:val>
                                        </p:tav>
                                      </p:tavLst>
                                    </p:anim>
                                    <p:anim calcmode="lin" valueType="num">
                                      <p:cBhvr>
                                        <p:cTn id="43" dur="1000" fill="hold"/>
                                        <p:tgtEl>
                                          <p:spTgt spid="77"/>
                                        </p:tgtEl>
                                        <p:attrNameLst>
                                          <p:attrName>ppt_y</p:attrName>
                                        </p:attrNameLst>
                                      </p:cBhvr>
                                      <p:tavLst>
                                        <p:tav tm="0">
                                          <p:val>
                                            <p:strVal val="#ppt_y+.1"/>
                                          </p:val>
                                        </p:tav>
                                        <p:tav tm="100000">
                                          <p:val>
                                            <p:strVal val="#ppt_y"/>
                                          </p:val>
                                        </p:tav>
                                      </p:tavLst>
                                    </p:anim>
                                  </p:childTnLst>
                                </p:cTn>
                              </p:par>
                            </p:childTnLst>
                          </p:cTn>
                        </p:par>
                        <p:par>
                          <p:cTn id="44" fill="hold">
                            <p:stCondLst>
                              <p:cond delay="2500"/>
                            </p:stCondLst>
                            <p:childTnLst>
                              <p:par>
                                <p:cTn id="45" presetID="53" presetClass="entr" presetSubtype="16"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p:cTn id="47" dur="750" fill="hold"/>
                                        <p:tgtEl>
                                          <p:spTgt spid="21"/>
                                        </p:tgtEl>
                                        <p:attrNameLst>
                                          <p:attrName>ppt_w</p:attrName>
                                        </p:attrNameLst>
                                      </p:cBhvr>
                                      <p:tavLst>
                                        <p:tav tm="0">
                                          <p:val>
                                            <p:fltVal val="0"/>
                                          </p:val>
                                        </p:tav>
                                        <p:tav tm="100000">
                                          <p:val>
                                            <p:strVal val="#ppt_w"/>
                                          </p:val>
                                        </p:tav>
                                      </p:tavLst>
                                    </p:anim>
                                    <p:anim calcmode="lin" valueType="num">
                                      <p:cBhvr>
                                        <p:cTn id="48" dur="750" fill="hold"/>
                                        <p:tgtEl>
                                          <p:spTgt spid="21"/>
                                        </p:tgtEl>
                                        <p:attrNameLst>
                                          <p:attrName>ppt_h</p:attrName>
                                        </p:attrNameLst>
                                      </p:cBhvr>
                                      <p:tavLst>
                                        <p:tav tm="0">
                                          <p:val>
                                            <p:fltVal val="0"/>
                                          </p:val>
                                        </p:tav>
                                        <p:tav tm="100000">
                                          <p:val>
                                            <p:strVal val="#ppt_h"/>
                                          </p:val>
                                        </p:tav>
                                      </p:tavLst>
                                    </p:anim>
                                    <p:animEffect transition="in" filter="fade">
                                      <p:cBhvr>
                                        <p:cTn id="49" dur="750"/>
                                        <p:tgtEl>
                                          <p:spTgt spid="21"/>
                                        </p:tgtEl>
                                      </p:cBhvr>
                                    </p:animEffect>
                                  </p:childTnLst>
                                </p:cTn>
                              </p:par>
                              <p:par>
                                <p:cTn id="50" presetID="53" presetClass="entr" presetSubtype="16" fill="hold" nodeType="withEffect">
                                  <p:stCondLst>
                                    <p:cond delay="0"/>
                                  </p:stCondLst>
                                  <p:childTnLst>
                                    <p:set>
                                      <p:cBhvr>
                                        <p:cTn id="51" dur="1" fill="hold">
                                          <p:stCondLst>
                                            <p:cond delay="0"/>
                                          </p:stCondLst>
                                        </p:cTn>
                                        <p:tgtEl>
                                          <p:spTgt spid="70"/>
                                        </p:tgtEl>
                                        <p:attrNameLst>
                                          <p:attrName>style.visibility</p:attrName>
                                        </p:attrNameLst>
                                      </p:cBhvr>
                                      <p:to>
                                        <p:strVal val="visible"/>
                                      </p:to>
                                    </p:set>
                                    <p:anim calcmode="lin" valueType="num">
                                      <p:cBhvr>
                                        <p:cTn id="52" dur="750" fill="hold"/>
                                        <p:tgtEl>
                                          <p:spTgt spid="70"/>
                                        </p:tgtEl>
                                        <p:attrNameLst>
                                          <p:attrName>ppt_w</p:attrName>
                                        </p:attrNameLst>
                                      </p:cBhvr>
                                      <p:tavLst>
                                        <p:tav tm="0">
                                          <p:val>
                                            <p:fltVal val="0"/>
                                          </p:val>
                                        </p:tav>
                                        <p:tav tm="100000">
                                          <p:val>
                                            <p:strVal val="#ppt_w"/>
                                          </p:val>
                                        </p:tav>
                                      </p:tavLst>
                                    </p:anim>
                                    <p:anim calcmode="lin" valueType="num">
                                      <p:cBhvr>
                                        <p:cTn id="53" dur="750" fill="hold"/>
                                        <p:tgtEl>
                                          <p:spTgt spid="70"/>
                                        </p:tgtEl>
                                        <p:attrNameLst>
                                          <p:attrName>ppt_h</p:attrName>
                                        </p:attrNameLst>
                                      </p:cBhvr>
                                      <p:tavLst>
                                        <p:tav tm="0">
                                          <p:val>
                                            <p:fltVal val="0"/>
                                          </p:val>
                                        </p:tav>
                                        <p:tav tm="100000">
                                          <p:val>
                                            <p:strVal val="#ppt_h"/>
                                          </p:val>
                                        </p:tav>
                                      </p:tavLst>
                                    </p:anim>
                                    <p:animEffect transition="in" filter="fade">
                                      <p:cBhvr>
                                        <p:cTn id="54" dur="750"/>
                                        <p:tgtEl>
                                          <p:spTgt spid="70"/>
                                        </p:tgtEl>
                                      </p:cBhvr>
                                    </p:animEffect>
                                  </p:childTnLst>
                                </p:cTn>
                              </p:par>
                            </p:childTnLst>
                          </p:cTn>
                        </p:par>
                        <p:par>
                          <p:cTn id="55" fill="hold">
                            <p:stCondLst>
                              <p:cond delay="3250"/>
                            </p:stCondLst>
                            <p:childTnLst>
                              <p:par>
                                <p:cTn id="56" presetID="53" presetClass="entr" presetSubtype="16" fill="hold" nodeType="afterEffect">
                                  <p:stCondLst>
                                    <p:cond delay="0"/>
                                  </p:stCondLst>
                                  <p:childTnLst>
                                    <p:set>
                                      <p:cBhvr>
                                        <p:cTn id="57" dur="1" fill="hold">
                                          <p:stCondLst>
                                            <p:cond delay="0"/>
                                          </p:stCondLst>
                                        </p:cTn>
                                        <p:tgtEl>
                                          <p:spTgt spid="84"/>
                                        </p:tgtEl>
                                        <p:attrNameLst>
                                          <p:attrName>style.visibility</p:attrName>
                                        </p:attrNameLst>
                                      </p:cBhvr>
                                      <p:to>
                                        <p:strVal val="visible"/>
                                      </p:to>
                                    </p:set>
                                    <p:anim calcmode="lin" valueType="num">
                                      <p:cBhvr>
                                        <p:cTn id="58" dur="750" fill="hold"/>
                                        <p:tgtEl>
                                          <p:spTgt spid="84"/>
                                        </p:tgtEl>
                                        <p:attrNameLst>
                                          <p:attrName>ppt_w</p:attrName>
                                        </p:attrNameLst>
                                      </p:cBhvr>
                                      <p:tavLst>
                                        <p:tav tm="0">
                                          <p:val>
                                            <p:fltVal val="0"/>
                                          </p:val>
                                        </p:tav>
                                        <p:tav tm="100000">
                                          <p:val>
                                            <p:strVal val="#ppt_w"/>
                                          </p:val>
                                        </p:tav>
                                      </p:tavLst>
                                    </p:anim>
                                    <p:anim calcmode="lin" valueType="num">
                                      <p:cBhvr>
                                        <p:cTn id="59" dur="750" fill="hold"/>
                                        <p:tgtEl>
                                          <p:spTgt spid="84"/>
                                        </p:tgtEl>
                                        <p:attrNameLst>
                                          <p:attrName>ppt_h</p:attrName>
                                        </p:attrNameLst>
                                      </p:cBhvr>
                                      <p:tavLst>
                                        <p:tav tm="0">
                                          <p:val>
                                            <p:fltVal val="0"/>
                                          </p:val>
                                        </p:tav>
                                        <p:tav tm="100000">
                                          <p:val>
                                            <p:strVal val="#ppt_h"/>
                                          </p:val>
                                        </p:tav>
                                      </p:tavLst>
                                    </p:anim>
                                    <p:animEffect transition="in" filter="fade">
                                      <p:cBhvr>
                                        <p:cTn id="60" dur="750"/>
                                        <p:tgtEl>
                                          <p:spTgt spid="84"/>
                                        </p:tgtEl>
                                      </p:cBhvr>
                                    </p:animEffect>
                                  </p:childTnLst>
                                </p:cTn>
                              </p:par>
                            </p:childTnLst>
                          </p:cTn>
                        </p:par>
                        <p:par>
                          <p:cTn id="61" fill="hold">
                            <p:stCondLst>
                              <p:cond delay="4000"/>
                            </p:stCondLst>
                            <p:childTnLst>
                              <p:par>
                                <p:cTn id="62" presetID="42" presetClass="entr" presetSubtype="0" fill="hold" grpId="0" nodeType="afterEffect">
                                  <p:stCondLst>
                                    <p:cond delay="0"/>
                                  </p:stCondLst>
                                  <p:childTnLst>
                                    <p:set>
                                      <p:cBhvr>
                                        <p:cTn id="63" dur="1" fill="hold">
                                          <p:stCondLst>
                                            <p:cond delay="0"/>
                                          </p:stCondLst>
                                        </p:cTn>
                                        <p:tgtEl>
                                          <p:spTgt spid="26"/>
                                        </p:tgtEl>
                                        <p:attrNameLst>
                                          <p:attrName>style.visibility</p:attrName>
                                        </p:attrNameLst>
                                      </p:cBhvr>
                                      <p:to>
                                        <p:strVal val="visible"/>
                                      </p:to>
                                    </p:set>
                                    <p:animEffect transition="in" filter="fade">
                                      <p:cBhvr>
                                        <p:cTn id="64" dur="1000"/>
                                        <p:tgtEl>
                                          <p:spTgt spid="26"/>
                                        </p:tgtEl>
                                      </p:cBhvr>
                                    </p:animEffect>
                                    <p:anim calcmode="lin" valueType="num">
                                      <p:cBhvr>
                                        <p:cTn id="65" dur="1000" fill="hold"/>
                                        <p:tgtEl>
                                          <p:spTgt spid="26"/>
                                        </p:tgtEl>
                                        <p:attrNameLst>
                                          <p:attrName>ppt_x</p:attrName>
                                        </p:attrNameLst>
                                      </p:cBhvr>
                                      <p:tavLst>
                                        <p:tav tm="0">
                                          <p:val>
                                            <p:strVal val="#ppt_x"/>
                                          </p:val>
                                        </p:tav>
                                        <p:tav tm="100000">
                                          <p:val>
                                            <p:strVal val="#ppt_x"/>
                                          </p:val>
                                        </p:tav>
                                      </p:tavLst>
                                    </p:anim>
                                    <p:anim calcmode="lin" valueType="num">
                                      <p:cBhvr>
                                        <p:cTn id="66" dur="1000" fill="hold"/>
                                        <p:tgtEl>
                                          <p:spTgt spid="26"/>
                                        </p:tgtEl>
                                        <p:attrNameLst>
                                          <p:attrName>ppt_y</p:attrName>
                                        </p:attrNameLst>
                                      </p:cBhvr>
                                      <p:tavLst>
                                        <p:tav tm="0">
                                          <p:val>
                                            <p:strVal val="#ppt_y+.1"/>
                                          </p:val>
                                        </p:tav>
                                        <p:tav tm="100000">
                                          <p:val>
                                            <p:strVal val="#ppt_y"/>
                                          </p:val>
                                        </p:tav>
                                      </p:tavLst>
                                    </p:anim>
                                  </p:childTnLst>
                                </p:cTn>
                              </p:par>
                            </p:childTnLst>
                          </p:cTn>
                        </p:par>
                        <p:par>
                          <p:cTn id="67" fill="hold">
                            <p:stCondLst>
                              <p:cond delay="5000"/>
                            </p:stCondLst>
                            <p:childTnLst>
                              <p:par>
                                <p:cTn id="68" presetID="53" presetClass="entr" presetSubtype="16" fill="hold" grpId="0" nodeType="afterEffect">
                                  <p:stCondLst>
                                    <p:cond delay="0"/>
                                  </p:stCondLst>
                                  <p:childTnLst>
                                    <p:set>
                                      <p:cBhvr>
                                        <p:cTn id="69" dur="1" fill="hold">
                                          <p:stCondLst>
                                            <p:cond delay="0"/>
                                          </p:stCondLst>
                                        </p:cTn>
                                        <p:tgtEl>
                                          <p:spTgt spid="78"/>
                                        </p:tgtEl>
                                        <p:attrNameLst>
                                          <p:attrName>style.visibility</p:attrName>
                                        </p:attrNameLst>
                                      </p:cBhvr>
                                      <p:to>
                                        <p:strVal val="visible"/>
                                      </p:to>
                                    </p:set>
                                    <p:anim calcmode="lin" valueType="num">
                                      <p:cBhvr>
                                        <p:cTn id="70" dur="1000" fill="hold"/>
                                        <p:tgtEl>
                                          <p:spTgt spid="78"/>
                                        </p:tgtEl>
                                        <p:attrNameLst>
                                          <p:attrName>ppt_w</p:attrName>
                                        </p:attrNameLst>
                                      </p:cBhvr>
                                      <p:tavLst>
                                        <p:tav tm="0">
                                          <p:val>
                                            <p:fltVal val="0"/>
                                          </p:val>
                                        </p:tav>
                                        <p:tav tm="100000">
                                          <p:val>
                                            <p:strVal val="#ppt_w"/>
                                          </p:val>
                                        </p:tav>
                                      </p:tavLst>
                                    </p:anim>
                                    <p:anim calcmode="lin" valueType="num">
                                      <p:cBhvr>
                                        <p:cTn id="71" dur="1000" fill="hold"/>
                                        <p:tgtEl>
                                          <p:spTgt spid="78"/>
                                        </p:tgtEl>
                                        <p:attrNameLst>
                                          <p:attrName>ppt_h</p:attrName>
                                        </p:attrNameLst>
                                      </p:cBhvr>
                                      <p:tavLst>
                                        <p:tav tm="0">
                                          <p:val>
                                            <p:fltVal val="0"/>
                                          </p:val>
                                        </p:tav>
                                        <p:tav tm="100000">
                                          <p:val>
                                            <p:strVal val="#ppt_h"/>
                                          </p:val>
                                        </p:tav>
                                      </p:tavLst>
                                    </p:anim>
                                    <p:animEffect transition="in" filter="fade">
                                      <p:cBhvr>
                                        <p:cTn id="72" dur="1000"/>
                                        <p:tgtEl>
                                          <p:spTgt spid="78"/>
                                        </p:tgtEl>
                                      </p:cBhvr>
                                    </p:animEffect>
                                  </p:childTnLst>
                                </p:cTn>
                              </p:par>
                              <p:par>
                                <p:cTn id="73" presetID="42" presetClass="entr" presetSubtype="0" fill="hold" grpId="0" nodeType="withEffect">
                                  <p:stCondLst>
                                    <p:cond delay="0"/>
                                  </p:stCondLst>
                                  <p:childTnLst>
                                    <p:set>
                                      <p:cBhvr>
                                        <p:cTn id="74" dur="1" fill="hold">
                                          <p:stCondLst>
                                            <p:cond delay="0"/>
                                          </p:stCondLst>
                                        </p:cTn>
                                        <p:tgtEl>
                                          <p:spTgt spid="79"/>
                                        </p:tgtEl>
                                        <p:attrNameLst>
                                          <p:attrName>style.visibility</p:attrName>
                                        </p:attrNameLst>
                                      </p:cBhvr>
                                      <p:to>
                                        <p:strVal val="visible"/>
                                      </p:to>
                                    </p:set>
                                    <p:animEffect transition="in" filter="fade">
                                      <p:cBhvr>
                                        <p:cTn id="75" dur="1000"/>
                                        <p:tgtEl>
                                          <p:spTgt spid="79"/>
                                        </p:tgtEl>
                                      </p:cBhvr>
                                    </p:animEffect>
                                    <p:anim calcmode="lin" valueType="num">
                                      <p:cBhvr>
                                        <p:cTn id="76" dur="1000" fill="hold"/>
                                        <p:tgtEl>
                                          <p:spTgt spid="79"/>
                                        </p:tgtEl>
                                        <p:attrNameLst>
                                          <p:attrName>ppt_x</p:attrName>
                                        </p:attrNameLst>
                                      </p:cBhvr>
                                      <p:tavLst>
                                        <p:tav tm="0">
                                          <p:val>
                                            <p:strVal val="#ppt_x"/>
                                          </p:val>
                                        </p:tav>
                                        <p:tav tm="100000">
                                          <p:val>
                                            <p:strVal val="#ppt_x"/>
                                          </p:val>
                                        </p:tav>
                                      </p:tavLst>
                                    </p:anim>
                                    <p:anim calcmode="lin" valueType="num">
                                      <p:cBhvr>
                                        <p:cTn id="77" dur="1000" fill="hold"/>
                                        <p:tgtEl>
                                          <p:spTgt spid="79"/>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53" presetClass="entr" presetSubtype="16" fill="hold" grpId="0" nodeType="afterEffect">
                                  <p:stCondLst>
                                    <p:cond delay="0"/>
                                  </p:stCondLst>
                                  <p:childTnLst>
                                    <p:set>
                                      <p:cBhvr>
                                        <p:cTn id="80" dur="1" fill="hold">
                                          <p:stCondLst>
                                            <p:cond delay="0"/>
                                          </p:stCondLst>
                                        </p:cTn>
                                        <p:tgtEl>
                                          <p:spTgt spid="36"/>
                                        </p:tgtEl>
                                        <p:attrNameLst>
                                          <p:attrName>style.visibility</p:attrName>
                                        </p:attrNameLst>
                                      </p:cBhvr>
                                      <p:to>
                                        <p:strVal val="visible"/>
                                      </p:to>
                                    </p:set>
                                    <p:anim calcmode="lin" valueType="num">
                                      <p:cBhvr>
                                        <p:cTn id="81" dur="750" fill="hold"/>
                                        <p:tgtEl>
                                          <p:spTgt spid="36"/>
                                        </p:tgtEl>
                                        <p:attrNameLst>
                                          <p:attrName>ppt_w</p:attrName>
                                        </p:attrNameLst>
                                      </p:cBhvr>
                                      <p:tavLst>
                                        <p:tav tm="0">
                                          <p:val>
                                            <p:fltVal val="0"/>
                                          </p:val>
                                        </p:tav>
                                        <p:tav tm="100000">
                                          <p:val>
                                            <p:strVal val="#ppt_w"/>
                                          </p:val>
                                        </p:tav>
                                      </p:tavLst>
                                    </p:anim>
                                    <p:anim calcmode="lin" valueType="num">
                                      <p:cBhvr>
                                        <p:cTn id="82" dur="750" fill="hold"/>
                                        <p:tgtEl>
                                          <p:spTgt spid="36"/>
                                        </p:tgtEl>
                                        <p:attrNameLst>
                                          <p:attrName>ppt_h</p:attrName>
                                        </p:attrNameLst>
                                      </p:cBhvr>
                                      <p:tavLst>
                                        <p:tav tm="0">
                                          <p:val>
                                            <p:fltVal val="0"/>
                                          </p:val>
                                        </p:tav>
                                        <p:tav tm="100000">
                                          <p:val>
                                            <p:strVal val="#ppt_h"/>
                                          </p:val>
                                        </p:tav>
                                      </p:tavLst>
                                    </p:anim>
                                    <p:animEffect transition="in" filter="fade">
                                      <p:cBhvr>
                                        <p:cTn id="83" dur="750"/>
                                        <p:tgtEl>
                                          <p:spTgt spid="36"/>
                                        </p:tgtEl>
                                      </p:cBhvr>
                                    </p:animEffect>
                                  </p:childTnLst>
                                </p:cTn>
                              </p:par>
                              <p:par>
                                <p:cTn id="84" presetID="53" presetClass="entr" presetSubtype="16" fill="hold" grpId="0" nodeType="withEffect">
                                  <p:stCondLst>
                                    <p:cond delay="0"/>
                                  </p:stCondLst>
                                  <p:childTnLst>
                                    <p:set>
                                      <p:cBhvr>
                                        <p:cTn id="85" dur="1" fill="hold">
                                          <p:stCondLst>
                                            <p:cond delay="0"/>
                                          </p:stCondLst>
                                        </p:cTn>
                                        <p:tgtEl>
                                          <p:spTgt spid="63"/>
                                        </p:tgtEl>
                                        <p:attrNameLst>
                                          <p:attrName>style.visibility</p:attrName>
                                        </p:attrNameLst>
                                      </p:cBhvr>
                                      <p:to>
                                        <p:strVal val="visible"/>
                                      </p:to>
                                    </p:set>
                                    <p:anim calcmode="lin" valueType="num">
                                      <p:cBhvr>
                                        <p:cTn id="86" dur="750" fill="hold"/>
                                        <p:tgtEl>
                                          <p:spTgt spid="63"/>
                                        </p:tgtEl>
                                        <p:attrNameLst>
                                          <p:attrName>ppt_w</p:attrName>
                                        </p:attrNameLst>
                                      </p:cBhvr>
                                      <p:tavLst>
                                        <p:tav tm="0">
                                          <p:val>
                                            <p:fltVal val="0"/>
                                          </p:val>
                                        </p:tav>
                                        <p:tav tm="100000">
                                          <p:val>
                                            <p:strVal val="#ppt_w"/>
                                          </p:val>
                                        </p:tav>
                                      </p:tavLst>
                                    </p:anim>
                                    <p:anim calcmode="lin" valueType="num">
                                      <p:cBhvr>
                                        <p:cTn id="87" dur="750" fill="hold"/>
                                        <p:tgtEl>
                                          <p:spTgt spid="63"/>
                                        </p:tgtEl>
                                        <p:attrNameLst>
                                          <p:attrName>ppt_h</p:attrName>
                                        </p:attrNameLst>
                                      </p:cBhvr>
                                      <p:tavLst>
                                        <p:tav tm="0">
                                          <p:val>
                                            <p:fltVal val="0"/>
                                          </p:val>
                                        </p:tav>
                                        <p:tav tm="100000">
                                          <p:val>
                                            <p:strVal val="#ppt_h"/>
                                          </p:val>
                                        </p:tav>
                                      </p:tavLst>
                                    </p:anim>
                                    <p:animEffect transition="in" filter="fade">
                                      <p:cBhvr>
                                        <p:cTn id="88" dur="750"/>
                                        <p:tgtEl>
                                          <p:spTgt spid="63"/>
                                        </p:tgtEl>
                                      </p:cBhvr>
                                    </p:animEffect>
                                  </p:childTnLst>
                                </p:cTn>
                              </p:par>
                            </p:childTnLst>
                          </p:cTn>
                        </p:par>
                        <p:par>
                          <p:cTn id="89" fill="hold">
                            <p:stCondLst>
                              <p:cond delay="6750"/>
                            </p:stCondLst>
                            <p:childTnLst>
                              <p:par>
                                <p:cTn id="90" presetID="53" presetClass="entr" presetSubtype="16" fill="hold" nodeType="afterEffect">
                                  <p:stCondLst>
                                    <p:cond delay="0"/>
                                  </p:stCondLst>
                                  <p:childTnLst>
                                    <p:set>
                                      <p:cBhvr>
                                        <p:cTn id="91" dur="1" fill="hold">
                                          <p:stCondLst>
                                            <p:cond delay="0"/>
                                          </p:stCondLst>
                                        </p:cTn>
                                        <p:tgtEl>
                                          <p:spTgt spid="85"/>
                                        </p:tgtEl>
                                        <p:attrNameLst>
                                          <p:attrName>style.visibility</p:attrName>
                                        </p:attrNameLst>
                                      </p:cBhvr>
                                      <p:to>
                                        <p:strVal val="visible"/>
                                      </p:to>
                                    </p:set>
                                    <p:anim calcmode="lin" valueType="num">
                                      <p:cBhvr>
                                        <p:cTn id="92" dur="750" fill="hold"/>
                                        <p:tgtEl>
                                          <p:spTgt spid="85"/>
                                        </p:tgtEl>
                                        <p:attrNameLst>
                                          <p:attrName>ppt_w</p:attrName>
                                        </p:attrNameLst>
                                      </p:cBhvr>
                                      <p:tavLst>
                                        <p:tav tm="0">
                                          <p:val>
                                            <p:fltVal val="0"/>
                                          </p:val>
                                        </p:tav>
                                        <p:tav tm="100000">
                                          <p:val>
                                            <p:strVal val="#ppt_w"/>
                                          </p:val>
                                        </p:tav>
                                      </p:tavLst>
                                    </p:anim>
                                    <p:anim calcmode="lin" valueType="num">
                                      <p:cBhvr>
                                        <p:cTn id="93" dur="750" fill="hold"/>
                                        <p:tgtEl>
                                          <p:spTgt spid="85"/>
                                        </p:tgtEl>
                                        <p:attrNameLst>
                                          <p:attrName>ppt_h</p:attrName>
                                        </p:attrNameLst>
                                      </p:cBhvr>
                                      <p:tavLst>
                                        <p:tav tm="0">
                                          <p:val>
                                            <p:fltVal val="0"/>
                                          </p:val>
                                        </p:tav>
                                        <p:tav tm="100000">
                                          <p:val>
                                            <p:strVal val="#ppt_h"/>
                                          </p:val>
                                        </p:tav>
                                      </p:tavLst>
                                    </p:anim>
                                    <p:animEffect transition="in" filter="fade">
                                      <p:cBhvr>
                                        <p:cTn id="94" dur="750"/>
                                        <p:tgtEl>
                                          <p:spTgt spid="85"/>
                                        </p:tgtEl>
                                      </p:cBhvr>
                                    </p:animEffect>
                                  </p:childTnLst>
                                </p:cTn>
                              </p:par>
                            </p:childTnLst>
                          </p:cTn>
                        </p:par>
                        <p:par>
                          <p:cTn id="95" fill="hold">
                            <p:stCondLst>
                              <p:cond delay="7500"/>
                            </p:stCondLst>
                            <p:childTnLst>
                              <p:par>
                                <p:cTn id="96" presetID="42" presetClass="entr" presetSubtype="0" fill="hold" grpId="0" nodeType="afterEffect">
                                  <p:stCondLst>
                                    <p:cond delay="0"/>
                                  </p:stCondLst>
                                  <p:childTnLst>
                                    <p:set>
                                      <p:cBhvr>
                                        <p:cTn id="97" dur="1" fill="hold">
                                          <p:stCondLst>
                                            <p:cond delay="0"/>
                                          </p:stCondLst>
                                        </p:cTn>
                                        <p:tgtEl>
                                          <p:spTgt spid="61"/>
                                        </p:tgtEl>
                                        <p:attrNameLst>
                                          <p:attrName>style.visibility</p:attrName>
                                        </p:attrNameLst>
                                      </p:cBhvr>
                                      <p:to>
                                        <p:strVal val="visible"/>
                                      </p:to>
                                    </p:set>
                                    <p:animEffect transition="in" filter="fade">
                                      <p:cBhvr>
                                        <p:cTn id="98" dur="1000"/>
                                        <p:tgtEl>
                                          <p:spTgt spid="61"/>
                                        </p:tgtEl>
                                      </p:cBhvr>
                                    </p:animEffect>
                                    <p:anim calcmode="lin" valueType="num">
                                      <p:cBhvr>
                                        <p:cTn id="99" dur="1000" fill="hold"/>
                                        <p:tgtEl>
                                          <p:spTgt spid="61"/>
                                        </p:tgtEl>
                                        <p:attrNameLst>
                                          <p:attrName>ppt_x</p:attrName>
                                        </p:attrNameLst>
                                      </p:cBhvr>
                                      <p:tavLst>
                                        <p:tav tm="0">
                                          <p:val>
                                            <p:strVal val="#ppt_x"/>
                                          </p:val>
                                        </p:tav>
                                        <p:tav tm="100000">
                                          <p:val>
                                            <p:strVal val="#ppt_x"/>
                                          </p:val>
                                        </p:tav>
                                      </p:tavLst>
                                    </p:anim>
                                    <p:anim calcmode="lin" valueType="num">
                                      <p:cBhvr>
                                        <p:cTn id="100" dur="1000" fill="hold"/>
                                        <p:tgtEl>
                                          <p:spTgt spid="61"/>
                                        </p:tgtEl>
                                        <p:attrNameLst>
                                          <p:attrName>ppt_y</p:attrName>
                                        </p:attrNameLst>
                                      </p:cBhvr>
                                      <p:tavLst>
                                        <p:tav tm="0">
                                          <p:val>
                                            <p:strVal val="#ppt_y+.1"/>
                                          </p:val>
                                        </p:tav>
                                        <p:tav tm="100000">
                                          <p:val>
                                            <p:strVal val="#ppt_y"/>
                                          </p:val>
                                        </p:tav>
                                      </p:tavLst>
                                    </p:anim>
                                  </p:childTnLst>
                                </p:cTn>
                              </p:par>
                            </p:childTnLst>
                          </p:cTn>
                        </p:par>
                        <p:par>
                          <p:cTn id="101" fill="hold">
                            <p:stCondLst>
                              <p:cond delay="8500"/>
                            </p:stCondLst>
                            <p:childTnLst>
                              <p:par>
                                <p:cTn id="102" presetID="53" presetClass="entr" presetSubtype="16" fill="hold" grpId="0" nodeType="afterEffect">
                                  <p:stCondLst>
                                    <p:cond delay="0"/>
                                  </p:stCondLst>
                                  <p:childTnLst>
                                    <p:set>
                                      <p:cBhvr>
                                        <p:cTn id="103" dur="1" fill="hold">
                                          <p:stCondLst>
                                            <p:cond delay="0"/>
                                          </p:stCondLst>
                                        </p:cTn>
                                        <p:tgtEl>
                                          <p:spTgt spid="80"/>
                                        </p:tgtEl>
                                        <p:attrNameLst>
                                          <p:attrName>style.visibility</p:attrName>
                                        </p:attrNameLst>
                                      </p:cBhvr>
                                      <p:to>
                                        <p:strVal val="visible"/>
                                      </p:to>
                                    </p:set>
                                    <p:anim calcmode="lin" valueType="num">
                                      <p:cBhvr>
                                        <p:cTn id="104" dur="1000" fill="hold"/>
                                        <p:tgtEl>
                                          <p:spTgt spid="80"/>
                                        </p:tgtEl>
                                        <p:attrNameLst>
                                          <p:attrName>ppt_w</p:attrName>
                                        </p:attrNameLst>
                                      </p:cBhvr>
                                      <p:tavLst>
                                        <p:tav tm="0">
                                          <p:val>
                                            <p:fltVal val="0"/>
                                          </p:val>
                                        </p:tav>
                                        <p:tav tm="100000">
                                          <p:val>
                                            <p:strVal val="#ppt_w"/>
                                          </p:val>
                                        </p:tav>
                                      </p:tavLst>
                                    </p:anim>
                                    <p:anim calcmode="lin" valueType="num">
                                      <p:cBhvr>
                                        <p:cTn id="105" dur="1000" fill="hold"/>
                                        <p:tgtEl>
                                          <p:spTgt spid="80"/>
                                        </p:tgtEl>
                                        <p:attrNameLst>
                                          <p:attrName>ppt_h</p:attrName>
                                        </p:attrNameLst>
                                      </p:cBhvr>
                                      <p:tavLst>
                                        <p:tav tm="0">
                                          <p:val>
                                            <p:fltVal val="0"/>
                                          </p:val>
                                        </p:tav>
                                        <p:tav tm="100000">
                                          <p:val>
                                            <p:strVal val="#ppt_h"/>
                                          </p:val>
                                        </p:tav>
                                      </p:tavLst>
                                    </p:anim>
                                    <p:animEffect transition="in" filter="fade">
                                      <p:cBhvr>
                                        <p:cTn id="106" dur="1000"/>
                                        <p:tgtEl>
                                          <p:spTgt spid="80"/>
                                        </p:tgtEl>
                                      </p:cBhvr>
                                    </p:animEffect>
                                  </p:childTnLst>
                                </p:cTn>
                              </p:par>
                              <p:par>
                                <p:cTn id="107" presetID="42" presetClass="entr" presetSubtype="0" fill="hold" grpId="0" nodeType="withEffect">
                                  <p:stCondLst>
                                    <p:cond delay="0"/>
                                  </p:stCondLst>
                                  <p:childTnLst>
                                    <p:set>
                                      <p:cBhvr>
                                        <p:cTn id="108" dur="1" fill="hold">
                                          <p:stCondLst>
                                            <p:cond delay="0"/>
                                          </p:stCondLst>
                                        </p:cTn>
                                        <p:tgtEl>
                                          <p:spTgt spid="81"/>
                                        </p:tgtEl>
                                        <p:attrNameLst>
                                          <p:attrName>style.visibility</p:attrName>
                                        </p:attrNameLst>
                                      </p:cBhvr>
                                      <p:to>
                                        <p:strVal val="visible"/>
                                      </p:to>
                                    </p:set>
                                    <p:animEffect transition="in" filter="fade">
                                      <p:cBhvr>
                                        <p:cTn id="109" dur="1000"/>
                                        <p:tgtEl>
                                          <p:spTgt spid="81"/>
                                        </p:tgtEl>
                                      </p:cBhvr>
                                    </p:animEffect>
                                    <p:anim calcmode="lin" valueType="num">
                                      <p:cBhvr>
                                        <p:cTn id="110" dur="1000" fill="hold"/>
                                        <p:tgtEl>
                                          <p:spTgt spid="81"/>
                                        </p:tgtEl>
                                        <p:attrNameLst>
                                          <p:attrName>ppt_x</p:attrName>
                                        </p:attrNameLst>
                                      </p:cBhvr>
                                      <p:tavLst>
                                        <p:tav tm="0">
                                          <p:val>
                                            <p:strVal val="#ppt_x"/>
                                          </p:val>
                                        </p:tav>
                                        <p:tav tm="100000">
                                          <p:val>
                                            <p:strVal val="#ppt_x"/>
                                          </p:val>
                                        </p:tav>
                                      </p:tavLst>
                                    </p:anim>
                                    <p:anim calcmode="lin" valueType="num">
                                      <p:cBhvr>
                                        <p:cTn id="111" dur="1000" fill="hold"/>
                                        <p:tgtEl>
                                          <p:spTgt spid="81"/>
                                        </p:tgtEl>
                                        <p:attrNameLst>
                                          <p:attrName>ppt_y</p:attrName>
                                        </p:attrNameLst>
                                      </p:cBhvr>
                                      <p:tavLst>
                                        <p:tav tm="0">
                                          <p:val>
                                            <p:strVal val="#ppt_y+.1"/>
                                          </p:val>
                                        </p:tav>
                                        <p:tav tm="100000">
                                          <p:val>
                                            <p:strVal val="#ppt_y"/>
                                          </p:val>
                                        </p:tav>
                                      </p:tavLst>
                                    </p:anim>
                                  </p:childTnLst>
                                </p:cTn>
                              </p:par>
                            </p:childTnLst>
                          </p:cTn>
                        </p:par>
                        <p:par>
                          <p:cTn id="112" fill="hold">
                            <p:stCondLst>
                              <p:cond delay="9500"/>
                            </p:stCondLst>
                            <p:childTnLst>
                              <p:par>
                                <p:cTn id="113" presetID="53" presetClass="entr" presetSubtype="16" fill="hold" grpId="0" nodeType="afterEffect">
                                  <p:stCondLst>
                                    <p:cond delay="0"/>
                                  </p:stCondLst>
                                  <p:childTnLst>
                                    <p:set>
                                      <p:cBhvr>
                                        <p:cTn id="114" dur="1" fill="hold">
                                          <p:stCondLst>
                                            <p:cond delay="0"/>
                                          </p:stCondLst>
                                        </p:cTn>
                                        <p:tgtEl>
                                          <p:spTgt spid="42"/>
                                        </p:tgtEl>
                                        <p:attrNameLst>
                                          <p:attrName>style.visibility</p:attrName>
                                        </p:attrNameLst>
                                      </p:cBhvr>
                                      <p:to>
                                        <p:strVal val="visible"/>
                                      </p:to>
                                    </p:set>
                                    <p:anim calcmode="lin" valueType="num">
                                      <p:cBhvr>
                                        <p:cTn id="115" dur="750" fill="hold"/>
                                        <p:tgtEl>
                                          <p:spTgt spid="42"/>
                                        </p:tgtEl>
                                        <p:attrNameLst>
                                          <p:attrName>ppt_w</p:attrName>
                                        </p:attrNameLst>
                                      </p:cBhvr>
                                      <p:tavLst>
                                        <p:tav tm="0">
                                          <p:val>
                                            <p:fltVal val="0"/>
                                          </p:val>
                                        </p:tav>
                                        <p:tav tm="100000">
                                          <p:val>
                                            <p:strVal val="#ppt_w"/>
                                          </p:val>
                                        </p:tav>
                                      </p:tavLst>
                                    </p:anim>
                                    <p:anim calcmode="lin" valueType="num">
                                      <p:cBhvr>
                                        <p:cTn id="116" dur="750" fill="hold"/>
                                        <p:tgtEl>
                                          <p:spTgt spid="42"/>
                                        </p:tgtEl>
                                        <p:attrNameLst>
                                          <p:attrName>ppt_h</p:attrName>
                                        </p:attrNameLst>
                                      </p:cBhvr>
                                      <p:tavLst>
                                        <p:tav tm="0">
                                          <p:val>
                                            <p:fltVal val="0"/>
                                          </p:val>
                                        </p:tav>
                                        <p:tav tm="100000">
                                          <p:val>
                                            <p:strVal val="#ppt_h"/>
                                          </p:val>
                                        </p:tav>
                                      </p:tavLst>
                                    </p:anim>
                                    <p:animEffect transition="in" filter="fade">
                                      <p:cBhvr>
                                        <p:cTn id="117" dur="750"/>
                                        <p:tgtEl>
                                          <p:spTgt spid="42"/>
                                        </p:tgtEl>
                                      </p:cBhvr>
                                    </p:animEffect>
                                  </p:childTnLst>
                                </p:cTn>
                              </p:par>
                              <p:par>
                                <p:cTn id="118" presetID="53" presetClass="entr" presetSubtype="16" fill="hold" nodeType="withEffect">
                                  <p:stCondLst>
                                    <p:cond delay="0"/>
                                  </p:stCondLst>
                                  <p:childTnLst>
                                    <p:set>
                                      <p:cBhvr>
                                        <p:cTn id="119" dur="1" fill="hold">
                                          <p:stCondLst>
                                            <p:cond delay="0"/>
                                          </p:stCondLst>
                                        </p:cTn>
                                        <p:tgtEl>
                                          <p:spTgt spid="65"/>
                                        </p:tgtEl>
                                        <p:attrNameLst>
                                          <p:attrName>style.visibility</p:attrName>
                                        </p:attrNameLst>
                                      </p:cBhvr>
                                      <p:to>
                                        <p:strVal val="visible"/>
                                      </p:to>
                                    </p:set>
                                    <p:anim calcmode="lin" valueType="num">
                                      <p:cBhvr>
                                        <p:cTn id="120" dur="750" fill="hold"/>
                                        <p:tgtEl>
                                          <p:spTgt spid="65"/>
                                        </p:tgtEl>
                                        <p:attrNameLst>
                                          <p:attrName>ppt_w</p:attrName>
                                        </p:attrNameLst>
                                      </p:cBhvr>
                                      <p:tavLst>
                                        <p:tav tm="0">
                                          <p:val>
                                            <p:fltVal val="0"/>
                                          </p:val>
                                        </p:tav>
                                        <p:tav tm="100000">
                                          <p:val>
                                            <p:strVal val="#ppt_w"/>
                                          </p:val>
                                        </p:tav>
                                      </p:tavLst>
                                    </p:anim>
                                    <p:anim calcmode="lin" valueType="num">
                                      <p:cBhvr>
                                        <p:cTn id="121" dur="750" fill="hold"/>
                                        <p:tgtEl>
                                          <p:spTgt spid="65"/>
                                        </p:tgtEl>
                                        <p:attrNameLst>
                                          <p:attrName>ppt_h</p:attrName>
                                        </p:attrNameLst>
                                      </p:cBhvr>
                                      <p:tavLst>
                                        <p:tav tm="0">
                                          <p:val>
                                            <p:fltVal val="0"/>
                                          </p:val>
                                        </p:tav>
                                        <p:tav tm="100000">
                                          <p:val>
                                            <p:strVal val="#ppt_h"/>
                                          </p:val>
                                        </p:tav>
                                      </p:tavLst>
                                    </p:anim>
                                    <p:animEffect transition="in" filter="fade">
                                      <p:cBhvr>
                                        <p:cTn id="122" dur="750"/>
                                        <p:tgtEl>
                                          <p:spTgt spid="65"/>
                                        </p:tgtEl>
                                      </p:cBhvr>
                                    </p:animEffect>
                                  </p:childTnLst>
                                </p:cTn>
                              </p:par>
                            </p:childTnLst>
                          </p:cTn>
                        </p:par>
                        <p:par>
                          <p:cTn id="123" fill="hold">
                            <p:stCondLst>
                              <p:cond delay="10250"/>
                            </p:stCondLst>
                            <p:childTnLst>
                              <p:par>
                                <p:cTn id="124" presetID="53" presetClass="entr" presetSubtype="16" fill="hold" nodeType="afterEffect">
                                  <p:stCondLst>
                                    <p:cond delay="0"/>
                                  </p:stCondLst>
                                  <p:childTnLst>
                                    <p:set>
                                      <p:cBhvr>
                                        <p:cTn id="125" dur="1" fill="hold">
                                          <p:stCondLst>
                                            <p:cond delay="0"/>
                                          </p:stCondLst>
                                        </p:cTn>
                                        <p:tgtEl>
                                          <p:spTgt spid="86"/>
                                        </p:tgtEl>
                                        <p:attrNameLst>
                                          <p:attrName>style.visibility</p:attrName>
                                        </p:attrNameLst>
                                      </p:cBhvr>
                                      <p:to>
                                        <p:strVal val="visible"/>
                                      </p:to>
                                    </p:set>
                                    <p:anim calcmode="lin" valueType="num">
                                      <p:cBhvr>
                                        <p:cTn id="126" dur="750" fill="hold"/>
                                        <p:tgtEl>
                                          <p:spTgt spid="86"/>
                                        </p:tgtEl>
                                        <p:attrNameLst>
                                          <p:attrName>ppt_w</p:attrName>
                                        </p:attrNameLst>
                                      </p:cBhvr>
                                      <p:tavLst>
                                        <p:tav tm="0">
                                          <p:val>
                                            <p:fltVal val="0"/>
                                          </p:val>
                                        </p:tav>
                                        <p:tav tm="100000">
                                          <p:val>
                                            <p:strVal val="#ppt_w"/>
                                          </p:val>
                                        </p:tav>
                                      </p:tavLst>
                                    </p:anim>
                                    <p:anim calcmode="lin" valueType="num">
                                      <p:cBhvr>
                                        <p:cTn id="127" dur="750" fill="hold"/>
                                        <p:tgtEl>
                                          <p:spTgt spid="86"/>
                                        </p:tgtEl>
                                        <p:attrNameLst>
                                          <p:attrName>ppt_h</p:attrName>
                                        </p:attrNameLst>
                                      </p:cBhvr>
                                      <p:tavLst>
                                        <p:tav tm="0">
                                          <p:val>
                                            <p:fltVal val="0"/>
                                          </p:val>
                                        </p:tav>
                                        <p:tav tm="100000">
                                          <p:val>
                                            <p:strVal val="#ppt_h"/>
                                          </p:val>
                                        </p:tav>
                                      </p:tavLst>
                                    </p:anim>
                                    <p:animEffect transition="in" filter="fade">
                                      <p:cBhvr>
                                        <p:cTn id="128" dur="750"/>
                                        <p:tgtEl>
                                          <p:spTgt spid="86"/>
                                        </p:tgtEl>
                                      </p:cBhvr>
                                    </p:animEffect>
                                  </p:childTnLst>
                                </p:cTn>
                              </p:par>
                            </p:childTnLst>
                          </p:cTn>
                        </p:par>
                        <p:par>
                          <p:cTn id="129" fill="hold">
                            <p:stCondLst>
                              <p:cond delay="11000"/>
                            </p:stCondLst>
                            <p:childTnLst>
                              <p:par>
                                <p:cTn id="130" presetID="42" presetClass="entr" presetSubtype="0" fill="hold" grpId="0" nodeType="afterEffect">
                                  <p:stCondLst>
                                    <p:cond delay="0"/>
                                  </p:stCondLst>
                                  <p:childTnLst>
                                    <p:set>
                                      <p:cBhvr>
                                        <p:cTn id="131" dur="1" fill="hold">
                                          <p:stCondLst>
                                            <p:cond delay="0"/>
                                          </p:stCondLst>
                                        </p:cTn>
                                        <p:tgtEl>
                                          <p:spTgt spid="62"/>
                                        </p:tgtEl>
                                        <p:attrNameLst>
                                          <p:attrName>style.visibility</p:attrName>
                                        </p:attrNameLst>
                                      </p:cBhvr>
                                      <p:to>
                                        <p:strVal val="visible"/>
                                      </p:to>
                                    </p:set>
                                    <p:animEffect transition="in" filter="fade">
                                      <p:cBhvr>
                                        <p:cTn id="132" dur="1000"/>
                                        <p:tgtEl>
                                          <p:spTgt spid="62"/>
                                        </p:tgtEl>
                                      </p:cBhvr>
                                    </p:animEffect>
                                    <p:anim calcmode="lin" valueType="num">
                                      <p:cBhvr>
                                        <p:cTn id="133" dur="1000" fill="hold"/>
                                        <p:tgtEl>
                                          <p:spTgt spid="62"/>
                                        </p:tgtEl>
                                        <p:attrNameLst>
                                          <p:attrName>ppt_x</p:attrName>
                                        </p:attrNameLst>
                                      </p:cBhvr>
                                      <p:tavLst>
                                        <p:tav tm="0">
                                          <p:val>
                                            <p:strVal val="#ppt_x"/>
                                          </p:val>
                                        </p:tav>
                                        <p:tav tm="100000">
                                          <p:val>
                                            <p:strVal val="#ppt_x"/>
                                          </p:val>
                                        </p:tav>
                                      </p:tavLst>
                                    </p:anim>
                                    <p:anim calcmode="lin" valueType="num">
                                      <p:cBhvr>
                                        <p:cTn id="134" dur="1000" fill="hold"/>
                                        <p:tgtEl>
                                          <p:spTgt spid="62"/>
                                        </p:tgtEl>
                                        <p:attrNameLst>
                                          <p:attrName>ppt_y</p:attrName>
                                        </p:attrNameLst>
                                      </p:cBhvr>
                                      <p:tavLst>
                                        <p:tav tm="0">
                                          <p:val>
                                            <p:strVal val="#ppt_y+.1"/>
                                          </p:val>
                                        </p:tav>
                                        <p:tav tm="100000">
                                          <p:val>
                                            <p:strVal val="#ppt_y"/>
                                          </p:val>
                                        </p:tav>
                                      </p:tavLst>
                                    </p:anim>
                                  </p:childTnLst>
                                </p:cTn>
                              </p:par>
                            </p:childTnLst>
                          </p:cTn>
                        </p:par>
                        <p:par>
                          <p:cTn id="135" fill="hold">
                            <p:stCondLst>
                              <p:cond delay="12000"/>
                            </p:stCondLst>
                            <p:childTnLst>
                              <p:par>
                                <p:cTn id="136" presetID="53" presetClass="entr" presetSubtype="16" fill="hold" grpId="0" nodeType="afterEffect">
                                  <p:stCondLst>
                                    <p:cond delay="0"/>
                                  </p:stCondLst>
                                  <p:childTnLst>
                                    <p:set>
                                      <p:cBhvr>
                                        <p:cTn id="137" dur="1" fill="hold">
                                          <p:stCondLst>
                                            <p:cond delay="0"/>
                                          </p:stCondLst>
                                        </p:cTn>
                                        <p:tgtEl>
                                          <p:spTgt spid="82"/>
                                        </p:tgtEl>
                                        <p:attrNameLst>
                                          <p:attrName>style.visibility</p:attrName>
                                        </p:attrNameLst>
                                      </p:cBhvr>
                                      <p:to>
                                        <p:strVal val="visible"/>
                                      </p:to>
                                    </p:set>
                                    <p:anim calcmode="lin" valueType="num">
                                      <p:cBhvr>
                                        <p:cTn id="138" dur="1000" fill="hold"/>
                                        <p:tgtEl>
                                          <p:spTgt spid="82"/>
                                        </p:tgtEl>
                                        <p:attrNameLst>
                                          <p:attrName>ppt_w</p:attrName>
                                        </p:attrNameLst>
                                      </p:cBhvr>
                                      <p:tavLst>
                                        <p:tav tm="0">
                                          <p:val>
                                            <p:fltVal val="0"/>
                                          </p:val>
                                        </p:tav>
                                        <p:tav tm="100000">
                                          <p:val>
                                            <p:strVal val="#ppt_w"/>
                                          </p:val>
                                        </p:tav>
                                      </p:tavLst>
                                    </p:anim>
                                    <p:anim calcmode="lin" valueType="num">
                                      <p:cBhvr>
                                        <p:cTn id="139" dur="1000" fill="hold"/>
                                        <p:tgtEl>
                                          <p:spTgt spid="82"/>
                                        </p:tgtEl>
                                        <p:attrNameLst>
                                          <p:attrName>ppt_h</p:attrName>
                                        </p:attrNameLst>
                                      </p:cBhvr>
                                      <p:tavLst>
                                        <p:tav tm="0">
                                          <p:val>
                                            <p:fltVal val="0"/>
                                          </p:val>
                                        </p:tav>
                                        <p:tav tm="100000">
                                          <p:val>
                                            <p:strVal val="#ppt_h"/>
                                          </p:val>
                                        </p:tav>
                                      </p:tavLst>
                                    </p:anim>
                                    <p:animEffect transition="in" filter="fade">
                                      <p:cBhvr>
                                        <p:cTn id="140" dur="1000"/>
                                        <p:tgtEl>
                                          <p:spTgt spid="82"/>
                                        </p:tgtEl>
                                      </p:cBhvr>
                                    </p:animEffect>
                                  </p:childTnLst>
                                </p:cTn>
                              </p:par>
                              <p:par>
                                <p:cTn id="141" presetID="42" presetClass="entr" presetSubtype="0" fill="hold" grpId="0" nodeType="withEffect">
                                  <p:stCondLst>
                                    <p:cond delay="0"/>
                                  </p:stCondLst>
                                  <p:childTnLst>
                                    <p:set>
                                      <p:cBhvr>
                                        <p:cTn id="142" dur="1" fill="hold">
                                          <p:stCondLst>
                                            <p:cond delay="0"/>
                                          </p:stCondLst>
                                        </p:cTn>
                                        <p:tgtEl>
                                          <p:spTgt spid="83"/>
                                        </p:tgtEl>
                                        <p:attrNameLst>
                                          <p:attrName>style.visibility</p:attrName>
                                        </p:attrNameLst>
                                      </p:cBhvr>
                                      <p:to>
                                        <p:strVal val="visible"/>
                                      </p:to>
                                    </p:set>
                                    <p:animEffect transition="in" filter="fade">
                                      <p:cBhvr>
                                        <p:cTn id="143" dur="1000"/>
                                        <p:tgtEl>
                                          <p:spTgt spid="83"/>
                                        </p:tgtEl>
                                      </p:cBhvr>
                                    </p:animEffect>
                                    <p:anim calcmode="lin" valueType="num">
                                      <p:cBhvr>
                                        <p:cTn id="144" dur="1000" fill="hold"/>
                                        <p:tgtEl>
                                          <p:spTgt spid="83"/>
                                        </p:tgtEl>
                                        <p:attrNameLst>
                                          <p:attrName>ppt_x</p:attrName>
                                        </p:attrNameLst>
                                      </p:cBhvr>
                                      <p:tavLst>
                                        <p:tav tm="0">
                                          <p:val>
                                            <p:strVal val="#ppt_x"/>
                                          </p:val>
                                        </p:tav>
                                        <p:tav tm="100000">
                                          <p:val>
                                            <p:strVal val="#ppt_x"/>
                                          </p:val>
                                        </p:tav>
                                      </p:tavLst>
                                    </p:anim>
                                    <p:anim calcmode="lin" valueType="num">
                                      <p:cBhvr>
                                        <p:cTn id="145" dur="1000" fill="hold"/>
                                        <p:tgtEl>
                                          <p:spTgt spid="83"/>
                                        </p:tgtEl>
                                        <p:attrNameLst>
                                          <p:attrName>ppt_y</p:attrName>
                                        </p:attrNameLst>
                                      </p:cBhvr>
                                      <p:tavLst>
                                        <p:tav tm="0">
                                          <p:val>
                                            <p:strVal val="#ppt_y+.1"/>
                                          </p:val>
                                        </p:tav>
                                        <p:tav tm="100000">
                                          <p:val>
                                            <p:strVal val="#ppt_y"/>
                                          </p:val>
                                        </p:tav>
                                      </p:tavLst>
                                    </p:anim>
                                  </p:childTnLst>
                                </p:cTn>
                              </p:par>
                            </p:childTnLst>
                          </p:cTn>
                        </p:par>
                        <p:par>
                          <p:cTn id="146" fill="hold">
                            <p:stCondLst>
                              <p:cond delay="13000"/>
                            </p:stCondLst>
                            <p:childTnLst>
                              <p:par>
                                <p:cTn id="147" presetID="53" presetClass="entr" presetSubtype="16" fill="hold" grpId="0" nodeType="afterEffect">
                                  <p:stCondLst>
                                    <p:cond delay="0"/>
                                  </p:stCondLst>
                                  <p:childTnLst>
                                    <p:set>
                                      <p:cBhvr>
                                        <p:cTn id="148" dur="1" fill="hold">
                                          <p:stCondLst>
                                            <p:cond delay="0"/>
                                          </p:stCondLst>
                                        </p:cTn>
                                        <p:tgtEl>
                                          <p:spTgt spid="54"/>
                                        </p:tgtEl>
                                        <p:attrNameLst>
                                          <p:attrName>style.visibility</p:attrName>
                                        </p:attrNameLst>
                                      </p:cBhvr>
                                      <p:to>
                                        <p:strVal val="visible"/>
                                      </p:to>
                                    </p:set>
                                    <p:anim calcmode="lin" valueType="num">
                                      <p:cBhvr>
                                        <p:cTn id="149" dur="750" fill="hold"/>
                                        <p:tgtEl>
                                          <p:spTgt spid="54"/>
                                        </p:tgtEl>
                                        <p:attrNameLst>
                                          <p:attrName>ppt_w</p:attrName>
                                        </p:attrNameLst>
                                      </p:cBhvr>
                                      <p:tavLst>
                                        <p:tav tm="0">
                                          <p:val>
                                            <p:fltVal val="0"/>
                                          </p:val>
                                        </p:tav>
                                        <p:tav tm="100000">
                                          <p:val>
                                            <p:strVal val="#ppt_w"/>
                                          </p:val>
                                        </p:tav>
                                      </p:tavLst>
                                    </p:anim>
                                    <p:anim calcmode="lin" valueType="num">
                                      <p:cBhvr>
                                        <p:cTn id="150" dur="750" fill="hold"/>
                                        <p:tgtEl>
                                          <p:spTgt spid="54"/>
                                        </p:tgtEl>
                                        <p:attrNameLst>
                                          <p:attrName>ppt_h</p:attrName>
                                        </p:attrNameLst>
                                      </p:cBhvr>
                                      <p:tavLst>
                                        <p:tav tm="0">
                                          <p:val>
                                            <p:fltVal val="0"/>
                                          </p:val>
                                        </p:tav>
                                        <p:tav tm="100000">
                                          <p:val>
                                            <p:strVal val="#ppt_h"/>
                                          </p:val>
                                        </p:tav>
                                      </p:tavLst>
                                    </p:anim>
                                    <p:animEffect transition="in" filter="fade">
                                      <p:cBhvr>
                                        <p:cTn id="151" dur="750"/>
                                        <p:tgtEl>
                                          <p:spTgt spid="54"/>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64"/>
                                        </p:tgtEl>
                                        <p:attrNameLst>
                                          <p:attrName>style.visibility</p:attrName>
                                        </p:attrNameLst>
                                      </p:cBhvr>
                                      <p:to>
                                        <p:strVal val="visible"/>
                                      </p:to>
                                    </p:set>
                                    <p:anim calcmode="lin" valueType="num">
                                      <p:cBhvr>
                                        <p:cTn id="154" dur="750" fill="hold"/>
                                        <p:tgtEl>
                                          <p:spTgt spid="64"/>
                                        </p:tgtEl>
                                        <p:attrNameLst>
                                          <p:attrName>ppt_w</p:attrName>
                                        </p:attrNameLst>
                                      </p:cBhvr>
                                      <p:tavLst>
                                        <p:tav tm="0">
                                          <p:val>
                                            <p:fltVal val="0"/>
                                          </p:val>
                                        </p:tav>
                                        <p:tav tm="100000">
                                          <p:val>
                                            <p:strVal val="#ppt_w"/>
                                          </p:val>
                                        </p:tav>
                                      </p:tavLst>
                                    </p:anim>
                                    <p:anim calcmode="lin" valueType="num">
                                      <p:cBhvr>
                                        <p:cTn id="155" dur="750" fill="hold"/>
                                        <p:tgtEl>
                                          <p:spTgt spid="64"/>
                                        </p:tgtEl>
                                        <p:attrNameLst>
                                          <p:attrName>ppt_h</p:attrName>
                                        </p:attrNameLst>
                                      </p:cBhvr>
                                      <p:tavLst>
                                        <p:tav tm="0">
                                          <p:val>
                                            <p:fltVal val="0"/>
                                          </p:val>
                                        </p:tav>
                                        <p:tav tm="100000">
                                          <p:val>
                                            <p:strVal val="#ppt_h"/>
                                          </p:val>
                                        </p:tav>
                                      </p:tavLst>
                                    </p:anim>
                                    <p:animEffect transition="in" filter="fade">
                                      <p:cBhvr>
                                        <p:cTn id="156" dur="750"/>
                                        <p:tgtEl>
                                          <p:spTgt spid="64"/>
                                        </p:tgtEl>
                                      </p:cBhvr>
                                    </p:animEffect>
                                  </p:childTnLst>
                                </p:cTn>
                              </p:par>
                            </p:childTnLst>
                          </p:cTn>
                        </p:par>
                        <p:par>
                          <p:cTn id="157" fill="hold">
                            <p:stCondLst>
                              <p:cond delay="13750"/>
                            </p:stCondLst>
                            <p:childTnLst>
                              <p:par>
                                <p:cTn id="158" presetID="53" presetClass="entr" presetSubtype="16" fill="hold" nodeType="afterEffect">
                                  <p:stCondLst>
                                    <p:cond delay="0"/>
                                  </p:stCondLst>
                                  <p:childTnLst>
                                    <p:set>
                                      <p:cBhvr>
                                        <p:cTn id="159" dur="1" fill="hold">
                                          <p:stCondLst>
                                            <p:cond delay="0"/>
                                          </p:stCondLst>
                                        </p:cTn>
                                        <p:tgtEl>
                                          <p:spTgt spid="87"/>
                                        </p:tgtEl>
                                        <p:attrNameLst>
                                          <p:attrName>style.visibility</p:attrName>
                                        </p:attrNameLst>
                                      </p:cBhvr>
                                      <p:to>
                                        <p:strVal val="visible"/>
                                      </p:to>
                                    </p:set>
                                    <p:anim calcmode="lin" valueType="num">
                                      <p:cBhvr>
                                        <p:cTn id="160" dur="750" fill="hold"/>
                                        <p:tgtEl>
                                          <p:spTgt spid="87"/>
                                        </p:tgtEl>
                                        <p:attrNameLst>
                                          <p:attrName>ppt_w</p:attrName>
                                        </p:attrNameLst>
                                      </p:cBhvr>
                                      <p:tavLst>
                                        <p:tav tm="0">
                                          <p:val>
                                            <p:fltVal val="0"/>
                                          </p:val>
                                        </p:tav>
                                        <p:tav tm="100000">
                                          <p:val>
                                            <p:strVal val="#ppt_w"/>
                                          </p:val>
                                        </p:tav>
                                      </p:tavLst>
                                    </p:anim>
                                    <p:anim calcmode="lin" valueType="num">
                                      <p:cBhvr>
                                        <p:cTn id="161" dur="750" fill="hold"/>
                                        <p:tgtEl>
                                          <p:spTgt spid="87"/>
                                        </p:tgtEl>
                                        <p:attrNameLst>
                                          <p:attrName>ppt_h</p:attrName>
                                        </p:attrNameLst>
                                      </p:cBhvr>
                                      <p:tavLst>
                                        <p:tav tm="0">
                                          <p:val>
                                            <p:fltVal val="0"/>
                                          </p:val>
                                        </p:tav>
                                        <p:tav tm="100000">
                                          <p:val>
                                            <p:strVal val="#ppt_h"/>
                                          </p:val>
                                        </p:tav>
                                      </p:tavLst>
                                    </p:anim>
                                    <p:animEffect transition="in" filter="fade">
                                      <p:cBhvr>
                                        <p:cTn id="162" dur="750"/>
                                        <p:tgtEl>
                                          <p:spTgt spid="87"/>
                                        </p:tgtEl>
                                      </p:cBhvr>
                                    </p:animEffect>
                                  </p:childTnLst>
                                </p:cTn>
                              </p:par>
                            </p:childTnLst>
                          </p:cTn>
                        </p:par>
                        <p:par>
                          <p:cTn id="163" fill="hold">
                            <p:stCondLst>
                              <p:cond delay="14500"/>
                            </p:stCondLst>
                            <p:childTnLst>
                              <p:par>
                                <p:cTn id="164" presetID="42" presetClass="entr" presetSubtype="0" fill="hold" grpId="0" nodeType="afterEffect">
                                  <p:stCondLst>
                                    <p:cond delay="0"/>
                                  </p:stCondLst>
                                  <p:childTnLst>
                                    <p:set>
                                      <p:cBhvr>
                                        <p:cTn id="165" dur="1" fill="hold">
                                          <p:stCondLst>
                                            <p:cond delay="0"/>
                                          </p:stCondLst>
                                        </p:cTn>
                                        <p:tgtEl>
                                          <p:spTgt spid="60"/>
                                        </p:tgtEl>
                                        <p:attrNameLst>
                                          <p:attrName>style.visibility</p:attrName>
                                        </p:attrNameLst>
                                      </p:cBhvr>
                                      <p:to>
                                        <p:strVal val="visible"/>
                                      </p:to>
                                    </p:set>
                                    <p:animEffect transition="in" filter="fade">
                                      <p:cBhvr>
                                        <p:cTn id="166" dur="1000"/>
                                        <p:tgtEl>
                                          <p:spTgt spid="60"/>
                                        </p:tgtEl>
                                      </p:cBhvr>
                                    </p:animEffect>
                                    <p:anim calcmode="lin" valueType="num">
                                      <p:cBhvr>
                                        <p:cTn id="167" dur="1000" fill="hold"/>
                                        <p:tgtEl>
                                          <p:spTgt spid="60"/>
                                        </p:tgtEl>
                                        <p:attrNameLst>
                                          <p:attrName>ppt_x</p:attrName>
                                        </p:attrNameLst>
                                      </p:cBhvr>
                                      <p:tavLst>
                                        <p:tav tm="0">
                                          <p:val>
                                            <p:strVal val="#ppt_x"/>
                                          </p:val>
                                        </p:tav>
                                        <p:tav tm="100000">
                                          <p:val>
                                            <p:strVal val="#ppt_x"/>
                                          </p:val>
                                        </p:tav>
                                      </p:tavLst>
                                    </p:anim>
                                    <p:anim calcmode="lin" valueType="num">
                                      <p:cBhvr>
                                        <p:cTn id="168"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1" grpId="0" animBg="1"/>
      <p:bldP spid="12" grpId="0" animBg="1"/>
      <p:bldP spid="13" grpId="0" animBg="1"/>
      <p:bldP spid="14" grpId="0" animBg="1"/>
      <p:bldP spid="15" grpId="0" animBg="1"/>
      <p:bldP spid="21" grpId="0" animBg="1"/>
      <p:bldP spid="26" grpId="0"/>
      <p:bldP spid="36" grpId="0" animBg="1"/>
      <p:bldP spid="42" grpId="0" animBg="1"/>
      <p:bldP spid="54" grpId="0" animBg="1"/>
      <p:bldP spid="60" grpId="0"/>
      <p:bldP spid="61" grpId="0"/>
      <p:bldP spid="62" grpId="0"/>
      <p:bldP spid="63" grpId="0" animBg="1"/>
      <p:bldP spid="64" grpId="0" animBg="1"/>
      <p:bldP spid="76" grpId="0" animBg="1"/>
      <p:bldP spid="77" grpId="0"/>
      <p:bldP spid="78" grpId="0" animBg="1"/>
      <p:bldP spid="79" grpId="0"/>
      <p:bldP spid="80" grpId="0" animBg="1"/>
      <p:bldP spid="81" grpId="0"/>
      <p:bldP spid="82" grpId="0" animBg="1"/>
      <p:bldP spid="8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0" name="TextBox 29">
            <a:extLst>
              <a:ext uri="{FF2B5EF4-FFF2-40B4-BE49-F238E27FC236}">
                <a16:creationId xmlns:a16="http://schemas.microsoft.com/office/drawing/2014/main" id="{826F541E-BA8C-4EF4-8C52-B614105FE46A}"/>
              </a:ext>
            </a:extLst>
          </p:cNvPr>
          <p:cNvSpPr txBox="1"/>
          <p:nvPr/>
        </p:nvSpPr>
        <p:spPr>
          <a:xfrm>
            <a:off x="9210707" y="2871830"/>
            <a:ext cx="1822769" cy="1477328"/>
          </a:xfrm>
          <a:prstGeom prst="rect">
            <a:avLst/>
          </a:prstGeom>
          <a:noFill/>
        </p:spPr>
        <p:txBody>
          <a:bodyPr wrap="square" rtlCol="0">
            <a:spAutoFit/>
          </a:bodyPr>
          <a:lstStyle/>
          <a:p>
            <a:pPr algn="ctr" defTabSz="1219170">
              <a:spcBef>
                <a:spcPct val="20000"/>
              </a:spcBef>
              <a:defRPr/>
            </a:pPr>
            <a:r>
              <a:rPr lang="en-US" sz="1500" dirty="0">
                <a:solidFill>
                  <a:srgbClr val="4CC8EC"/>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1" name="TextBox 30">
            <a:extLst>
              <a:ext uri="{FF2B5EF4-FFF2-40B4-BE49-F238E27FC236}">
                <a16:creationId xmlns:a16="http://schemas.microsoft.com/office/drawing/2014/main" id="{2D477899-4E48-41B1-9834-41601C02DE0C}"/>
              </a:ext>
            </a:extLst>
          </p:cNvPr>
          <p:cNvSpPr txBox="1"/>
          <p:nvPr/>
        </p:nvSpPr>
        <p:spPr>
          <a:xfrm>
            <a:off x="7242015" y="4099507"/>
            <a:ext cx="1822769" cy="1477328"/>
          </a:xfrm>
          <a:prstGeom prst="rect">
            <a:avLst/>
          </a:prstGeom>
          <a:noFill/>
        </p:spPr>
        <p:txBody>
          <a:bodyPr wrap="square" rtlCol="0">
            <a:spAutoFit/>
          </a:bodyPr>
          <a:lstStyle/>
          <a:p>
            <a:pPr algn="ctr" defTabSz="1219170">
              <a:spcBef>
                <a:spcPct val="20000"/>
              </a:spcBef>
              <a:defRPr/>
            </a:pPr>
            <a:r>
              <a:rPr lang="en-US" sz="1500" dirty="0">
                <a:solidFill>
                  <a:srgbClr val="F4C956"/>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32" name="TextBox 31">
            <a:extLst>
              <a:ext uri="{FF2B5EF4-FFF2-40B4-BE49-F238E27FC236}">
                <a16:creationId xmlns:a16="http://schemas.microsoft.com/office/drawing/2014/main" id="{5604CD1E-0EB5-4C8E-A0E5-1FAF7755A57D}"/>
              </a:ext>
            </a:extLst>
          </p:cNvPr>
          <p:cNvSpPr txBox="1"/>
          <p:nvPr/>
        </p:nvSpPr>
        <p:spPr>
          <a:xfrm>
            <a:off x="5334096" y="2867601"/>
            <a:ext cx="1822769" cy="1523494"/>
          </a:xfrm>
          <a:prstGeom prst="rect">
            <a:avLst/>
          </a:prstGeom>
          <a:noFill/>
        </p:spPr>
        <p:txBody>
          <a:bodyPr wrap="square" rtlCol="0">
            <a:spAutoFit/>
          </a:bodyPr>
          <a:lstStyle/>
          <a:p>
            <a:pPr algn="ctr" defTabSz="1219170">
              <a:spcBef>
                <a:spcPct val="20000"/>
              </a:spcBef>
              <a:defRPr/>
            </a:pPr>
            <a:r>
              <a:rPr lang="en-US" sz="1500" dirty="0">
                <a:solidFill>
                  <a:srgbClr val="57CCC6"/>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28" name="TextBox 27">
            <a:extLst>
              <a:ext uri="{FF2B5EF4-FFF2-40B4-BE49-F238E27FC236}">
                <a16:creationId xmlns:a16="http://schemas.microsoft.com/office/drawing/2014/main" id="{938CD1DD-566D-483E-9C54-22D2FF964489}"/>
              </a:ext>
            </a:extLst>
          </p:cNvPr>
          <p:cNvSpPr txBox="1"/>
          <p:nvPr/>
        </p:nvSpPr>
        <p:spPr>
          <a:xfrm>
            <a:off x="7252354" y="1665900"/>
            <a:ext cx="1822769" cy="1477328"/>
          </a:xfrm>
          <a:prstGeom prst="rect">
            <a:avLst/>
          </a:prstGeom>
          <a:noFill/>
        </p:spPr>
        <p:txBody>
          <a:bodyPr wrap="square" rtlCol="0">
            <a:spAutoFit/>
          </a:bodyPr>
          <a:lstStyle/>
          <a:p>
            <a:pPr algn="ctr" defTabSz="1219170">
              <a:spcBef>
                <a:spcPct val="20000"/>
              </a:spcBef>
              <a:defRPr/>
            </a:pPr>
            <a:r>
              <a:rPr lang="en-US" sz="1500" dirty="0">
                <a:solidFill>
                  <a:srgbClr val="FF7467"/>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15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27" name="Freeform: Shape 26">
            <a:extLst>
              <a:ext uri="{FF2B5EF4-FFF2-40B4-BE49-F238E27FC236}">
                <a16:creationId xmlns:a16="http://schemas.microsoft.com/office/drawing/2014/main" id="{A9E46F06-3651-4FC0-A9DB-4A2AA9A57A95}"/>
              </a:ext>
            </a:extLst>
          </p:cNvPr>
          <p:cNvSpPr>
            <a:spLocks noChangeAspect="1"/>
          </p:cNvSpPr>
          <p:nvPr/>
        </p:nvSpPr>
        <p:spPr>
          <a:xfrm>
            <a:off x="6056216"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6" name="Freeform: Shape 25">
            <a:extLst>
              <a:ext uri="{FF2B5EF4-FFF2-40B4-BE49-F238E27FC236}">
                <a16:creationId xmlns:a16="http://schemas.microsoft.com/office/drawing/2014/main" id="{7A7BB682-CDEA-45A3-A298-B026A56385AD}"/>
              </a:ext>
            </a:extLst>
          </p:cNvPr>
          <p:cNvSpPr>
            <a:spLocks noChangeAspect="1"/>
          </p:cNvSpPr>
          <p:nvPr/>
        </p:nvSpPr>
        <p:spPr>
          <a:xfrm>
            <a:off x="9210707" y="4789421"/>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5" name="Freeform: Shape 24">
            <a:extLst>
              <a:ext uri="{FF2B5EF4-FFF2-40B4-BE49-F238E27FC236}">
                <a16:creationId xmlns:a16="http://schemas.microsoft.com/office/drawing/2014/main" id="{4DFE925F-9E8D-4FA1-9A54-C6C316AB7E16}"/>
              </a:ext>
            </a:extLst>
          </p:cNvPr>
          <p:cNvSpPr>
            <a:spLocks noChangeAspect="1"/>
          </p:cNvSpPr>
          <p:nvPr/>
        </p:nvSpPr>
        <p:spPr>
          <a:xfrm>
            <a:off x="9289464" y="1403810"/>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1" name="Freeform: Shape 10">
            <a:extLst>
              <a:ext uri="{FF2B5EF4-FFF2-40B4-BE49-F238E27FC236}">
                <a16:creationId xmlns:a16="http://schemas.microsoft.com/office/drawing/2014/main" id="{22E97C8C-8CC1-48E2-B6E3-9CDE39FFC3DC}"/>
              </a:ext>
            </a:extLst>
          </p:cNvPr>
          <p:cNvSpPr>
            <a:spLocks noChangeAspect="1"/>
          </p:cNvSpPr>
          <p:nvPr/>
        </p:nvSpPr>
        <p:spPr>
          <a:xfrm>
            <a:off x="6036222" y="1379837"/>
            <a:ext cx="1017368" cy="960119"/>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F849EDAC-0958-47C9-94CF-D263480B7B09}"/>
              </a:ext>
            </a:extLst>
          </p:cNvPr>
          <p:cNvSpPr>
            <a:spLocks noChangeAspect="1"/>
          </p:cNvSpPr>
          <p:nvPr/>
        </p:nvSpPr>
        <p:spPr>
          <a:xfrm>
            <a:off x="4953000" y="1219200"/>
            <a:ext cx="6400800" cy="4813365"/>
          </a:xfrm>
          <a:custGeom>
            <a:avLst/>
            <a:gdLst>
              <a:gd name="connsiteX0" fmla="*/ 3903145 w 5482022"/>
              <a:gd name="connsiteY0" fmla="*/ 3108823 h 4125745"/>
              <a:gd name="connsiteX1" fmla="*/ 3880486 w 5482022"/>
              <a:gd name="connsiteY1" fmla="*/ 3119508 h 4125745"/>
              <a:gd name="connsiteX2" fmla="*/ 3877200 w 5482022"/>
              <a:gd name="connsiteY2" fmla="*/ 3124924 h 4125745"/>
              <a:gd name="connsiteX3" fmla="*/ 3876345 w 5482022"/>
              <a:gd name="connsiteY3" fmla="*/ 3125396 h 4125745"/>
              <a:gd name="connsiteX4" fmla="*/ 3873933 w 5482022"/>
              <a:gd name="connsiteY4" fmla="*/ 3128425 h 4125745"/>
              <a:gd name="connsiteX5" fmla="*/ 3705715 w 5482022"/>
              <a:gd name="connsiteY5" fmla="*/ 3456979 h 4125745"/>
              <a:gd name="connsiteX6" fmla="*/ 3704668 w 5482022"/>
              <a:gd name="connsiteY6" fmla="*/ 3460706 h 4125745"/>
              <a:gd name="connsiteX7" fmla="*/ 3704717 w 5482022"/>
              <a:gd name="connsiteY7" fmla="*/ 3461116 h 4125745"/>
              <a:gd name="connsiteX8" fmla="*/ 3702477 w 5482022"/>
              <a:gd name="connsiteY8" fmla="*/ 3464438 h 4125745"/>
              <a:gd name="connsiteX9" fmla="*/ 3700169 w 5482022"/>
              <a:gd name="connsiteY9" fmla="*/ 3475868 h 4125745"/>
              <a:gd name="connsiteX10" fmla="*/ 3702477 w 5482022"/>
              <a:gd name="connsiteY10" fmla="*/ 3487298 h 4125745"/>
              <a:gd name="connsiteX11" fmla="*/ 3703474 w 5482022"/>
              <a:gd name="connsiteY11" fmla="*/ 3488777 h 4125745"/>
              <a:gd name="connsiteX12" fmla="*/ 3703341 w 5482022"/>
              <a:gd name="connsiteY12" fmla="*/ 3489868 h 4125745"/>
              <a:gd name="connsiteX13" fmla="*/ 3704381 w 5482022"/>
              <a:gd name="connsiteY13" fmla="*/ 3493598 h 4125745"/>
              <a:gd name="connsiteX14" fmla="*/ 3821027 w 5482022"/>
              <a:gd name="connsiteY14" fmla="*/ 3722529 h 4125745"/>
              <a:gd name="connsiteX15" fmla="*/ 3872375 w 5482022"/>
              <a:gd name="connsiteY15" fmla="*/ 3823528 h 4125745"/>
              <a:gd name="connsiteX16" fmla="*/ 3874003 w 5482022"/>
              <a:gd name="connsiteY16" fmla="*/ 3824921 h 4125745"/>
              <a:gd name="connsiteX17" fmla="*/ 3874015 w 5482022"/>
              <a:gd name="connsiteY17" fmla="*/ 3824979 h 4125745"/>
              <a:gd name="connsiteX18" fmla="*/ 3901071 w 5482022"/>
              <a:gd name="connsiteY18" fmla="*/ 3842913 h 4125745"/>
              <a:gd name="connsiteX19" fmla="*/ 3902315 w 5482022"/>
              <a:gd name="connsiteY19" fmla="*/ 3842788 h 4125745"/>
              <a:gd name="connsiteX20" fmla="*/ 3903145 w 5482022"/>
              <a:gd name="connsiteY20" fmla="*/ 3842913 h 4125745"/>
              <a:gd name="connsiteX21" fmla="*/ 3903275 w 5482022"/>
              <a:gd name="connsiteY21" fmla="*/ 3842900 h 4125745"/>
              <a:gd name="connsiteX22" fmla="*/ 3903341 w 5482022"/>
              <a:gd name="connsiteY22" fmla="*/ 3842913 h 4125745"/>
              <a:gd name="connsiteX23" fmla="*/ 4266661 w 5482022"/>
              <a:gd name="connsiteY23" fmla="*/ 3842913 h 4125745"/>
              <a:gd name="connsiteX24" fmla="*/ 4267817 w 5482022"/>
              <a:gd name="connsiteY24" fmla="*/ 3842680 h 4125745"/>
              <a:gd name="connsiteX25" fmla="*/ 4272120 w 5482022"/>
              <a:gd name="connsiteY25" fmla="*/ 3842680 h 4125745"/>
              <a:gd name="connsiteX26" fmla="*/ 4274434 w 5482022"/>
              <a:gd name="connsiteY26" fmla="*/ 3842913 h 4125745"/>
              <a:gd name="connsiteX27" fmla="*/ 4297093 w 5482022"/>
              <a:gd name="connsiteY27" fmla="*/ 3832228 h 4125745"/>
              <a:gd name="connsiteX28" fmla="*/ 4300378 w 5482022"/>
              <a:gd name="connsiteY28" fmla="*/ 3826812 h 4125745"/>
              <a:gd name="connsiteX29" fmla="*/ 4301234 w 5482022"/>
              <a:gd name="connsiteY29" fmla="*/ 3826340 h 4125745"/>
              <a:gd name="connsiteX30" fmla="*/ 4303645 w 5482022"/>
              <a:gd name="connsiteY30" fmla="*/ 3823311 h 4125745"/>
              <a:gd name="connsiteX31" fmla="*/ 4471863 w 5482022"/>
              <a:gd name="connsiteY31" fmla="*/ 3494757 h 4125745"/>
              <a:gd name="connsiteX32" fmla="*/ 4472911 w 5482022"/>
              <a:gd name="connsiteY32" fmla="*/ 3491030 h 4125745"/>
              <a:gd name="connsiteX33" fmla="*/ 4472861 w 5482022"/>
              <a:gd name="connsiteY33" fmla="*/ 3490621 h 4125745"/>
              <a:gd name="connsiteX34" fmla="*/ 4475102 w 5482022"/>
              <a:gd name="connsiteY34" fmla="*/ 3487298 h 4125745"/>
              <a:gd name="connsiteX35" fmla="*/ 4477409 w 5482022"/>
              <a:gd name="connsiteY35" fmla="*/ 3475868 h 4125745"/>
              <a:gd name="connsiteX36" fmla="*/ 4475102 w 5482022"/>
              <a:gd name="connsiteY36" fmla="*/ 3464438 h 4125745"/>
              <a:gd name="connsiteX37" fmla="*/ 4474104 w 5482022"/>
              <a:gd name="connsiteY37" fmla="*/ 3462959 h 4125745"/>
              <a:gd name="connsiteX38" fmla="*/ 4474238 w 5482022"/>
              <a:gd name="connsiteY38" fmla="*/ 3461868 h 4125745"/>
              <a:gd name="connsiteX39" fmla="*/ 4473198 w 5482022"/>
              <a:gd name="connsiteY39" fmla="*/ 3458139 h 4125745"/>
              <a:gd name="connsiteX40" fmla="*/ 4368170 w 5482022"/>
              <a:gd name="connsiteY40" fmla="*/ 3252010 h 4125745"/>
              <a:gd name="connsiteX41" fmla="*/ 4368127 w 5482022"/>
              <a:gd name="connsiteY41" fmla="*/ 3251448 h 4125745"/>
              <a:gd name="connsiteX42" fmla="*/ 4303325 w 5482022"/>
              <a:gd name="connsiteY42" fmla="*/ 3123986 h 4125745"/>
              <a:gd name="connsiteX43" fmla="*/ 4300326 w 5482022"/>
              <a:gd name="connsiteY43" fmla="*/ 3121420 h 4125745"/>
              <a:gd name="connsiteX44" fmla="*/ 4299166 w 5482022"/>
              <a:gd name="connsiteY44" fmla="*/ 3119509 h 4125745"/>
              <a:gd name="connsiteX45" fmla="*/ 4276508 w 5482022"/>
              <a:gd name="connsiteY45" fmla="*/ 3108823 h 4125745"/>
              <a:gd name="connsiteX46" fmla="*/ 4275264 w 5482022"/>
              <a:gd name="connsiteY46" fmla="*/ 3108948 h 4125745"/>
              <a:gd name="connsiteX47" fmla="*/ 4274434 w 5482022"/>
              <a:gd name="connsiteY47" fmla="*/ 3108823 h 4125745"/>
              <a:gd name="connsiteX48" fmla="*/ 4274303 w 5482022"/>
              <a:gd name="connsiteY48" fmla="*/ 3108836 h 4125745"/>
              <a:gd name="connsiteX49" fmla="*/ 4274238 w 5482022"/>
              <a:gd name="connsiteY49" fmla="*/ 3108823 h 4125745"/>
              <a:gd name="connsiteX50" fmla="*/ 3910918 w 5482022"/>
              <a:gd name="connsiteY50" fmla="*/ 3108823 h 4125745"/>
              <a:gd name="connsiteX51" fmla="*/ 3909761 w 5482022"/>
              <a:gd name="connsiteY51" fmla="*/ 3109056 h 4125745"/>
              <a:gd name="connsiteX52" fmla="*/ 3905459 w 5482022"/>
              <a:gd name="connsiteY52" fmla="*/ 3109056 h 4125745"/>
              <a:gd name="connsiteX53" fmla="*/ 1189300 w 5482022"/>
              <a:gd name="connsiteY53" fmla="*/ 3108822 h 4125745"/>
              <a:gd name="connsiteX54" fmla="*/ 1166641 w 5482022"/>
              <a:gd name="connsiteY54" fmla="*/ 3119507 h 4125745"/>
              <a:gd name="connsiteX55" fmla="*/ 1163355 w 5482022"/>
              <a:gd name="connsiteY55" fmla="*/ 3124923 h 4125745"/>
              <a:gd name="connsiteX56" fmla="*/ 1162500 w 5482022"/>
              <a:gd name="connsiteY56" fmla="*/ 3125395 h 4125745"/>
              <a:gd name="connsiteX57" fmla="*/ 1160088 w 5482022"/>
              <a:gd name="connsiteY57" fmla="*/ 3128424 h 4125745"/>
              <a:gd name="connsiteX58" fmla="*/ 991870 w 5482022"/>
              <a:gd name="connsiteY58" fmla="*/ 3456978 h 4125745"/>
              <a:gd name="connsiteX59" fmla="*/ 990823 w 5482022"/>
              <a:gd name="connsiteY59" fmla="*/ 3460705 h 4125745"/>
              <a:gd name="connsiteX60" fmla="*/ 990872 w 5482022"/>
              <a:gd name="connsiteY60" fmla="*/ 3461115 h 4125745"/>
              <a:gd name="connsiteX61" fmla="*/ 988632 w 5482022"/>
              <a:gd name="connsiteY61" fmla="*/ 3464437 h 4125745"/>
              <a:gd name="connsiteX62" fmla="*/ 986324 w 5482022"/>
              <a:gd name="connsiteY62" fmla="*/ 3475867 h 4125745"/>
              <a:gd name="connsiteX63" fmla="*/ 988632 w 5482022"/>
              <a:gd name="connsiteY63" fmla="*/ 3487297 h 4125745"/>
              <a:gd name="connsiteX64" fmla="*/ 989629 w 5482022"/>
              <a:gd name="connsiteY64" fmla="*/ 3488776 h 4125745"/>
              <a:gd name="connsiteX65" fmla="*/ 989496 w 5482022"/>
              <a:gd name="connsiteY65" fmla="*/ 3489867 h 4125745"/>
              <a:gd name="connsiteX66" fmla="*/ 990536 w 5482022"/>
              <a:gd name="connsiteY66" fmla="*/ 3493597 h 4125745"/>
              <a:gd name="connsiteX67" fmla="*/ 1107182 w 5482022"/>
              <a:gd name="connsiteY67" fmla="*/ 3722528 h 4125745"/>
              <a:gd name="connsiteX68" fmla="*/ 1158530 w 5482022"/>
              <a:gd name="connsiteY68" fmla="*/ 3823527 h 4125745"/>
              <a:gd name="connsiteX69" fmla="*/ 1160158 w 5482022"/>
              <a:gd name="connsiteY69" fmla="*/ 3824920 h 4125745"/>
              <a:gd name="connsiteX70" fmla="*/ 1160170 w 5482022"/>
              <a:gd name="connsiteY70" fmla="*/ 3824978 h 4125745"/>
              <a:gd name="connsiteX71" fmla="*/ 1187226 w 5482022"/>
              <a:gd name="connsiteY71" fmla="*/ 3842912 h 4125745"/>
              <a:gd name="connsiteX72" fmla="*/ 1188470 w 5482022"/>
              <a:gd name="connsiteY72" fmla="*/ 3842787 h 4125745"/>
              <a:gd name="connsiteX73" fmla="*/ 1189300 w 5482022"/>
              <a:gd name="connsiteY73" fmla="*/ 3842912 h 4125745"/>
              <a:gd name="connsiteX74" fmla="*/ 1189430 w 5482022"/>
              <a:gd name="connsiteY74" fmla="*/ 3842899 h 4125745"/>
              <a:gd name="connsiteX75" fmla="*/ 1189496 w 5482022"/>
              <a:gd name="connsiteY75" fmla="*/ 3842912 h 4125745"/>
              <a:gd name="connsiteX76" fmla="*/ 1552816 w 5482022"/>
              <a:gd name="connsiteY76" fmla="*/ 3842912 h 4125745"/>
              <a:gd name="connsiteX77" fmla="*/ 1553972 w 5482022"/>
              <a:gd name="connsiteY77" fmla="*/ 3842679 h 4125745"/>
              <a:gd name="connsiteX78" fmla="*/ 1558275 w 5482022"/>
              <a:gd name="connsiteY78" fmla="*/ 3842679 h 4125745"/>
              <a:gd name="connsiteX79" fmla="*/ 1560589 w 5482022"/>
              <a:gd name="connsiteY79" fmla="*/ 3842912 h 4125745"/>
              <a:gd name="connsiteX80" fmla="*/ 1583248 w 5482022"/>
              <a:gd name="connsiteY80" fmla="*/ 3832227 h 4125745"/>
              <a:gd name="connsiteX81" fmla="*/ 1586533 w 5482022"/>
              <a:gd name="connsiteY81" fmla="*/ 3826811 h 4125745"/>
              <a:gd name="connsiteX82" fmla="*/ 1587389 w 5482022"/>
              <a:gd name="connsiteY82" fmla="*/ 3826339 h 4125745"/>
              <a:gd name="connsiteX83" fmla="*/ 1589800 w 5482022"/>
              <a:gd name="connsiteY83" fmla="*/ 3823310 h 4125745"/>
              <a:gd name="connsiteX84" fmla="*/ 1758018 w 5482022"/>
              <a:gd name="connsiteY84" fmla="*/ 3494756 h 4125745"/>
              <a:gd name="connsiteX85" fmla="*/ 1759066 w 5482022"/>
              <a:gd name="connsiteY85" fmla="*/ 3491029 h 4125745"/>
              <a:gd name="connsiteX86" fmla="*/ 1759016 w 5482022"/>
              <a:gd name="connsiteY86" fmla="*/ 3490620 h 4125745"/>
              <a:gd name="connsiteX87" fmla="*/ 1761257 w 5482022"/>
              <a:gd name="connsiteY87" fmla="*/ 3487297 h 4125745"/>
              <a:gd name="connsiteX88" fmla="*/ 1763564 w 5482022"/>
              <a:gd name="connsiteY88" fmla="*/ 3475867 h 4125745"/>
              <a:gd name="connsiteX89" fmla="*/ 1761257 w 5482022"/>
              <a:gd name="connsiteY89" fmla="*/ 3464437 h 4125745"/>
              <a:gd name="connsiteX90" fmla="*/ 1760259 w 5482022"/>
              <a:gd name="connsiteY90" fmla="*/ 3462958 h 4125745"/>
              <a:gd name="connsiteX91" fmla="*/ 1760393 w 5482022"/>
              <a:gd name="connsiteY91" fmla="*/ 3461867 h 4125745"/>
              <a:gd name="connsiteX92" fmla="*/ 1759353 w 5482022"/>
              <a:gd name="connsiteY92" fmla="*/ 3458138 h 4125745"/>
              <a:gd name="connsiteX93" fmla="*/ 1654325 w 5482022"/>
              <a:gd name="connsiteY93" fmla="*/ 3252009 h 4125745"/>
              <a:gd name="connsiteX94" fmla="*/ 1654282 w 5482022"/>
              <a:gd name="connsiteY94" fmla="*/ 3251447 h 4125745"/>
              <a:gd name="connsiteX95" fmla="*/ 1589480 w 5482022"/>
              <a:gd name="connsiteY95" fmla="*/ 3123985 h 4125745"/>
              <a:gd name="connsiteX96" fmla="*/ 1586481 w 5482022"/>
              <a:gd name="connsiteY96" fmla="*/ 3121419 h 4125745"/>
              <a:gd name="connsiteX97" fmla="*/ 1585321 w 5482022"/>
              <a:gd name="connsiteY97" fmla="*/ 3119508 h 4125745"/>
              <a:gd name="connsiteX98" fmla="*/ 1562663 w 5482022"/>
              <a:gd name="connsiteY98" fmla="*/ 3108822 h 4125745"/>
              <a:gd name="connsiteX99" fmla="*/ 1561419 w 5482022"/>
              <a:gd name="connsiteY99" fmla="*/ 3108947 h 4125745"/>
              <a:gd name="connsiteX100" fmla="*/ 1560589 w 5482022"/>
              <a:gd name="connsiteY100" fmla="*/ 3108822 h 4125745"/>
              <a:gd name="connsiteX101" fmla="*/ 1560458 w 5482022"/>
              <a:gd name="connsiteY101" fmla="*/ 3108835 h 4125745"/>
              <a:gd name="connsiteX102" fmla="*/ 1560393 w 5482022"/>
              <a:gd name="connsiteY102" fmla="*/ 3108822 h 4125745"/>
              <a:gd name="connsiteX103" fmla="*/ 1197073 w 5482022"/>
              <a:gd name="connsiteY103" fmla="*/ 3108822 h 4125745"/>
              <a:gd name="connsiteX104" fmla="*/ 1195916 w 5482022"/>
              <a:gd name="connsiteY104" fmla="*/ 3109055 h 4125745"/>
              <a:gd name="connsiteX105" fmla="*/ 1191614 w 5482022"/>
              <a:gd name="connsiteY105" fmla="*/ 3109055 h 4125745"/>
              <a:gd name="connsiteX106" fmla="*/ 2314894 w 5482022"/>
              <a:gd name="connsiteY106" fmla="*/ 2268934 h 4125745"/>
              <a:gd name="connsiteX107" fmla="*/ 2264245 w 5482022"/>
              <a:gd name="connsiteY107" fmla="*/ 2292820 h 4125745"/>
              <a:gd name="connsiteX108" fmla="*/ 2256901 w 5482022"/>
              <a:gd name="connsiteY108" fmla="*/ 2304925 h 4125745"/>
              <a:gd name="connsiteX109" fmla="*/ 2254988 w 5482022"/>
              <a:gd name="connsiteY109" fmla="*/ 2305981 h 4125745"/>
              <a:gd name="connsiteX110" fmla="*/ 2249598 w 5482022"/>
              <a:gd name="connsiteY110" fmla="*/ 2312751 h 4125745"/>
              <a:gd name="connsiteX111" fmla="*/ 1873581 w 5482022"/>
              <a:gd name="connsiteY111" fmla="*/ 3047163 h 4125745"/>
              <a:gd name="connsiteX112" fmla="*/ 1871239 w 5482022"/>
              <a:gd name="connsiteY112" fmla="*/ 3055494 h 4125745"/>
              <a:gd name="connsiteX113" fmla="*/ 1871350 w 5482022"/>
              <a:gd name="connsiteY113" fmla="*/ 3056410 h 4125745"/>
              <a:gd name="connsiteX114" fmla="*/ 1866342 w 5482022"/>
              <a:gd name="connsiteY114" fmla="*/ 3063837 h 4125745"/>
              <a:gd name="connsiteX115" fmla="*/ 1861184 w 5482022"/>
              <a:gd name="connsiteY115" fmla="*/ 3089386 h 4125745"/>
              <a:gd name="connsiteX116" fmla="*/ 1866342 w 5482022"/>
              <a:gd name="connsiteY116" fmla="*/ 3114934 h 4125745"/>
              <a:gd name="connsiteX117" fmla="*/ 1868572 w 5482022"/>
              <a:gd name="connsiteY117" fmla="*/ 3118242 h 4125745"/>
              <a:gd name="connsiteX118" fmla="*/ 1868273 w 5482022"/>
              <a:gd name="connsiteY118" fmla="*/ 3120680 h 4125745"/>
              <a:gd name="connsiteX119" fmla="*/ 1870598 w 5482022"/>
              <a:gd name="connsiteY119" fmla="*/ 3129016 h 4125745"/>
              <a:gd name="connsiteX120" fmla="*/ 2131336 w 5482022"/>
              <a:gd name="connsiteY120" fmla="*/ 3640743 h 4125745"/>
              <a:gd name="connsiteX121" fmla="*/ 2246115 w 5482022"/>
              <a:gd name="connsiteY121" fmla="*/ 3866506 h 4125745"/>
              <a:gd name="connsiteX122" fmla="*/ 2249754 w 5482022"/>
              <a:gd name="connsiteY122" fmla="*/ 3869620 h 4125745"/>
              <a:gd name="connsiteX123" fmla="*/ 2249781 w 5482022"/>
              <a:gd name="connsiteY123" fmla="*/ 3869750 h 4125745"/>
              <a:gd name="connsiteX124" fmla="*/ 2310259 w 5482022"/>
              <a:gd name="connsiteY124" fmla="*/ 3909837 h 4125745"/>
              <a:gd name="connsiteX125" fmla="*/ 2313038 w 5482022"/>
              <a:gd name="connsiteY125" fmla="*/ 3909557 h 4125745"/>
              <a:gd name="connsiteX126" fmla="*/ 2314894 w 5482022"/>
              <a:gd name="connsiteY126" fmla="*/ 3909837 h 4125745"/>
              <a:gd name="connsiteX127" fmla="*/ 2315186 w 5482022"/>
              <a:gd name="connsiteY127" fmla="*/ 3909808 h 4125745"/>
              <a:gd name="connsiteX128" fmla="*/ 2315332 w 5482022"/>
              <a:gd name="connsiteY128" fmla="*/ 3909837 h 4125745"/>
              <a:gd name="connsiteX129" fmla="*/ 3127460 w 5482022"/>
              <a:gd name="connsiteY129" fmla="*/ 3909837 h 4125745"/>
              <a:gd name="connsiteX130" fmla="*/ 3130044 w 5482022"/>
              <a:gd name="connsiteY130" fmla="*/ 3909316 h 4125745"/>
              <a:gd name="connsiteX131" fmla="*/ 3139662 w 5482022"/>
              <a:gd name="connsiteY131" fmla="*/ 3909316 h 4125745"/>
              <a:gd name="connsiteX132" fmla="*/ 3144835 w 5482022"/>
              <a:gd name="connsiteY132" fmla="*/ 3909837 h 4125745"/>
              <a:gd name="connsiteX133" fmla="*/ 3195483 w 5482022"/>
              <a:gd name="connsiteY133" fmla="*/ 3885952 h 4125745"/>
              <a:gd name="connsiteX134" fmla="*/ 3202828 w 5482022"/>
              <a:gd name="connsiteY134" fmla="*/ 3873846 h 4125745"/>
              <a:gd name="connsiteX135" fmla="*/ 3204740 w 5482022"/>
              <a:gd name="connsiteY135" fmla="*/ 3872790 h 4125745"/>
              <a:gd name="connsiteX136" fmla="*/ 3210130 w 5482022"/>
              <a:gd name="connsiteY136" fmla="*/ 3866021 h 4125745"/>
              <a:gd name="connsiteX137" fmla="*/ 3586147 w 5482022"/>
              <a:gd name="connsiteY137" fmla="*/ 3131608 h 4125745"/>
              <a:gd name="connsiteX138" fmla="*/ 3588489 w 5482022"/>
              <a:gd name="connsiteY138" fmla="*/ 3123277 h 4125745"/>
              <a:gd name="connsiteX139" fmla="*/ 3588378 w 5482022"/>
              <a:gd name="connsiteY139" fmla="*/ 3122362 h 4125745"/>
              <a:gd name="connsiteX140" fmla="*/ 3593386 w 5482022"/>
              <a:gd name="connsiteY140" fmla="*/ 3114934 h 4125745"/>
              <a:gd name="connsiteX141" fmla="*/ 3598544 w 5482022"/>
              <a:gd name="connsiteY141" fmla="*/ 3089386 h 4125745"/>
              <a:gd name="connsiteX142" fmla="*/ 3593386 w 5482022"/>
              <a:gd name="connsiteY142" fmla="*/ 3063837 h 4125745"/>
              <a:gd name="connsiteX143" fmla="*/ 3591157 w 5482022"/>
              <a:gd name="connsiteY143" fmla="*/ 3060530 h 4125745"/>
              <a:gd name="connsiteX144" fmla="*/ 3591455 w 5482022"/>
              <a:gd name="connsiteY144" fmla="*/ 3058091 h 4125745"/>
              <a:gd name="connsiteX145" fmla="*/ 3589130 w 5482022"/>
              <a:gd name="connsiteY145" fmla="*/ 3049755 h 4125745"/>
              <a:gd name="connsiteX146" fmla="*/ 3354363 w 5482022"/>
              <a:gd name="connsiteY146" fmla="*/ 2588999 h 4125745"/>
              <a:gd name="connsiteX147" fmla="*/ 3354265 w 5482022"/>
              <a:gd name="connsiteY147" fmla="*/ 2587742 h 4125745"/>
              <a:gd name="connsiteX148" fmla="*/ 3209413 w 5482022"/>
              <a:gd name="connsiteY148" fmla="*/ 2302828 h 4125745"/>
              <a:gd name="connsiteX149" fmla="*/ 3202710 w 5482022"/>
              <a:gd name="connsiteY149" fmla="*/ 2297092 h 4125745"/>
              <a:gd name="connsiteX150" fmla="*/ 3200118 w 5482022"/>
              <a:gd name="connsiteY150" fmla="*/ 2292820 h 4125745"/>
              <a:gd name="connsiteX151" fmla="*/ 3149470 w 5482022"/>
              <a:gd name="connsiteY151" fmla="*/ 2268934 h 4125745"/>
              <a:gd name="connsiteX152" fmla="*/ 3146690 w 5482022"/>
              <a:gd name="connsiteY152" fmla="*/ 2269215 h 4125745"/>
              <a:gd name="connsiteX153" fmla="*/ 3144835 w 5482022"/>
              <a:gd name="connsiteY153" fmla="*/ 2268934 h 4125745"/>
              <a:gd name="connsiteX154" fmla="*/ 3144542 w 5482022"/>
              <a:gd name="connsiteY154" fmla="*/ 2268964 h 4125745"/>
              <a:gd name="connsiteX155" fmla="*/ 3144396 w 5482022"/>
              <a:gd name="connsiteY155" fmla="*/ 2268934 h 4125745"/>
              <a:gd name="connsiteX156" fmla="*/ 2332268 w 5482022"/>
              <a:gd name="connsiteY156" fmla="*/ 2268934 h 4125745"/>
              <a:gd name="connsiteX157" fmla="*/ 2329684 w 5482022"/>
              <a:gd name="connsiteY157" fmla="*/ 2269456 h 4125745"/>
              <a:gd name="connsiteX158" fmla="*/ 2320066 w 5482022"/>
              <a:gd name="connsiteY158" fmla="*/ 2269456 h 4125745"/>
              <a:gd name="connsiteX159" fmla="*/ 3969772 w 5482022"/>
              <a:gd name="connsiteY159" fmla="*/ 1230862 h 4125745"/>
              <a:gd name="connsiteX160" fmla="*/ 3919123 w 5482022"/>
              <a:gd name="connsiteY160" fmla="*/ 1254748 h 4125745"/>
              <a:gd name="connsiteX161" fmla="*/ 3911779 w 5482022"/>
              <a:gd name="connsiteY161" fmla="*/ 1266853 h 4125745"/>
              <a:gd name="connsiteX162" fmla="*/ 3909866 w 5482022"/>
              <a:gd name="connsiteY162" fmla="*/ 1267909 h 4125745"/>
              <a:gd name="connsiteX163" fmla="*/ 3904476 w 5482022"/>
              <a:gd name="connsiteY163" fmla="*/ 1274679 h 4125745"/>
              <a:gd name="connsiteX164" fmla="*/ 3528459 w 5482022"/>
              <a:gd name="connsiteY164" fmla="*/ 2009091 h 4125745"/>
              <a:gd name="connsiteX165" fmla="*/ 3526117 w 5482022"/>
              <a:gd name="connsiteY165" fmla="*/ 2017422 h 4125745"/>
              <a:gd name="connsiteX166" fmla="*/ 3526228 w 5482022"/>
              <a:gd name="connsiteY166" fmla="*/ 2018338 h 4125745"/>
              <a:gd name="connsiteX167" fmla="*/ 3521220 w 5482022"/>
              <a:gd name="connsiteY167" fmla="*/ 2025765 h 4125745"/>
              <a:gd name="connsiteX168" fmla="*/ 3516062 w 5482022"/>
              <a:gd name="connsiteY168" fmla="*/ 2051314 h 4125745"/>
              <a:gd name="connsiteX169" fmla="*/ 3521220 w 5482022"/>
              <a:gd name="connsiteY169" fmla="*/ 2076862 h 4125745"/>
              <a:gd name="connsiteX170" fmla="*/ 3523450 w 5482022"/>
              <a:gd name="connsiteY170" fmla="*/ 2080170 h 4125745"/>
              <a:gd name="connsiteX171" fmla="*/ 3523151 w 5482022"/>
              <a:gd name="connsiteY171" fmla="*/ 2082608 h 4125745"/>
              <a:gd name="connsiteX172" fmla="*/ 3525476 w 5482022"/>
              <a:gd name="connsiteY172" fmla="*/ 2090944 h 4125745"/>
              <a:gd name="connsiteX173" fmla="*/ 3786214 w 5482022"/>
              <a:gd name="connsiteY173" fmla="*/ 2602671 h 4125745"/>
              <a:gd name="connsiteX174" fmla="*/ 3900993 w 5482022"/>
              <a:gd name="connsiteY174" fmla="*/ 2828434 h 4125745"/>
              <a:gd name="connsiteX175" fmla="*/ 3904632 w 5482022"/>
              <a:gd name="connsiteY175" fmla="*/ 2831548 h 4125745"/>
              <a:gd name="connsiteX176" fmla="*/ 3904659 w 5482022"/>
              <a:gd name="connsiteY176" fmla="*/ 2831678 h 4125745"/>
              <a:gd name="connsiteX177" fmla="*/ 3965137 w 5482022"/>
              <a:gd name="connsiteY177" fmla="*/ 2871765 h 4125745"/>
              <a:gd name="connsiteX178" fmla="*/ 3967916 w 5482022"/>
              <a:gd name="connsiteY178" fmla="*/ 2871485 h 4125745"/>
              <a:gd name="connsiteX179" fmla="*/ 3969772 w 5482022"/>
              <a:gd name="connsiteY179" fmla="*/ 2871765 h 4125745"/>
              <a:gd name="connsiteX180" fmla="*/ 3970064 w 5482022"/>
              <a:gd name="connsiteY180" fmla="*/ 2871736 h 4125745"/>
              <a:gd name="connsiteX181" fmla="*/ 3970210 w 5482022"/>
              <a:gd name="connsiteY181" fmla="*/ 2871765 h 4125745"/>
              <a:gd name="connsiteX182" fmla="*/ 4782338 w 5482022"/>
              <a:gd name="connsiteY182" fmla="*/ 2871765 h 4125745"/>
              <a:gd name="connsiteX183" fmla="*/ 4784922 w 5482022"/>
              <a:gd name="connsiteY183" fmla="*/ 2871244 h 4125745"/>
              <a:gd name="connsiteX184" fmla="*/ 4794540 w 5482022"/>
              <a:gd name="connsiteY184" fmla="*/ 2871244 h 4125745"/>
              <a:gd name="connsiteX185" fmla="*/ 4799713 w 5482022"/>
              <a:gd name="connsiteY185" fmla="*/ 2871765 h 4125745"/>
              <a:gd name="connsiteX186" fmla="*/ 4850361 w 5482022"/>
              <a:gd name="connsiteY186" fmla="*/ 2847880 h 4125745"/>
              <a:gd name="connsiteX187" fmla="*/ 4857706 w 5482022"/>
              <a:gd name="connsiteY187" fmla="*/ 2835774 h 4125745"/>
              <a:gd name="connsiteX188" fmla="*/ 4859618 w 5482022"/>
              <a:gd name="connsiteY188" fmla="*/ 2834718 h 4125745"/>
              <a:gd name="connsiteX189" fmla="*/ 4865008 w 5482022"/>
              <a:gd name="connsiteY189" fmla="*/ 2827949 h 4125745"/>
              <a:gd name="connsiteX190" fmla="*/ 5241025 w 5482022"/>
              <a:gd name="connsiteY190" fmla="*/ 2093536 h 4125745"/>
              <a:gd name="connsiteX191" fmla="*/ 5243367 w 5482022"/>
              <a:gd name="connsiteY191" fmla="*/ 2085205 h 4125745"/>
              <a:gd name="connsiteX192" fmla="*/ 5243256 w 5482022"/>
              <a:gd name="connsiteY192" fmla="*/ 2084290 h 4125745"/>
              <a:gd name="connsiteX193" fmla="*/ 5248264 w 5482022"/>
              <a:gd name="connsiteY193" fmla="*/ 2076862 h 4125745"/>
              <a:gd name="connsiteX194" fmla="*/ 5253422 w 5482022"/>
              <a:gd name="connsiteY194" fmla="*/ 2051314 h 4125745"/>
              <a:gd name="connsiteX195" fmla="*/ 5248264 w 5482022"/>
              <a:gd name="connsiteY195" fmla="*/ 2025765 h 4125745"/>
              <a:gd name="connsiteX196" fmla="*/ 5246035 w 5482022"/>
              <a:gd name="connsiteY196" fmla="*/ 2022458 h 4125745"/>
              <a:gd name="connsiteX197" fmla="*/ 5246333 w 5482022"/>
              <a:gd name="connsiteY197" fmla="*/ 2020019 h 4125745"/>
              <a:gd name="connsiteX198" fmla="*/ 5244008 w 5482022"/>
              <a:gd name="connsiteY198" fmla="*/ 2011683 h 4125745"/>
              <a:gd name="connsiteX199" fmla="*/ 5009241 w 5482022"/>
              <a:gd name="connsiteY199" fmla="*/ 1550927 h 4125745"/>
              <a:gd name="connsiteX200" fmla="*/ 5009143 w 5482022"/>
              <a:gd name="connsiteY200" fmla="*/ 1549670 h 4125745"/>
              <a:gd name="connsiteX201" fmla="*/ 4864291 w 5482022"/>
              <a:gd name="connsiteY201" fmla="*/ 1264756 h 4125745"/>
              <a:gd name="connsiteX202" fmla="*/ 4857588 w 5482022"/>
              <a:gd name="connsiteY202" fmla="*/ 1259020 h 4125745"/>
              <a:gd name="connsiteX203" fmla="*/ 4854996 w 5482022"/>
              <a:gd name="connsiteY203" fmla="*/ 1254748 h 4125745"/>
              <a:gd name="connsiteX204" fmla="*/ 4804348 w 5482022"/>
              <a:gd name="connsiteY204" fmla="*/ 1230862 h 4125745"/>
              <a:gd name="connsiteX205" fmla="*/ 4801568 w 5482022"/>
              <a:gd name="connsiteY205" fmla="*/ 1231143 h 4125745"/>
              <a:gd name="connsiteX206" fmla="*/ 4799713 w 5482022"/>
              <a:gd name="connsiteY206" fmla="*/ 1230862 h 4125745"/>
              <a:gd name="connsiteX207" fmla="*/ 4799420 w 5482022"/>
              <a:gd name="connsiteY207" fmla="*/ 1230892 h 4125745"/>
              <a:gd name="connsiteX208" fmla="*/ 4799274 w 5482022"/>
              <a:gd name="connsiteY208" fmla="*/ 1230862 h 4125745"/>
              <a:gd name="connsiteX209" fmla="*/ 3987146 w 5482022"/>
              <a:gd name="connsiteY209" fmla="*/ 1230862 h 4125745"/>
              <a:gd name="connsiteX210" fmla="*/ 3984562 w 5482022"/>
              <a:gd name="connsiteY210" fmla="*/ 1231384 h 4125745"/>
              <a:gd name="connsiteX211" fmla="*/ 3974944 w 5482022"/>
              <a:gd name="connsiteY211" fmla="*/ 1231384 h 4125745"/>
              <a:gd name="connsiteX212" fmla="*/ 682310 w 5482022"/>
              <a:gd name="connsiteY212" fmla="*/ 1230862 h 4125745"/>
              <a:gd name="connsiteX213" fmla="*/ 631661 w 5482022"/>
              <a:gd name="connsiteY213" fmla="*/ 1254748 h 4125745"/>
              <a:gd name="connsiteX214" fmla="*/ 624317 w 5482022"/>
              <a:gd name="connsiteY214" fmla="*/ 1266853 h 4125745"/>
              <a:gd name="connsiteX215" fmla="*/ 622404 w 5482022"/>
              <a:gd name="connsiteY215" fmla="*/ 1267909 h 4125745"/>
              <a:gd name="connsiteX216" fmla="*/ 617014 w 5482022"/>
              <a:gd name="connsiteY216" fmla="*/ 1274679 h 4125745"/>
              <a:gd name="connsiteX217" fmla="*/ 240997 w 5482022"/>
              <a:gd name="connsiteY217" fmla="*/ 2009091 h 4125745"/>
              <a:gd name="connsiteX218" fmla="*/ 238655 w 5482022"/>
              <a:gd name="connsiteY218" fmla="*/ 2017422 h 4125745"/>
              <a:gd name="connsiteX219" fmla="*/ 238766 w 5482022"/>
              <a:gd name="connsiteY219" fmla="*/ 2018338 h 4125745"/>
              <a:gd name="connsiteX220" fmla="*/ 233758 w 5482022"/>
              <a:gd name="connsiteY220" fmla="*/ 2025765 h 4125745"/>
              <a:gd name="connsiteX221" fmla="*/ 228600 w 5482022"/>
              <a:gd name="connsiteY221" fmla="*/ 2051314 h 4125745"/>
              <a:gd name="connsiteX222" fmla="*/ 233758 w 5482022"/>
              <a:gd name="connsiteY222" fmla="*/ 2076862 h 4125745"/>
              <a:gd name="connsiteX223" fmla="*/ 235988 w 5482022"/>
              <a:gd name="connsiteY223" fmla="*/ 2080170 h 4125745"/>
              <a:gd name="connsiteX224" fmla="*/ 235689 w 5482022"/>
              <a:gd name="connsiteY224" fmla="*/ 2082608 h 4125745"/>
              <a:gd name="connsiteX225" fmla="*/ 238014 w 5482022"/>
              <a:gd name="connsiteY225" fmla="*/ 2090944 h 4125745"/>
              <a:gd name="connsiteX226" fmla="*/ 498752 w 5482022"/>
              <a:gd name="connsiteY226" fmla="*/ 2602671 h 4125745"/>
              <a:gd name="connsiteX227" fmla="*/ 613531 w 5482022"/>
              <a:gd name="connsiteY227" fmla="*/ 2828434 h 4125745"/>
              <a:gd name="connsiteX228" fmla="*/ 617170 w 5482022"/>
              <a:gd name="connsiteY228" fmla="*/ 2831548 h 4125745"/>
              <a:gd name="connsiteX229" fmla="*/ 617197 w 5482022"/>
              <a:gd name="connsiteY229" fmla="*/ 2831678 h 4125745"/>
              <a:gd name="connsiteX230" fmla="*/ 677675 w 5482022"/>
              <a:gd name="connsiteY230" fmla="*/ 2871765 h 4125745"/>
              <a:gd name="connsiteX231" fmla="*/ 680454 w 5482022"/>
              <a:gd name="connsiteY231" fmla="*/ 2871485 h 4125745"/>
              <a:gd name="connsiteX232" fmla="*/ 682310 w 5482022"/>
              <a:gd name="connsiteY232" fmla="*/ 2871765 h 4125745"/>
              <a:gd name="connsiteX233" fmla="*/ 682602 w 5482022"/>
              <a:gd name="connsiteY233" fmla="*/ 2871736 h 4125745"/>
              <a:gd name="connsiteX234" fmla="*/ 682748 w 5482022"/>
              <a:gd name="connsiteY234" fmla="*/ 2871765 h 4125745"/>
              <a:gd name="connsiteX235" fmla="*/ 1494876 w 5482022"/>
              <a:gd name="connsiteY235" fmla="*/ 2871765 h 4125745"/>
              <a:gd name="connsiteX236" fmla="*/ 1497460 w 5482022"/>
              <a:gd name="connsiteY236" fmla="*/ 2871244 h 4125745"/>
              <a:gd name="connsiteX237" fmla="*/ 1507078 w 5482022"/>
              <a:gd name="connsiteY237" fmla="*/ 2871244 h 4125745"/>
              <a:gd name="connsiteX238" fmla="*/ 1512251 w 5482022"/>
              <a:gd name="connsiteY238" fmla="*/ 2871765 h 4125745"/>
              <a:gd name="connsiteX239" fmla="*/ 1562899 w 5482022"/>
              <a:gd name="connsiteY239" fmla="*/ 2847880 h 4125745"/>
              <a:gd name="connsiteX240" fmla="*/ 1570244 w 5482022"/>
              <a:gd name="connsiteY240" fmla="*/ 2835774 h 4125745"/>
              <a:gd name="connsiteX241" fmla="*/ 1572156 w 5482022"/>
              <a:gd name="connsiteY241" fmla="*/ 2834718 h 4125745"/>
              <a:gd name="connsiteX242" fmla="*/ 1577546 w 5482022"/>
              <a:gd name="connsiteY242" fmla="*/ 2827949 h 4125745"/>
              <a:gd name="connsiteX243" fmla="*/ 1953563 w 5482022"/>
              <a:gd name="connsiteY243" fmla="*/ 2093536 h 4125745"/>
              <a:gd name="connsiteX244" fmla="*/ 1955905 w 5482022"/>
              <a:gd name="connsiteY244" fmla="*/ 2085205 h 4125745"/>
              <a:gd name="connsiteX245" fmla="*/ 1955794 w 5482022"/>
              <a:gd name="connsiteY245" fmla="*/ 2084290 h 4125745"/>
              <a:gd name="connsiteX246" fmla="*/ 1960802 w 5482022"/>
              <a:gd name="connsiteY246" fmla="*/ 2076862 h 4125745"/>
              <a:gd name="connsiteX247" fmla="*/ 1965960 w 5482022"/>
              <a:gd name="connsiteY247" fmla="*/ 2051314 h 4125745"/>
              <a:gd name="connsiteX248" fmla="*/ 1960802 w 5482022"/>
              <a:gd name="connsiteY248" fmla="*/ 2025765 h 4125745"/>
              <a:gd name="connsiteX249" fmla="*/ 1958573 w 5482022"/>
              <a:gd name="connsiteY249" fmla="*/ 2022458 h 4125745"/>
              <a:gd name="connsiteX250" fmla="*/ 1958871 w 5482022"/>
              <a:gd name="connsiteY250" fmla="*/ 2020019 h 4125745"/>
              <a:gd name="connsiteX251" fmla="*/ 1956546 w 5482022"/>
              <a:gd name="connsiteY251" fmla="*/ 2011683 h 4125745"/>
              <a:gd name="connsiteX252" fmla="*/ 1721779 w 5482022"/>
              <a:gd name="connsiteY252" fmla="*/ 1550927 h 4125745"/>
              <a:gd name="connsiteX253" fmla="*/ 1721681 w 5482022"/>
              <a:gd name="connsiteY253" fmla="*/ 1549670 h 4125745"/>
              <a:gd name="connsiteX254" fmla="*/ 1576829 w 5482022"/>
              <a:gd name="connsiteY254" fmla="*/ 1264756 h 4125745"/>
              <a:gd name="connsiteX255" fmla="*/ 1570126 w 5482022"/>
              <a:gd name="connsiteY255" fmla="*/ 1259020 h 4125745"/>
              <a:gd name="connsiteX256" fmla="*/ 1567534 w 5482022"/>
              <a:gd name="connsiteY256" fmla="*/ 1254748 h 4125745"/>
              <a:gd name="connsiteX257" fmla="*/ 1516886 w 5482022"/>
              <a:gd name="connsiteY257" fmla="*/ 1230862 h 4125745"/>
              <a:gd name="connsiteX258" fmla="*/ 1514106 w 5482022"/>
              <a:gd name="connsiteY258" fmla="*/ 1231143 h 4125745"/>
              <a:gd name="connsiteX259" fmla="*/ 1512251 w 5482022"/>
              <a:gd name="connsiteY259" fmla="*/ 1230862 h 4125745"/>
              <a:gd name="connsiteX260" fmla="*/ 1511958 w 5482022"/>
              <a:gd name="connsiteY260" fmla="*/ 1230892 h 4125745"/>
              <a:gd name="connsiteX261" fmla="*/ 1511812 w 5482022"/>
              <a:gd name="connsiteY261" fmla="*/ 1230862 h 4125745"/>
              <a:gd name="connsiteX262" fmla="*/ 699684 w 5482022"/>
              <a:gd name="connsiteY262" fmla="*/ 1230862 h 4125745"/>
              <a:gd name="connsiteX263" fmla="*/ 697100 w 5482022"/>
              <a:gd name="connsiteY263" fmla="*/ 1231384 h 4125745"/>
              <a:gd name="connsiteX264" fmla="*/ 687482 w 5482022"/>
              <a:gd name="connsiteY264" fmla="*/ 1231384 h 4125745"/>
              <a:gd name="connsiteX265" fmla="*/ 2341564 w 5482022"/>
              <a:gd name="connsiteY265" fmla="*/ 215907 h 4125745"/>
              <a:gd name="connsiteX266" fmla="*/ 2290915 w 5482022"/>
              <a:gd name="connsiteY266" fmla="*/ 239793 h 4125745"/>
              <a:gd name="connsiteX267" fmla="*/ 2283571 w 5482022"/>
              <a:gd name="connsiteY267" fmla="*/ 251898 h 4125745"/>
              <a:gd name="connsiteX268" fmla="*/ 2281658 w 5482022"/>
              <a:gd name="connsiteY268" fmla="*/ 252954 h 4125745"/>
              <a:gd name="connsiteX269" fmla="*/ 2276268 w 5482022"/>
              <a:gd name="connsiteY269" fmla="*/ 259724 h 4125745"/>
              <a:gd name="connsiteX270" fmla="*/ 1900251 w 5482022"/>
              <a:gd name="connsiteY270" fmla="*/ 994136 h 4125745"/>
              <a:gd name="connsiteX271" fmla="*/ 1897909 w 5482022"/>
              <a:gd name="connsiteY271" fmla="*/ 1002467 h 4125745"/>
              <a:gd name="connsiteX272" fmla="*/ 1898020 w 5482022"/>
              <a:gd name="connsiteY272" fmla="*/ 1003383 h 4125745"/>
              <a:gd name="connsiteX273" fmla="*/ 1893012 w 5482022"/>
              <a:gd name="connsiteY273" fmla="*/ 1010810 h 4125745"/>
              <a:gd name="connsiteX274" fmla="*/ 1887854 w 5482022"/>
              <a:gd name="connsiteY274" fmla="*/ 1036359 h 4125745"/>
              <a:gd name="connsiteX275" fmla="*/ 1893012 w 5482022"/>
              <a:gd name="connsiteY275" fmla="*/ 1061907 h 4125745"/>
              <a:gd name="connsiteX276" fmla="*/ 1895242 w 5482022"/>
              <a:gd name="connsiteY276" fmla="*/ 1065215 h 4125745"/>
              <a:gd name="connsiteX277" fmla="*/ 1894943 w 5482022"/>
              <a:gd name="connsiteY277" fmla="*/ 1067653 h 4125745"/>
              <a:gd name="connsiteX278" fmla="*/ 1897268 w 5482022"/>
              <a:gd name="connsiteY278" fmla="*/ 1075989 h 4125745"/>
              <a:gd name="connsiteX279" fmla="*/ 2158006 w 5482022"/>
              <a:gd name="connsiteY279" fmla="*/ 1587716 h 4125745"/>
              <a:gd name="connsiteX280" fmla="*/ 2272785 w 5482022"/>
              <a:gd name="connsiteY280" fmla="*/ 1813479 h 4125745"/>
              <a:gd name="connsiteX281" fmla="*/ 2276424 w 5482022"/>
              <a:gd name="connsiteY281" fmla="*/ 1816593 h 4125745"/>
              <a:gd name="connsiteX282" fmla="*/ 2276451 w 5482022"/>
              <a:gd name="connsiteY282" fmla="*/ 1816723 h 4125745"/>
              <a:gd name="connsiteX283" fmla="*/ 2336929 w 5482022"/>
              <a:gd name="connsiteY283" fmla="*/ 1856810 h 4125745"/>
              <a:gd name="connsiteX284" fmla="*/ 2339708 w 5482022"/>
              <a:gd name="connsiteY284" fmla="*/ 1856530 h 4125745"/>
              <a:gd name="connsiteX285" fmla="*/ 2341564 w 5482022"/>
              <a:gd name="connsiteY285" fmla="*/ 1856810 h 4125745"/>
              <a:gd name="connsiteX286" fmla="*/ 2341856 w 5482022"/>
              <a:gd name="connsiteY286" fmla="*/ 1856781 h 4125745"/>
              <a:gd name="connsiteX287" fmla="*/ 2342002 w 5482022"/>
              <a:gd name="connsiteY287" fmla="*/ 1856810 h 4125745"/>
              <a:gd name="connsiteX288" fmla="*/ 3154130 w 5482022"/>
              <a:gd name="connsiteY288" fmla="*/ 1856810 h 4125745"/>
              <a:gd name="connsiteX289" fmla="*/ 3156714 w 5482022"/>
              <a:gd name="connsiteY289" fmla="*/ 1856289 h 4125745"/>
              <a:gd name="connsiteX290" fmla="*/ 3166332 w 5482022"/>
              <a:gd name="connsiteY290" fmla="*/ 1856289 h 4125745"/>
              <a:gd name="connsiteX291" fmla="*/ 3171505 w 5482022"/>
              <a:gd name="connsiteY291" fmla="*/ 1856810 h 4125745"/>
              <a:gd name="connsiteX292" fmla="*/ 3222153 w 5482022"/>
              <a:gd name="connsiteY292" fmla="*/ 1832925 h 4125745"/>
              <a:gd name="connsiteX293" fmla="*/ 3229498 w 5482022"/>
              <a:gd name="connsiteY293" fmla="*/ 1820819 h 4125745"/>
              <a:gd name="connsiteX294" fmla="*/ 3231410 w 5482022"/>
              <a:gd name="connsiteY294" fmla="*/ 1819763 h 4125745"/>
              <a:gd name="connsiteX295" fmla="*/ 3236800 w 5482022"/>
              <a:gd name="connsiteY295" fmla="*/ 1812994 h 4125745"/>
              <a:gd name="connsiteX296" fmla="*/ 3612817 w 5482022"/>
              <a:gd name="connsiteY296" fmla="*/ 1078581 h 4125745"/>
              <a:gd name="connsiteX297" fmla="*/ 3615159 w 5482022"/>
              <a:gd name="connsiteY297" fmla="*/ 1070250 h 4125745"/>
              <a:gd name="connsiteX298" fmla="*/ 3615048 w 5482022"/>
              <a:gd name="connsiteY298" fmla="*/ 1069335 h 4125745"/>
              <a:gd name="connsiteX299" fmla="*/ 3620056 w 5482022"/>
              <a:gd name="connsiteY299" fmla="*/ 1061907 h 4125745"/>
              <a:gd name="connsiteX300" fmla="*/ 3625214 w 5482022"/>
              <a:gd name="connsiteY300" fmla="*/ 1036359 h 4125745"/>
              <a:gd name="connsiteX301" fmla="*/ 3620056 w 5482022"/>
              <a:gd name="connsiteY301" fmla="*/ 1010810 h 4125745"/>
              <a:gd name="connsiteX302" fmla="*/ 3617827 w 5482022"/>
              <a:gd name="connsiteY302" fmla="*/ 1007503 h 4125745"/>
              <a:gd name="connsiteX303" fmla="*/ 3618125 w 5482022"/>
              <a:gd name="connsiteY303" fmla="*/ 1005064 h 4125745"/>
              <a:gd name="connsiteX304" fmla="*/ 3615800 w 5482022"/>
              <a:gd name="connsiteY304" fmla="*/ 996728 h 4125745"/>
              <a:gd name="connsiteX305" fmla="*/ 3381033 w 5482022"/>
              <a:gd name="connsiteY305" fmla="*/ 535972 h 4125745"/>
              <a:gd name="connsiteX306" fmla="*/ 3380935 w 5482022"/>
              <a:gd name="connsiteY306" fmla="*/ 534715 h 4125745"/>
              <a:gd name="connsiteX307" fmla="*/ 3236083 w 5482022"/>
              <a:gd name="connsiteY307" fmla="*/ 249801 h 4125745"/>
              <a:gd name="connsiteX308" fmla="*/ 3229380 w 5482022"/>
              <a:gd name="connsiteY308" fmla="*/ 244065 h 4125745"/>
              <a:gd name="connsiteX309" fmla="*/ 3226788 w 5482022"/>
              <a:gd name="connsiteY309" fmla="*/ 239793 h 4125745"/>
              <a:gd name="connsiteX310" fmla="*/ 3176140 w 5482022"/>
              <a:gd name="connsiteY310" fmla="*/ 215907 h 4125745"/>
              <a:gd name="connsiteX311" fmla="*/ 3173360 w 5482022"/>
              <a:gd name="connsiteY311" fmla="*/ 216188 h 4125745"/>
              <a:gd name="connsiteX312" fmla="*/ 3171505 w 5482022"/>
              <a:gd name="connsiteY312" fmla="*/ 215907 h 4125745"/>
              <a:gd name="connsiteX313" fmla="*/ 3171212 w 5482022"/>
              <a:gd name="connsiteY313" fmla="*/ 215937 h 4125745"/>
              <a:gd name="connsiteX314" fmla="*/ 3171066 w 5482022"/>
              <a:gd name="connsiteY314" fmla="*/ 215907 h 4125745"/>
              <a:gd name="connsiteX315" fmla="*/ 2358938 w 5482022"/>
              <a:gd name="connsiteY315" fmla="*/ 215907 h 4125745"/>
              <a:gd name="connsiteX316" fmla="*/ 2356354 w 5482022"/>
              <a:gd name="connsiteY316" fmla="*/ 216429 h 4125745"/>
              <a:gd name="connsiteX317" fmla="*/ 2346736 w 5482022"/>
              <a:gd name="connsiteY317" fmla="*/ 216429 h 4125745"/>
              <a:gd name="connsiteX318" fmla="*/ 3933634 w 5482022"/>
              <a:gd name="connsiteY318" fmla="*/ 207136 h 4125745"/>
              <a:gd name="connsiteX319" fmla="*/ 3910975 w 5482022"/>
              <a:gd name="connsiteY319" fmla="*/ 217821 h 4125745"/>
              <a:gd name="connsiteX320" fmla="*/ 3907689 w 5482022"/>
              <a:gd name="connsiteY320" fmla="*/ 223237 h 4125745"/>
              <a:gd name="connsiteX321" fmla="*/ 3906834 w 5482022"/>
              <a:gd name="connsiteY321" fmla="*/ 223710 h 4125745"/>
              <a:gd name="connsiteX322" fmla="*/ 3904422 w 5482022"/>
              <a:gd name="connsiteY322" fmla="*/ 226738 h 4125745"/>
              <a:gd name="connsiteX323" fmla="*/ 3736204 w 5482022"/>
              <a:gd name="connsiteY323" fmla="*/ 555292 h 4125745"/>
              <a:gd name="connsiteX324" fmla="*/ 3735157 w 5482022"/>
              <a:gd name="connsiteY324" fmla="*/ 559019 h 4125745"/>
              <a:gd name="connsiteX325" fmla="*/ 3735206 w 5482022"/>
              <a:gd name="connsiteY325" fmla="*/ 559429 h 4125745"/>
              <a:gd name="connsiteX326" fmla="*/ 3732966 w 5482022"/>
              <a:gd name="connsiteY326" fmla="*/ 562751 h 4125745"/>
              <a:gd name="connsiteX327" fmla="*/ 3730658 w 5482022"/>
              <a:gd name="connsiteY327" fmla="*/ 574181 h 4125745"/>
              <a:gd name="connsiteX328" fmla="*/ 3732966 w 5482022"/>
              <a:gd name="connsiteY328" fmla="*/ 585611 h 4125745"/>
              <a:gd name="connsiteX329" fmla="*/ 3733963 w 5482022"/>
              <a:gd name="connsiteY329" fmla="*/ 587090 h 4125745"/>
              <a:gd name="connsiteX330" fmla="*/ 3733830 w 5482022"/>
              <a:gd name="connsiteY330" fmla="*/ 588181 h 4125745"/>
              <a:gd name="connsiteX331" fmla="*/ 3734870 w 5482022"/>
              <a:gd name="connsiteY331" fmla="*/ 591911 h 4125745"/>
              <a:gd name="connsiteX332" fmla="*/ 3851516 w 5482022"/>
              <a:gd name="connsiteY332" fmla="*/ 820842 h 4125745"/>
              <a:gd name="connsiteX333" fmla="*/ 3902864 w 5482022"/>
              <a:gd name="connsiteY333" fmla="*/ 921841 h 4125745"/>
              <a:gd name="connsiteX334" fmla="*/ 3904492 w 5482022"/>
              <a:gd name="connsiteY334" fmla="*/ 923234 h 4125745"/>
              <a:gd name="connsiteX335" fmla="*/ 3904504 w 5482022"/>
              <a:gd name="connsiteY335" fmla="*/ 923292 h 4125745"/>
              <a:gd name="connsiteX336" fmla="*/ 3931560 w 5482022"/>
              <a:gd name="connsiteY336" fmla="*/ 941226 h 4125745"/>
              <a:gd name="connsiteX337" fmla="*/ 3932804 w 5482022"/>
              <a:gd name="connsiteY337" fmla="*/ 941101 h 4125745"/>
              <a:gd name="connsiteX338" fmla="*/ 3933634 w 5482022"/>
              <a:gd name="connsiteY338" fmla="*/ 941226 h 4125745"/>
              <a:gd name="connsiteX339" fmla="*/ 3933764 w 5482022"/>
              <a:gd name="connsiteY339" fmla="*/ 941213 h 4125745"/>
              <a:gd name="connsiteX340" fmla="*/ 3933830 w 5482022"/>
              <a:gd name="connsiteY340" fmla="*/ 941226 h 4125745"/>
              <a:gd name="connsiteX341" fmla="*/ 4297150 w 5482022"/>
              <a:gd name="connsiteY341" fmla="*/ 941226 h 4125745"/>
              <a:gd name="connsiteX342" fmla="*/ 4298306 w 5482022"/>
              <a:gd name="connsiteY342" fmla="*/ 940993 h 4125745"/>
              <a:gd name="connsiteX343" fmla="*/ 4302609 w 5482022"/>
              <a:gd name="connsiteY343" fmla="*/ 940993 h 4125745"/>
              <a:gd name="connsiteX344" fmla="*/ 4304923 w 5482022"/>
              <a:gd name="connsiteY344" fmla="*/ 941226 h 4125745"/>
              <a:gd name="connsiteX345" fmla="*/ 4327582 w 5482022"/>
              <a:gd name="connsiteY345" fmla="*/ 930541 h 4125745"/>
              <a:gd name="connsiteX346" fmla="*/ 4330867 w 5482022"/>
              <a:gd name="connsiteY346" fmla="*/ 925125 h 4125745"/>
              <a:gd name="connsiteX347" fmla="*/ 4331723 w 5482022"/>
              <a:gd name="connsiteY347" fmla="*/ 924653 h 4125745"/>
              <a:gd name="connsiteX348" fmla="*/ 4334134 w 5482022"/>
              <a:gd name="connsiteY348" fmla="*/ 921624 h 4125745"/>
              <a:gd name="connsiteX349" fmla="*/ 4502352 w 5482022"/>
              <a:gd name="connsiteY349" fmla="*/ 593070 h 4125745"/>
              <a:gd name="connsiteX350" fmla="*/ 4503400 w 5482022"/>
              <a:gd name="connsiteY350" fmla="*/ 589343 h 4125745"/>
              <a:gd name="connsiteX351" fmla="*/ 4503350 w 5482022"/>
              <a:gd name="connsiteY351" fmla="*/ 588934 h 4125745"/>
              <a:gd name="connsiteX352" fmla="*/ 4505591 w 5482022"/>
              <a:gd name="connsiteY352" fmla="*/ 585611 h 4125745"/>
              <a:gd name="connsiteX353" fmla="*/ 4507898 w 5482022"/>
              <a:gd name="connsiteY353" fmla="*/ 574181 h 4125745"/>
              <a:gd name="connsiteX354" fmla="*/ 4505591 w 5482022"/>
              <a:gd name="connsiteY354" fmla="*/ 562751 h 4125745"/>
              <a:gd name="connsiteX355" fmla="*/ 4504593 w 5482022"/>
              <a:gd name="connsiteY355" fmla="*/ 561272 h 4125745"/>
              <a:gd name="connsiteX356" fmla="*/ 4504727 w 5482022"/>
              <a:gd name="connsiteY356" fmla="*/ 560181 h 4125745"/>
              <a:gd name="connsiteX357" fmla="*/ 4503687 w 5482022"/>
              <a:gd name="connsiteY357" fmla="*/ 556452 h 4125745"/>
              <a:gd name="connsiteX358" fmla="*/ 4398659 w 5482022"/>
              <a:gd name="connsiteY358" fmla="*/ 350323 h 4125745"/>
              <a:gd name="connsiteX359" fmla="*/ 4398616 w 5482022"/>
              <a:gd name="connsiteY359" fmla="*/ 349761 h 4125745"/>
              <a:gd name="connsiteX360" fmla="*/ 4333814 w 5482022"/>
              <a:gd name="connsiteY360" fmla="*/ 222299 h 4125745"/>
              <a:gd name="connsiteX361" fmla="*/ 4330815 w 5482022"/>
              <a:gd name="connsiteY361" fmla="*/ 219733 h 4125745"/>
              <a:gd name="connsiteX362" fmla="*/ 4329655 w 5482022"/>
              <a:gd name="connsiteY362" fmla="*/ 217822 h 4125745"/>
              <a:gd name="connsiteX363" fmla="*/ 4306997 w 5482022"/>
              <a:gd name="connsiteY363" fmla="*/ 207136 h 4125745"/>
              <a:gd name="connsiteX364" fmla="*/ 4305753 w 5482022"/>
              <a:gd name="connsiteY364" fmla="*/ 207261 h 4125745"/>
              <a:gd name="connsiteX365" fmla="*/ 4304923 w 5482022"/>
              <a:gd name="connsiteY365" fmla="*/ 207136 h 4125745"/>
              <a:gd name="connsiteX366" fmla="*/ 4304792 w 5482022"/>
              <a:gd name="connsiteY366" fmla="*/ 207149 h 4125745"/>
              <a:gd name="connsiteX367" fmla="*/ 4304727 w 5482022"/>
              <a:gd name="connsiteY367" fmla="*/ 207136 h 4125745"/>
              <a:gd name="connsiteX368" fmla="*/ 3941407 w 5482022"/>
              <a:gd name="connsiteY368" fmla="*/ 207136 h 4125745"/>
              <a:gd name="connsiteX369" fmla="*/ 3940250 w 5482022"/>
              <a:gd name="connsiteY369" fmla="*/ 207369 h 4125745"/>
              <a:gd name="connsiteX370" fmla="*/ 3935948 w 5482022"/>
              <a:gd name="connsiteY370" fmla="*/ 207369 h 4125745"/>
              <a:gd name="connsiteX371" fmla="*/ 1219789 w 5482022"/>
              <a:gd name="connsiteY371" fmla="*/ 207135 h 4125745"/>
              <a:gd name="connsiteX372" fmla="*/ 1197130 w 5482022"/>
              <a:gd name="connsiteY372" fmla="*/ 217820 h 4125745"/>
              <a:gd name="connsiteX373" fmla="*/ 1193844 w 5482022"/>
              <a:gd name="connsiteY373" fmla="*/ 223236 h 4125745"/>
              <a:gd name="connsiteX374" fmla="*/ 1192989 w 5482022"/>
              <a:gd name="connsiteY374" fmla="*/ 223708 h 4125745"/>
              <a:gd name="connsiteX375" fmla="*/ 1190577 w 5482022"/>
              <a:gd name="connsiteY375" fmla="*/ 226737 h 4125745"/>
              <a:gd name="connsiteX376" fmla="*/ 1022359 w 5482022"/>
              <a:gd name="connsiteY376" fmla="*/ 555291 h 4125745"/>
              <a:gd name="connsiteX377" fmla="*/ 1021312 w 5482022"/>
              <a:gd name="connsiteY377" fmla="*/ 559018 h 4125745"/>
              <a:gd name="connsiteX378" fmla="*/ 1021361 w 5482022"/>
              <a:gd name="connsiteY378" fmla="*/ 559428 h 4125745"/>
              <a:gd name="connsiteX379" fmla="*/ 1019121 w 5482022"/>
              <a:gd name="connsiteY379" fmla="*/ 562750 h 4125745"/>
              <a:gd name="connsiteX380" fmla="*/ 1016813 w 5482022"/>
              <a:gd name="connsiteY380" fmla="*/ 574180 h 4125745"/>
              <a:gd name="connsiteX381" fmla="*/ 1019121 w 5482022"/>
              <a:gd name="connsiteY381" fmla="*/ 585610 h 4125745"/>
              <a:gd name="connsiteX382" fmla="*/ 1020118 w 5482022"/>
              <a:gd name="connsiteY382" fmla="*/ 587089 h 4125745"/>
              <a:gd name="connsiteX383" fmla="*/ 1019985 w 5482022"/>
              <a:gd name="connsiteY383" fmla="*/ 588180 h 4125745"/>
              <a:gd name="connsiteX384" fmla="*/ 1021025 w 5482022"/>
              <a:gd name="connsiteY384" fmla="*/ 591910 h 4125745"/>
              <a:gd name="connsiteX385" fmla="*/ 1137671 w 5482022"/>
              <a:gd name="connsiteY385" fmla="*/ 820841 h 4125745"/>
              <a:gd name="connsiteX386" fmla="*/ 1189019 w 5482022"/>
              <a:gd name="connsiteY386" fmla="*/ 921840 h 4125745"/>
              <a:gd name="connsiteX387" fmla="*/ 1190647 w 5482022"/>
              <a:gd name="connsiteY387" fmla="*/ 923233 h 4125745"/>
              <a:gd name="connsiteX388" fmla="*/ 1190659 w 5482022"/>
              <a:gd name="connsiteY388" fmla="*/ 923291 h 4125745"/>
              <a:gd name="connsiteX389" fmla="*/ 1217715 w 5482022"/>
              <a:gd name="connsiteY389" fmla="*/ 941225 h 4125745"/>
              <a:gd name="connsiteX390" fmla="*/ 1218959 w 5482022"/>
              <a:gd name="connsiteY390" fmla="*/ 941100 h 4125745"/>
              <a:gd name="connsiteX391" fmla="*/ 1219789 w 5482022"/>
              <a:gd name="connsiteY391" fmla="*/ 941225 h 4125745"/>
              <a:gd name="connsiteX392" fmla="*/ 1219919 w 5482022"/>
              <a:gd name="connsiteY392" fmla="*/ 941212 h 4125745"/>
              <a:gd name="connsiteX393" fmla="*/ 1219985 w 5482022"/>
              <a:gd name="connsiteY393" fmla="*/ 941225 h 4125745"/>
              <a:gd name="connsiteX394" fmla="*/ 1583305 w 5482022"/>
              <a:gd name="connsiteY394" fmla="*/ 941225 h 4125745"/>
              <a:gd name="connsiteX395" fmla="*/ 1584461 w 5482022"/>
              <a:gd name="connsiteY395" fmla="*/ 940992 h 4125745"/>
              <a:gd name="connsiteX396" fmla="*/ 1588764 w 5482022"/>
              <a:gd name="connsiteY396" fmla="*/ 940992 h 4125745"/>
              <a:gd name="connsiteX397" fmla="*/ 1591078 w 5482022"/>
              <a:gd name="connsiteY397" fmla="*/ 941225 h 4125745"/>
              <a:gd name="connsiteX398" fmla="*/ 1613737 w 5482022"/>
              <a:gd name="connsiteY398" fmla="*/ 930540 h 4125745"/>
              <a:gd name="connsiteX399" fmla="*/ 1617022 w 5482022"/>
              <a:gd name="connsiteY399" fmla="*/ 925124 h 4125745"/>
              <a:gd name="connsiteX400" fmla="*/ 1617878 w 5482022"/>
              <a:gd name="connsiteY400" fmla="*/ 924652 h 4125745"/>
              <a:gd name="connsiteX401" fmla="*/ 1620289 w 5482022"/>
              <a:gd name="connsiteY401" fmla="*/ 921623 h 4125745"/>
              <a:gd name="connsiteX402" fmla="*/ 1788507 w 5482022"/>
              <a:gd name="connsiteY402" fmla="*/ 593069 h 4125745"/>
              <a:gd name="connsiteX403" fmla="*/ 1789555 w 5482022"/>
              <a:gd name="connsiteY403" fmla="*/ 589342 h 4125745"/>
              <a:gd name="connsiteX404" fmla="*/ 1789505 w 5482022"/>
              <a:gd name="connsiteY404" fmla="*/ 588933 h 4125745"/>
              <a:gd name="connsiteX405" fmla="*/ 1791746 w 5482022"/>
              <a:gd name="connsiteY405" fmla="*/ 585610 h 4125745"/>
              <a:gd name="connsiteX406" fmla="*/ 1794053 w 5482022"/>
              <a:gd name="connsiteY406" fmla="*/ 574180 h 4125745"/>
              <a:gd name="connsiteX407" fmla="*/ 1791746 w 5482022"/>
              <a:gd name="connsiteY407" fmla="*/ 562750 h 4125745"/>
              <a:gd name="connsiteX408" fmla="*/ 1790748 w 5482022"/>
              <a:gd name="connsiteY408" fmla="*/ 561272 h 4125745"/>
              <a:gd name="connsiteX409" fmla="*/ 1790882 w 5482022"/>
              <a:gd name="connsiteY409" fmla="*/ 560180 h 4125745"/>
              <a:gd name="connsiteX410" fmla="*/ 1789842 w 5482022"/>
              <a:gd name="connsiteY410" fmla="*/ 556451 h 4125745"/>
              <a:gd name="connsiteX411" fmla="*/ 1684814 w 5482022"/>
              <a:gd name="connsiteY411" fmla="*/ 350322 h 4125745"/>
              <a:gd name="connsiteX412" fmla="*/ 1684771 w 5482022"/>
              <a:gd name="connsiteY412" fmla="*/ 349759 h 4125745"/>
              <a:gd name="connsiteX413" fmla="*/ 1619969 w 5482022"/>
              <a:gd name="connsiteY413" fmla="*/ 222298 h 4125745"/>
              <a:gd name="connsiteX414" fmla="*/ 1616970 w 5482022"/>
              <a:gd name="connsiteY414" fmla="*/ 219732 h 4125745"/>
              <a:gd name="connsiteX415" fmla="*/ 1615810 w 5482022"/>
              <a:gd name="connsiteY415" fmla="*/ 217821 h 4125745"/>
              <a:gd name="connsiteX416" fmla="*/ 1593152 w 5482022"/>
              <a:gd name="connsiteY416" fmla="*/ 207135 h 4125745"/>
              <a:gd name="connsiteX417" fmla="*/ 1591908 w 5482022"/>
              <a:gd name="connsiteY417" fmla="*/ 207260 h 4125745"/>
              <a:gd name="connsiteX418" fmla="*/ 1591078 w 5482022"/>
              <a:gd name="connsiteY418" fmla="*/ 207135 h 4125745"/>
              <a:gd name="connsiteX419" fmla="*/ 1590947 w 5482022"/>
              <a:gd name="connsiteY419" fmla="*/ 207148 h 4125745"/>
              <a:gd name="connsiteX420" fmla="*/ 1590882 w 5482022"/>
              <a:gd name="connsiteY420" fmla="*/ 207135 h 4125745"/>
              <a:gd name="connsiteX421" fmla="*/ 1227562 w 5482022"/>
              <a:gd name="connsiteY421" fmla="*/ 207135 h 4125745"/>
              <a:gd name="connsiteX422" fmla="*/ 1226405 w 5482022"/>
              <a:gd name="connsiteY422" fmla="*/ 207368 h 4125745"/>
              <a:gd name="connsiteX423" fmla="*/ 1222103 w 5482022"/>
              <a:gd name="connsiteY423" fmla="*/ 207368 h 4125745"/>
              <a:gd name="connsiteX424" fmla="*/ 2232361 w 5482022"/>
              <a:gd name="connsiteY424" fmla="*/ 0 h 4125745"/>
              <a:gd name="connsiteX425" fmla="*/ 2238895 w 5482022"/>
              <a:gd name="connsiteY425" fmla="*/ 659 h 4125745"/>
              <a:gd name="connsiteX426" fmla="*/ 2251044 w 5482022"/>
              <a:gd name="connsiteY426" fmla="*/ 659 h 4125745"/>
              <a:gd name="connsiteX427" fmla="*/ 2254308 w 5482022"/>
              <a:gd name="connsiteY427" fmla="*/ 0 h 4125745"/>
              <a:gd name="connsiteX428" fmla="*/ 3280154 w 5482022"/>
              <a:gd name="connsiteY428" fmla="*/ 0 h 4125745"/>
              <a:gd name="connsiteX429" fmla="*/ 3280338 w 5482022"/>
              <a:gd name="connsiteY429" fmla="*/ 37 h 4125745"/>
              <a:gd name="connsiteX430" fmla="*/ 3280707 w 5482022"/>
              <a:gd name="connsiteY430" fmla="*/ 0 h 4125745"/>
              <a:gd name="connsiteX431" fmla="*/ 3283051 w 5482022"/>
              <a:gd name="connsiteY431" fmla="*/ 354 h 4125745"/>
              <a:gd name="connsiteX432" fmla="*/ 3286562 w 5482022"/>
              <a:gd name="connsiteY432" fmla="*/ 0 h 4125745"/>
              <a:gd name="connsiteX433" fmla="*/ 3350539 w 5482022"/>
              <a:gd name="connsiteY433" fmla="*/ 30172 h 4125745"/>
              <a:gd name="connsiteX434" fmla="*/ 3353813 w 5482022"/>
              <a:gd name="connsiteY434" fmla="*/ 35568 h 4125745"/>
              <a:gd name="connsiteX435" fmla="*/ 3362281 w 5482022"/>
              <a:gd name="connsiteY435" fmla="*/ 42813 h 4125745"/>
              <a:gd name="connsiteX436" fmla="*/ 3545251 w 5482022"/>
              <a:gd name="connsiteY436" fmla="*/ 402704 h 4125745"/>
              <a:gd name="connsiteX437" fmla="*/ 3545375 w 5482022"/>
              <a:gd name="connsiteY437" fmla="*/ 404293 h 4125745"/>
              <a:gd name="connsiteX438" fmla="*/ 3598457 w 5482022"/>
              <a:gd name="connsiteY438" fmla="*/ 508473 h 4125745"/>
              <a:gd name="connsiteX439" fmla="*/ 3815952 w 5482022"/>
              <a:gd name="connsiteY439" fmla="*/ 83674 h 4125745"/>
              <a:gd name="connsiteX440" fmla="*/ 3819357 w 5482022"/>
              <a:gd name="connsiteY440" fmla="*/ 79398 h 4125745"/>
              <a:gd name="connsiteX441" fmla="*/ 3820564 w 5482022"/>
              <a:gd name="connsiteY441" fmla="*/ 78732 h 4125745"/>
              <a:gd name="connsiteX442" fmla="*/ 3825203 w 5482022"/>
              <a:gd name="connsiteY442" fmla="*/ 71086 h 4125745"/>
              <a:gd name="connsiteX443" fmla="*/ 3857192 w 5482022"/>
              <a:gd name="connsiteY443" fmla="*/ 56000 h 4125745"/>
              <a:gd name="connsiteX444" fmla="*/ 3860459 w 5482022"/>
              <a:gd name="connsiteY444" fmla="*/ 56330 h 4125745"/>
              <a:gd name="connsiteX445" fmla="*/ 3866533 w 5482022"/>
              <a:gd name="connsiteY445" fmla="*/ 56330 h 4125745"/>
              <a:gd name="connsiteX446" fmla="*/ 3868165 w 5482022"/>
              <a:gd name="connsiteY446" fmla="*/ 56000 h 4125745"/>
              <a:gd name="connsiteX447" fmla="*/ 4381088 w 5482022"/>
              <a:gd name="connsiteY447" fmla="*/ 56000 h 4125745"/>
              <a:gd name="connsiteX448" fmla="*/ 4381180 w 5482022"/>
              <a:gd name="connsiteY448" fmla="*/ 56019 h 4125745"/>
              <a:gd name="connsiteX449" fmla="*/ 4381365 w 5482022"/>
              <a:gd name="connsiteY449" fmla="*/ 56000 h 4125745"/>
              <a:gd name="connsiteX450" fmla="*/ 4382537 w 5482022"/>
              <a:gd name="connsiteY450" fmla="*/ 56177 h 4125745"/>
              <a:gd name="connsiteX451" fmla="*/ 4384292 w 5482022"/>
              <a:gd name="connsiteY451" fmla="*/ 56000 h 4125745"/>
              <a:gd name="connsiteX452" fmla="*/ 4416281 w 5482022"/>
              <a:gd name="connsiteY452" fmla="*/ 71086 h 4125745"/>
              <a:gd name="connsiteX453" fmla="*/ 4417918 w 5482022"/>
              <a:gd name="connsiteY453" fmla="*/ 73784 h 4125745"/>
              <a:gd name="connsiteX454" fmla="*/ 4422152 w 5482022"/>
              <a:gd name="connsiteY454" fmla="*/ 77407 h 4125745"/>
              <a:gd name="connsiteX455" fmla="*/ 4513637 w 5482022"/>
              <a:gd name="connsiteY455" fmla="*/ 257353 h 4125745"/>
              <a:gd name="connsiteX456" fmla="*/ 4513699 w 5482022"/>
              <a:gd name="connsiteY456" fmla="*/ 258148 h 4125745"/>
              <a:gd name="connsiteX457" fmla="*/ 4661973 w 5482022"/>
              <a:gd name="connsiteY457" fmla="*/ 549151 h 4125745"/>
              <a:gd name="connsiteX458" fmla="*/ 4663441 w 5482022"/>
              <a:gd name="connsiteY458" fmla="*/ 554416 h 4125745"/>
              <a:gd name="connsiteX459" fmla="*/ 4663252 w 5482022"/>
              <a:gd name="connsiteY459" fmla="*/ 555957 h 4125745"/>
              <a:gd name="connsiteX460" fmla="*/ 4664661 w 5482022"/>
              <a:gd name="connsiteY460" fmla="*/ 558045 h 4125745"/>
              <a:gd name="connsiteX461" fmla="*/ 4667918 w 5482022"/>
              <a:gd name="connsiteY461" fmla="*/ 574181 h 4125745"/>
              <a:gd name="connsiteX462" fmla="*/ 4664661 w 5482022"/>
              <a:gd name="connsiteY462" fmla="*/ 590317 h 4125745"/>
              <a:gd name="connsiteX463" fmla="*/ 4661498 w 5482022"/>
              <a:gd name="connsiteY463" fmla="*/ 595008 h 4125745"/>
              <a:gd name="connsiteX464" fmla="*/ 4661567 w 5482022"/>
              <a:gd name="connsiteY464" fmla="*/ 595586 h 4125745"/>
              <a:gd name="connsiteX465" fmla="*/ 4660089 w 5482022"/>
              <a:gd name="connsiteY465" fmla="*/ 600848 h 4125745"/>
              <a:gd name="connsiteX466" fmla="*/ 4448068 w 5482022"/>
              <a:gd name="connsiteY466" fmla="*/ 1014955 h 4125745"/>
              <a:gd name="connsiteX467" fmla="*/ 4908362 w 5482022"/>
              <a:gd name="connsiteY467" fmla="*/ 1014955 h 4125745"/>
              <a:gd name="connsiteX468" fmla="*/ 4908546 w 5482022"/>
              <a:gd name="connsiteY468" fmla="*/ 1014992 h 4125745"/>
              <a:gd name="connsiteX469" fmla="*/ 4908915 w 5482022"/>
              <a:gd name="connsiteY469" fmla="*/ 1014955 h 4125745"/>
              <a:gd name="connsiteX470" fmla="*/ 4911259 w 5482022"/>
              <a:gd name="connsiteY470" fmla="*/ 1015309 h 4125745"/>
              <a:gd name="connsiteX471" fmla="*/ 4914770 w 5482022"/>
              <a:gd name="connsiteY471" fmla="*/ 1014955 h 4125745"/>
              <a:gd name="connsiteX472" fmla="*/ 4978747 w 5482022"/>
              <a:gd name="connsiteY472" fmla="*/ 1045127 h 4125745"/>
              <a:gd name="connsiteX473" fmla="*/ 4982021 w 5482022"/>
              <a:gd name="connsiteY473" fmla="*/ 1050523 h 4125745"/>
              <a:gd name="connsiteX474" fmla="*/ 4990489 w 5482022"/>
              <a:gd name="connsiteY474" fmla="*/ 1057768 h 4125745"/>
              <a:gd name="connsiteX475" fmla="*/ 5173459 w 5482022"/>
              <a:gd name="connsiteY475" fmla="*/ 1417659 h 4125745"/>
              <a:gd name="connsiteX476" fmla="*/ 5173583 w 5482022"/>
              <a:gd name="connsiteY476" fmla="*/ 1419248 h 4125745"/>
              <a:gd name="connsiteX477" fmla="*/ 5470131 w 5482022"/>
              <a:gd name="connsiteY477" fmla="*/ 2001254 h 4125745"/>
              <a:gd name="connsiteX478" fmla="*/ 5473068 w 5482022"/>
              <a:gd name="connsiteY478" fmla="*/ 2011784 h 4125745"/>
              <a:gd name="connsiteX479" fmla="*/ 5472690 w 5482022"/>
              <a:gd name="connsiteY479" fmla="*/ 2014865 h 4125745"/>
              <a:gd name="connsiteX480" fmla="*/ 5475507 w 5482022"/>
              <a:gd name="connsiteY480" fmla="*/ 2019042 h 4125745"/>
              <a:gd name="connsiteX481" fmla="*/ 5482022 w 5482022"/>
              <a:gd name="connsiteY481" fmla="*/ 2051314 h 4125745"/>
              <a:gd name="connsiteX482" fmla="*/ 5475507 w 5482022"/>
              <a:gd name="connsiteY482" fmla="*/ 2083586 h 4125745"/>
              <a:gd name="connsiteX483" fmla="*/ 5469181 w 5482022"/>
              <a:gd name="connsiteY483" fmla="*/ 2092968 h 4125745"/>
              <a:gd name="connsiteX484" fmla="*/ 5469320 w 5482022"/>
              <a:gd name="connsiteY484" fmla="*/ 2094124 h 4125745"/>
              <a:gd name="connsiteX485" fmla="*/ 5466363 w 5482022"/>
              <a:gd name="connsiteY485" fmla="*/ 2104648 h 4125745"/>
              <a:gd name="connsiteX486" fmla="*/ 4991394 w 5482022"/>
              <a:gd name="connsiteY486" fmla="*/ 3032326 h 4125745"/>
              <a:gd name="connsiteX487" fmla="*/ 4984585 w 5482022"/>
              <a:gd name="connsiteY487" fmla="*/ 3040877 h 4125745"/>
              <a:gd name="connsiteX488" fmla="*/ 4982170 w 5482022"/>
              <a:gd name="connsiteY488" fmla="*/ 3042211 h 4125745"/>
              <a:gd name="connsiteX489" fmla="*/ 4972893 w 5482022"/>
              <a:gd name="connsiteY489" fmla="*/ 3057502 h 4125745"/>
              <a:gd name="connsiteX490" fmla="*/ 4908915 w 5482022"/>
              <a:gd name="connsiteY490" fmla="*/ 3087673 h 4125745"/>
              <a:gd name="connsiteX491" fmla="*/ 4902381 w 5482022"/>
              <a:gd name="connsiteY491" fmla="*/ 3087014 h 4125745"/>
              <a:gd name="connsiteX492" fmla="*/ 4890233 w 5482022"/>
              <a:gd name="connsiteY492" fmla="*/ 3087014 h 4125745"/>
              <a:gd name="connsiteX493" fmla="*/ 4886968 w 5482022"/>
              <a:gd name="connsiteY493" fmla="*/ 3087673 h 4125745"/>
              <a:gd name="connsiteX494" fmla="*/ 4446865 w 5482022"/>
              <a:gd name="connsiteY494" fmla="*/ 3087673 h 4125745"/>
              <a:gd name="connsiteX495" fmla="*/ 4483148 w 5482022"/>
              <a:gd name="connsiteY495" fmla="*/ 3159040 h 4125745"/>
              <a:gd name="connsiteX496" fmla="*/ 4483210 w 5482022"/>
              <a:gd name="connsiteY496" fmla="*/ 3159834 h 4125745"/>
              <a:gd name="connsiteX497" fmla="*/ 4631484 w 5482022"/>
              <a:gd name="connsiteY497" fmla="*/ 3450838 h 4125745"/>
              <a:gd name="connsiteX498" fmla="*/ 4632952 w 5482022"/>
              <a:gd name="connsiteY498" fmla="*/ 3456103 h 4125745"/>
              <a:gd name="connsiteX499" fmla="*/ 4632763 w 5482022"/>
              <a:gd name="connsiteY499" fmla="*/ 3457644 h 4125745"/>
              <a:gd name="connsiteX500" fmla="*/ 4634172 w 5482022"/>
              <a:gd name="connsiteY500" fmla="*/ 3459732 h 4125745"/>
              <a:gd name="connsiteX501" fmla="*/ 4637429 w 5482022"/>
              <a:gd name="connsiteY501" fmla="*/ 3475868 h 4125745"/>
              <a:gd name="connsiteX502" fmla="*/ 4634172 w 5482022"/>
              <a:gd name="connsiteY502" fmla="*/ 3492004 h 4125745"/>
              <a:gd name="connsiteX503" fmla="*/ 4631009 w 5482022"/>
              <a:gd name="connsiteY503" fmla="*/ 3496695 h 4125745"/>
              <a:gd name="connsiteX504" fmla="*/ 4631078 w 5482022"/>
              <a:gd name="connsiteY504" fmla="*/ 3497273 h 4125745"/>
              <a:gd name="connsiteX505" fmla="*/ 4629600 w 5482022"/>
              <a:gd name="connsiteY505" fmla="*/ 3502535 h 4125745"/>
              <a:gd name="connsiteX506" fmla="*/ 4392115 w 5482022"/>
              <a:gd name="connsiteY506" fmla="*/ 3966376 h 4125745"/>
              <a:gd name="connsiteX507" fmla="*/ 4388711 w 5482022"/>
              <a:gd name="connsiteY507" fmla="*/ 3970651 h 4125745"/>
              <a:gd name="connsiteX508" fmla="*/ 4387503 w 5482022"/>
              <a:gd name="connsiteY508" fmla="*/ 3971318 h 4125745"/>
              <a:gd name="connsiteX509" fmla="*/ 4382865 w 5482022"/>
              <a:gd name="connsiteY509" fmla="*/ 3978964 h 4125745"/>
              <a:gd name="connsiteX510" fmla="*/ 4350876 w 5482022"/>
              <a:gd name="connsiteY510" fmla="*/ 3994049 h 4125745"/>
              <a:gd name="connsiteX511" fmla="*/ 4347609 w 5482022"/>
              <a:gd name="connsiteY511" fmla="*/ 3993720 h 4125745"/>
              <a:gd name="connsiteX512" fmla="*/ 4341535 w 5482022"/>
              <a:gd name="connsiteY512" fmla="*/ 3993720 h 4125745"/>
              <a:gd name="connsiteX513" fmla="*/ 4339902 w 5482022"/>
              <a:gd name="connsiteY513" fmla="*/ 3994049 h 4125745"/>
              <a:gd name="connsiteX514" fmla="*/ 3826979 w 5482022"/>
              <a:gd name="connsiteY514" fmla="*/ 3994049 h 4125745"/>
              <a:gd name="connsiteX515" fmla="*/ 3826887 w 5482022"/>
              <a:gd name="connsiteY515" fmla="*/ 3994031 h 4125745"/>
              <a:gd name="connsiteX516" fmla="*/ 3826703 w 5482022"/>
              <a:gd name="connsiteY516" fmla="*/ 3994049 h 4125745"/>
              <a:gd name="connsiteX517" fmla="*/ 3825531 w 5482022"/>
              <a:gd name="connsiteY517" fmla="*/ 3993872 h 4125745"/>
              <a:gd name="connsiteX518" fmla="*/ 3823775 w 5482022"/>
              <a:gd name="connsiteY518" fmla="*/ 3994049 h 4125745"/>
              <a:gd name="connsiteX519" fmla="*/ 3785579 w 5482022"/>
              <a:gd name="connsiteY519" fmla="*/ 3968731 h 4125745"/>
              <a:gd name="connsiteX520" fmla="*/ 3785562 w 5482022"/>
              <a:gd name="connsiteY520" fmla="*/ 3968649 h 4125745"/>
              <a:gd name="connsiteX521" fmla="*/ 3783264 w 5482022"/>
              <a:gd name="connsiteY521" fmla="*/ 3966682 h 4125745"/>
              <a:gd name="connsiteX522" fmla="*/ 3710772 w 5482022"/>
              <a:gd name="connsiteY522" fmla="*/ 3824095 h 4125745"/>
              <a:gd name="connsiteX523" fmla="*/ 3586998 w 5482022"/>
              <a:gd name="connsiteY523" fmla="*/ 3581175 h 4125745"/>
              <a:gd name="connsiteX524" fmla="*/ 3336516 w 5482022"/>
              <a:gd name="connsiteY524" fmla="*/ 4070398 h 4125745"/>
              <a:gd name="connsiteX525" fmla="*/ 3329707 w 5482022"/>
              <a:gd name="connsiteY525" fmla="*/ 4078949 h 4125745"/>
              <a:gd name="connsiteX526" fmla="*/ 3327292 w 5482022"/>
              <a:gd name="connsiteY526" fmla="*/ 4080283 h 4125745"/>
              <a:gd name="connsiteX527" fmla="*/ 3318015 w 5482022"/>
              <a:gd name="connsiteY527" fmla="*/ 4095574 h 4125745"/>
              <a:gd name="connsiteX528" fmla="*/ 3254037 w 5482022"/>
              <a:gd name="connsiteY528" fmla="*/ 4125745 h 4125745"/>
              <a:gd name="connsiteX529" fmla="*/ 3247503 w 5482022"/>
              <a:gd name="connsiteY529" fmla="*/ 4125086 h 4125745"/>
              <a:gd name="connsiteX530" fmla="*/ 3235355 w 5482022"/>
              <a:gd name="connsiteY530" fmla="*/ 4125086 h 4125745"/>
              <a:gd name="connsiteX531" fmla="*/ 3232090 w 5482022"/>
              <a:gd name="connsiteY531" fmla="*/ 4125745 h 4125745"/>
              <a:gd name="connsiteX532" fmla="*/ 2206244 w 5482022"/>
              <a:gd name="connsiteY532" fmla="*/ 4125745 h 4125745"/>
              <a:gd name="connsiteX533" fmla="*/ 2206060 w 5482022"/>
              <a:gd name="connsiteY533" fmla="*/ 4125708 h 4125745"/>
              <a:gd name="connsiteX534" fmla="*/ 2205691 w 5482022"/>
              <a:gd name="connsiteY534" fmla="*/ 4125745 h 4125745"/>
              <a:gd name="connsiteX535" fmla="*/ 2203347 w 5482022"/>
              <a:gd name="connsiteY535" fmla="*/ 4125391 h 4125745"/>
              <a:gd name="connsiteX536" fmla="*/ 2199836 w 5482022"/>
              <a:gd name="connsiteY536" fmla="*/ 4125745 h 4125745"/>
              <a:gd name="connsiteX537" fmla="*/ 2123443 w 5482022"/>
              <a:gd name="connsiteY537" fmla="*/ 4075108 h 4125745"/>
              <a:gd name="connsiteX538" fmla="*/ 2123410 w 5482022"/>
              <a:gd name="connsiteY538" fmla="*/ 4074944 h 4125745"/>
              <a:gd name="connsiteX539" fmla="*/ 2118813 w 5482022"/>
              <a:gd name="connsiteY539" fmla="*/ 4071011 h 4125745"/>
              <a:gd name="connsiteX540" fmla="*/ 1973829 w 5482022"/>
              <a:gd name="connsiteY540" fmla="*/ 3785837 h 4125745"/>
              <a:gd name="connsiteX541" fmla="*/ 1872513 w 5482022"/>
              <a:gd name="connsiteY541" fmla="*/ 3586993 h 4125745"/>
              <a:gd name="connsiteX542" fmla="*/ 1678270 w 5482022"/>
              <a:gd name="connsiteY542" fmla="*/ 3966375 h 4125745"/>
              <a:gd name="connsiteX543" fmla="*/ 1674866 w 5482022"/>
              <a:gd name="connsiteY543" fmla="*/ 3970650 h 4125745"/>
              <a:gd name="connsiteX544" fmla="*/ 1673658 w 5482022"/>
              <a:gd name="connsiteY544" fmla="*/ 3971317 h 4125745"/>
              <a:gd name="connsiteX545" fmla="*/ 1669020 w 5482022"/>
              <a:gd name="connsiteY545" fmla="*/ 3978963 h 4125745"/>
              <a:gd name="connsiteX546" fmla="*/ 1637031 w 5482022"/>
              <a:gd name="connsiteY546" fmla="*/ 3994048 h 4125745"/>
              <a:gd name="connsiteX547" fmla="*/ 1633764 w 5482022"/>
              <a:gd name="connsiteY547" fmla="*/ 3993719 h 4125745"/>
              <a:gd name="connsiteX548" fmla="*/ 1627690 w 5482022"/>
              <a:gd name="connsiteY548" fmla="*/ 3993719 h 4125745"/>
              <a:gd name="connsiteX549" fmla="*/ 1626057 w 5482022"/>
              <a:gd name="connsiteY549" fmla="*/ 3994048 h 4125745"/>
              <a:gd name="connsiteX550" fmla="*/ 1113134 w 5482022"/>
              <a:gd name="connsiteY550" fmla="*/ 3994048 h 4125745"/>
              <a:gd name="connsiteX551" fmla="*/ 1113042 w 5482022"/>
              <a:gd name="connsiteY551" fmla="*/ 3994030 h 4125745"/>
              <a:gd name="connsiteX552" fmla="*/ 1112858 w 5482022"/>
              <a:gd name="connsiteY552" fmla="*/ 3994048 h 4125745"/>
              <a:gd name="connsiteX553" fmla="*/ 1111686 w 5482022"/>
              <a:gd name="connsiteY553" fmla="*/ 3993871 h 4125745"/>
              <a:gd name="connsiteX554" fmla="*/ 1109930 w 5482022"/>
              <a:gd name="connsiteY554" fmla="*/ 3994048 h 4125745"/>
              <a:gd name="connsiteX555" fmla="*/ 1071734 w 5482022"/>
              <a:gd name="connsiteY555" fmla="*/ 3968730 h 4125745"/>
              <a:gd name="connsiteX556" fmla="*/ 1071717 w 5482022"/>
              <a:gd name="connsiteY556" fmla="*/ 3968648 h 4125745"/>
              <a:gd name="connsiteX557" fmla="*/ 1069419 w 5482022"/>
              <a:gd name="connsiteY557" fmla="*/ 3966681 h 4125745"/>
              <a:gd name="connsiteX558" fmla="*/ 996927 w 5482022"/>
              <a:gd name="connsiteY558" fmla="*/ 3824094 h 4125745"/>
              <a:gd name="connsiteX559" fmla="*/ 832249 w 5482022"/>
              <a:gd name="connsiteY559" fmla="*/ 3500897 h 4125745"/>
              <a:gd name="connsiteX560" fmla="*/ 830781 w 5482022"/>
              <a:gd name="connsiteY560" fmla="*/ 3495632 h 4125745"/>
              <a:gd name="connsiteX561" fmla="*/ 830970 w 5482022"/>
              <a:gd name="connsiteY561" fmla="*/ 3494092 h 4125745"/>
              <a:gd name="connsiteX562" fmla="*/ 829562 w 5482022"/>
              <a:gd name="connsiteY562" fmla="*/ 3492003 h 4125745"/>
              <a:gd name="connsiteX563" fmla="*/ 826304 w 5482022"/>
              <a:gd name="connsiteY563" fmla="*/ 3475867 h 4125745"/>
              <a:gd name="connsiteX564" fmla="*/ 829562 w 5482022"/>
              <a:gd name="connsiteY564" fmla="*/ 3459731 h 4125745"/>
              <a:gd name="connsiteX565" fmla="*/ 832724 w 5482022"/>
              <a:gd name="connsiteY565" fmla="*/ 3455040 h 4125745"/>
              <a:gd name="connsiteX566" fmla="*/ 832655 w 5482022"/>
              <a:gd name="connsiteY566" fmla="*/ 3454462 h 4125745"/>
              <a:gd name="connsiteX567" fmla="*/ 834133 w 5482022"/>
              <a:gd name="connsiteY567" fmla="*/ 3449201 h 4125745"/>
              <a:gd name="connsiteX568" fmla="*/ 1019234 w 5482022"/>
              <a:gd name="connsiteY568" fmla="*/ 3087673 h 4125745"/>
              <a:gd name="connsiteX569" fmla="*/ 573660 w 5482022"/>
              <a:gd name="connsiteY569" fmla="*/ 3087673 h 4125745"/>
              <a:gd name="connsiteX570" fmla="*/ 573476 w 5482022"/>
              <a:gd name="connsiteY570" fmla="*/ 3087636 h 4125745"/>
              <a:gd name="connsiteX571" fmla="*/ 573107 w 5482022"/>
              <a:gd name="connsiteY571" fmla="*/ 3087673 h 4125745"/>
              <a:gd name="connsiteX572" fmla="*/ 570763 w 5482022"/>
              <a:gd name="connsiteY572" fmla="*/ 3087319 h 4125745"/>
              <a:gd name="connsiteX573" fmla="*/ 567252 w 5482022"/>
              <a:gd name="connsiteY573" fmla="*/ 3087673 h 4125745"/>
              <a:gd name="connsiteX574" fmla="*/ 490859 w 5482022"/>
              <a:gd name="connsiteY574" fmla="*/ 3037036 h 4125745"/>
              <a:gd name="connsiteX575" fmla="*/ 490826 w 5482022"/>
              <a:gd name="connsiteY575" fmla="*/ 3036872 h 4125745"/>
              <a:gd name="connsiteX576" fmla="*/ 486229 w 5482022"/>
              <a:gd name="connsiteY576" fmla="*/ 3032939 h 4125745"/>
              <a:gd name="connsiteX577" fmla="*/ 341245 w 5482022"/>
              <a:gd name="connsiteY577" fmla="*/ 2747765 h 4125745"/>
              <a:gd name="connsiteX578" fmla="*/ 11891 w 5482022"/>
              <a:gd name="connsiteY578" fmla="*/ 2101374 h 4125745"/>
              <a:gd name="connsiteX579" fmla="*/ 8954 w 5482022"/>
              <a:gd name="connsiteY579" fmla="*/ 2090844 h 4125745"/>
              <a:gd name="connsiteX580" fmla="*/ 9332 w 5482022"/>
              <a:gd name="connsiteY580" fmla="*/ 2087764 h 4125745"/>
              <a:gd name="connsiteX581" fmla="*/ 6516 w 5482022"/>
              <a:gd name="connsiteY581" fmla="*/ 2083586 h 4125745"/>
              <a:gd name="connsiteX582" fmla="*/ 0 w 5482022"/>
              <a:gd name="connsiteY582" fmla="*/ 2051314 h 4125745"/>
              <a:gd name="connsiteX583" fmla="*/ 6516 w 5482022"/>
              <a:gd name="connsiteY583" fmla="*/ 2019042 h 4125745"/>
              <a:gd name="connsiteX584" fmla="*/ 12841 w 5482022"/>
              <a:gd name="connsiteY584" fmla="*/ 2009660 h 4125745"/>
              <a:gd name="connsiteX585" fmla="*/ 12702 w 5482022"/>
              <a:gd name="connsiteY585" fmla="*/ 2008504 h 4125745"/>
              <a:gd name="connsiteX586" fmla="*/ 15659 w 5482022"/>
              <a:gd name="connsiteY586" fmla="*/ 1997981 h 4125745"/>
              <a:gd name="connsiteX587" fmla="*/ 490628 w 5482022"/>
              <a:gd name="connsiteY587" fmla="*/ 1070302 h 4125745"/>
              <a:gd name="connsiteX588" fmla="*/ 497437 w 5482022"/>
              <a:gd name="connsiteY588" fmla="*/ 1061751 h 4125745"/>
              <a:gd name="connsiteX589" fmla="*/ 499852 w 5482022"/>
              <a:gd name="connsiteY589" fmla="*/ 1060418 h 4125745"/>
              <a:gd name="connsiteX590" fmla="*/ 509130 w 5482022"/>
              <a:gd name="connsiteY590" fmla="*/ 1045126 h 4125745"/>
              <a:gd name="connsiteX591" fmla="*/ 573107 w 5482022"/>
              <a:gd name="connsiteY591" fmla="*/ 1014955 h 4125745"/>
              <a:gd name="connsiteX592" fmla="*/ 579641 w 5482022"/>
              <a:gd name="connsiteY592" fmla="*/ 1015614 h 4125745"/>
              <a:gd name="connsiteX593" fmla="*/ 591790 w 5482022"/>
              <a:gd name="connsiteY593" fmla="*/ 1015614 h 4125745"/>
              <a:gd name="connsiteX594" fmla="*/ 595054 w 5482022"/>
              <a:gd name="connsiteY594" fmla="*/ 1014955 h 4125745"/>
              <a:gd name="connsiteX595" fmla="*/ 1074468 w 5482022"/>
              <a:gd name="connsiteY595" fmla="*/ 1014955 h 4125745"/>
              <a:gd name="connsiteX596" fmla="*/ 1027416 w 5482022"/>
              <a:gd name="connsiteY596" fmla="*/ 922407 h 4125745"/>
              <a:gd name="connsiteX597" fmla="*/ 862739 w 5482022"/>
              <a:gd name="connsiteY597" fmla="*/ 599210 h 4125745"/>
              <a:gd name="connsiteX598" fmla="*/ 861270 w 5482022"/>
              <a:gd name="connsiteY598" fmla="*/ 593945 h 4125745"/>
              <a:gd name="connsiteX599" fmla="*/ 861459 w 5482022"/>
              <a:gd name="connsiteY599" fmla="*/ 592405 h 4125745"/>
              <a:gd name="connsiteX600" fmla="*/ 860051 w 5482022"/>
              <a:gd name="connsiteY600" fmla="*/ 590316 h 4125745"/>
              <a:gd name="connsiteX601" fmla="*/ 856793 w 5482022"/>
              <a:gd name="connsiteY601" fmla="*/ 574180 h 4125745"/>
              <a:gd name="connsiteX602" fmla="*/ 860051 w 5482022"/>
              <a:gd name="connsiteY602" fmla="*/ 558044 h 4125745"/>
              <a:gd name="connsiteX603" fmla="*/ 863214 w 5482022"/>
              <a:gd name="connsiteY603" fmla="*/ 553354 h 4125745"/>
              <a:gd name="connsiteX604" fmla="*/ 863144 w 5482022"/>
              <a:gd name="connsiteY604" fmla="*/ 552775 h 4125745"/>
              <a:gd name="connsiteX605" fmla="*/ 864623 w 5482022"/>
              <a:gd name="connsiteY605" fmla="*/ 547514 h 4125745"/>
              <a:gd name="connsiteX606" fmla="*/ 1102107 w 5482022"/>
              <a:gd name="connsiteY606" fmla="*/ 83673 h 4125745"/>
              <a:gd name="connsiteX607" fmla="*/ 1105512 w 5482022"/>
              <a:gd name="connsiteY607" fmla="*/ 79397 h 4125745"/>
              <a:gd name="connsiteX608" fmla="*/ 1106719 w 5482022"/>
              <a:gd name="connsiteY608" fmla="*/ 78731 h 4125745"/>
              <a:gd name="connsiteX609" fmla="*/ 1111358 w 5482022"/>
              <a:gd name="connsiteY609" fmla="*/ 71085 h 4125745"/>
              <a:gd name="connsiteX610" fmla="*/ 1143347 w 5482022"/>
              <a:gd name="connsiteY610" fmla="*/ 55999 h 4125745"/>
              <a:gd name="connsiteX611" fmla="*/ 1146614 w 5482022"/>
              <a:gd name="connsiteY611" fmla="*/ 56329 h 4125745"/>
              <a:gd name="connsiteX612" fmla="*/ 1152688 w 5482022"/>
              <a:gd name="connsiteY612" fmla="*/ 56329 h 4125745"/>
              <a:gd name="connsiteX613" fmla="*/ 1154320 w 5482022"/>
              <a:gd name="connsiteY613" fmla="*/ 55999 h 4125745"/>
              <a:gd name="connsiteX614" fmla="*/ 1667243 w 5482022"/>
              <a:gd name="connsiteY614" fmla="*/ 55999 h 4125745"/>
              <a:gd name="connsiteX615" fmla="*/ 1667335 w 5482022"/>
              <a:gd name="connsiteY615" fmla="*/ 56018 h 4125745"/>
              <a:gd name="connsiteX616" fmla="*/ 1667520 w 5482022"/>
              <a:gd name="connsiteY616" fmla="*/ 55999 h 4125745"/>
              <a:gd name="connsiteX617" fmla="*/ 1668692 w 5482022"/>
              <a:gd name="connsiteY617" fmla="*/ 56176 h 4125745"/>
              <a:gd name="connsiteX618" fmla="*/ 1670447 w 5482022"/>
              <a:gd name="connsiteY618" fmla="*/ 55999 h 4125745"/>
              <a:gd name="connsiteX619" fmla="*/ 1702436 w 5482022"/>
              <a:gd name="connsiteY619" fmla="*/ 71085 h 4125745"/>
              <a:gd name="connsiteX620" fmla="*/ 1704073 w 5482022"/>
              <a:gd name="connsiteY620" fmla="*/ 73783 h 4125745"/>
              <a:gd name="connsiteX621" fmla="*/ 1708307 w 5482022"/>
              <a:gd name="connsiteY621" fmla="*/ 77406 h 4125745"/>
              <a:gd name="connsiteX622" fmla="*/ 1799792 w 5482022"/>
              <a:gd name="connsiteY622" fmla="*/ 257352 h 4125745"/>
              <a:gd name="connsiteX623" fmla="*/ 1799854 w 5482022"/>
              <a:gd name="connsiteY623" fmla="*/ 258147 h 4125745"/>
              <a:gd name="connsiteX624" fmla="*/ 1922654 w 5482022"/>
              <a:gd name="connsiteY624" fmla="*/ 499155 h 4125745"/>
              <a:gd name="connsiteX625" fmla="*/ 2149882 w 5482022"/>
              <a:gd name="connsiteY625" fmla="*/ 55347 h 4125745"/>
              <a:gd name="connsiteX626" fmla="*/ 2156691 w 5482022"/>
              <a:gd name="connsiteY626" fmla="*/ 46796 h 4125745"/>
              <a:gd name="connsiteX627" fmla="*/ 2159106 w 5482022"/>
              <a:gd name="connsiteY627" fmla="*/ 45463 h 4125745"/>
              <a:gd name="connsiteX628" fmla="*/ 2168384 w 5482022"/>
              <a:gd name="connsiteY628" fmla="*/ 30171 h 4125745"/>
              <a:gd name="connsiteX629" fmla="*/ 2232361 w 5482022"/>
              <a:gd name="connsiteY629" fmla="*/ 0 h 41257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 ang="0">
                <a:pos x="connsiteX302" y="connsiteY302"/>
              </a:cxn>
              <a:cxn ang="0">
                <a:pos x="connsiteX303" y="connsiteY303"/>
              </a:cxn>
              <a:cxn ang="0">
                <a:pos x="connsiteX304" y="connsiteY304"/>
              </a:cxn>
              <a:cxn ang="0">
                <a:pos x="connsiteX305" y="connsiteY305"/>
              </a:cxn>
              <a:cxn ang="0">
                <a:pos x="connsiteX306" y="connsiteY306"/>
              </a:cxn>
              <a:cxn ang="0">
                <a:pos x="connsiteX307" y="connsiteY307"/>
              </a:cxn>
              <a:cxn ang="0">
                <a:pos x="connsiteX308" y="connsiteY308"/>
              </a:cxn>
              <a:cxn ang="0">
                <a:pos x="connsiteX309" y="connsiteY309"/>
              </a:cxn>
              <a:cxn ang="0">
                <a:pos x="connsiteX310" y="connsiteY310"/>
              </a:cxn>
              <a:cxn ang="0">
                <a:pos x="connsiteX311" y="connsiteY311"/>
              </a:cxn>
              <a:cxn ang="0">
                <a:pos x="connsiteX312" y="connsiteY312"/>
              </a:cxn>
              <a:cxn ang="0">
                <a:pos x="connsiteX313" y="connsiteY313"/>
              </a:cxn>
              <a:cxn ang="0">
                <a:pos x="connsiteX314" y="connsiteY314"/>
              </a:cxn>
              <a:cxn ang="0">
                <a:pos x="connsiteX315" y="connsiteY315"/>
              </a:cxn>
              <a:cxn ang="0">
                <a:pos x="connsiteX316" y="connsiteY316"/>
              </a:cxn>
              <a:cxn ang="0">
                <a:pos x="connsiteX317" y="connsiteY317"/>
              </a:cxn>
              <a:cxn ang="0">
                <a:pos x="connsiteX318" y="connsiteY318"/>
              </a:cxn>
              <a:cxn ang="0">
                <a:pos x="connsiteX319" y="connsiteY319"/>
              </a:cxn>
              <a:cxn ang="0">
                <a:pos x="connsiteX320" y="connsiteY320"/>
              </a:cxn>
              <a:cxn ang="0">
                <a:pos x="connsiteX321" y="connsiteY321"/>
              </a:cxn>
              <a:cxn ang="0">
                <a:pos x="connsiteX322" y="connsiteY322"/>
              </a:cxn>
              <a:cxn ang="0">
                <a:pos x="connsiteX323" y="connsiteY323"/>
              </a:cxn>
              <a:cxn ang="0">
                <a:pos x="connsiteX324" y="connsiteY324"/>
              </a:cxn>
              <a:cxn ang="0">
                <a:pos x="connsiteX325" y="connsiteY325"/>
              </a:cxn>
              <a:cxn ang="0">
                <a:pos x="connsiteX326" y="connsiteY326"/>
              </a:cxn>
              <a:cxn ang="0">
                <a:pos x="connsiteX327" y="connsiteY327"/>
              </a:cxn>
              <a:cxn ang="0">
                <a:pos x="connsiteX328" y="connsiteY328"/>
              </a:cxn>
              <a:cxn ang="0">
                <a:pos x="connsiteX329" y="connsiteY329"/>
              </a:cxn>
              <a:cxn ang="0">
                <a:pos x="connsiteX330" y="connsiteY330"/>
              </a:cxn>
              <a:cxn ang="0">
                <a:pos x="connsiteX331" y="connsiteY331"/>
              </a:cxn>
              <a:cxn ang="0">
                <a:pos x="connsiteX332" y="connsiteY332"/>
              </a:cxn>
              <a:cxn ang="0">
                <a:pos x="connsiteX333" y="connsiteY333"/>
              </a:cxn>
              <a:cxn ang="0">
                <a:pos x="connsiteX334" y="connsiteY334"/>
              </a:cxn>
              <a:cxn ang="0">
                <a:pos x="connsiteX335" y="connsiteY335"/>
              </a:cxn>
              <a:cxn ang="0">
                <a:pos x="connsiteX336" y="connsiteY336"/>
              </a:cxn>
              <a:cxn ang="0">
                <a:pos x="connsiteX337" y="connsiteY337"/>
              </a:cxn>
              <a:cxn ang="0">
                <a:pos x="connsiteX338" y="connsiteY338"/>
              </a:cxn>
              <a:cxn ang="0">
                <a:pos x="connsiteX339" y="connsiteY339"/>
              </a:cxn>
              <a:cxn ang="0">
                <a:pos x="connsiteX340" y="connsiteY340"/>
              </a:cxn>
              <a:cxn ang="0">
                <a:pos x="connsiteX341" y="connsiteY341"/>
              </a:cxn>
              <a:cxn ang="0">
                <a:pos x="connsiteX342" y="connsiteY342"/>
              </a:cxn>
              <a:cxn ang="0">
                <a:pos x="connsiteX343" y="connsiteY343"/>
              </a:cxn>
              <a:cxn ang="0">
                <a:pos x="connsiteX344" y="connsiteY344"/>
              </a:cxn>
              <a:cxn ang="0">
                <a:pos x="connsiteX345" y="connsiteY345"/>
              </a:cxn>
              <a:cxn ang="0">
                <a:pos x="connsiteX346" y="connsiteY346"/>
              </a:cxn>
              <a:cxn ang="0">
                <a:pos x="connsiteX347" y="connsiteY347"/>
              </a:cxn>
              <a:cxn ang="0">
                <a:pos x="connsiteX348" y="connsiteY348"/>
              </a:cxn>
              <a:cxn ang="0">
                <a:pos x="connsiteX349" y="connsiteY349"/>
              </a:cxn>
              <a:cxn ang="0">
                <a:pos x="connsiteX350" y="connsiteY350"/>
              </a:cxn>
              <a:cxn ang="0">
                <a:pos x="connsiteX351" y="connsiteY351"/>
              </a:cxn>
              <a:cxn ang="0">
                <a:pos x="connsiteX352" y="connsiteY352"/>
              </a:cxn>
              <a:cxn ang="0">
                <a:pos x="connsiteX353" y="connsiteY353"/>
              </a:cxn>
              <a:cxn ang="0">
                <a:pos x="connsiteX354" y="connsiteY354"/>
              </a:cxn>
              <a:cxn ang="0">
                <a:pos x="connsiteX355" y="connsiteY355"/>
              </a:cxn>
              <a:cxn ang="0">
                <a:pos x="connsiteX356" y="connsiteY356"/>
              </a:cxn>
              <a:cxn ang="0">
                <a:pos x="connsiteX357" y="connsiteY357"/>
              </a:cxn>
              <a:cxn ang="0">
                <a:pos x="connsiteX358" y="connsiteY358"/>
              </a:cxn>
              <a:cxn ang="0">
                <a:pos x="connsiteX359" y="connsiteY359"/>
              </a:cxn>
              <a:cxn ang="0">
                <a:pos x="connsiteX360" y="connsiteY360"/>
              </a:cxn>
              <a:cxn ang="0">
                <a:pos x="connsiteX361" y="connsiteY361"/>
              </a:cxn>
              <a:cxn ang="0">
                <a:pos x="connsiteX362" y="connsiteY362"/>
              </a:cxn>
              <a:cxn ang="0">
                <a:pos x="connsiteX363" y="connsiteY363"/>
              </a:cxn>
              <a:cxn ang="0">
                <a:pos x="connsiteX364" y="connsiteY364"/>
              </a:cxn>
              <a:cxn ang="0">
                <a:pos x="connsiteX365" y="connsiteY365"/>
              </a:cxn>
              <a:cxn ang="0">
                <a:pos x="connsiteX366" y="connsiteY366"/>
              </a:cxn>
              <a:cxn ang="0">
                <a:pos x="connsiteX367" y="connsiteY367"/>
              </a:cxn>
              <a:cxn ang="0">
                <a:pos x="connsiteX368" y="connsiteY368"/>
              </a:cxn>
              <a:cxn ang="0">
                <a:pos x="connsiteX369" y="connsiteY369"/>
              </a:cxn>
              <a:cxn ang="0">
                <a:pos x="connsiteX370" y="connsiteY370"/>
              </a:cxn>
              <a:cxn ang="0">
                <a:pos x="connsiteX371" y="connsiteY371"/>
              </a:cxn>
              <a:cxn ang="0">
                <a:pos x="connsiteX372" y="connsiteY372"/>
              </a:cxn>
              <a:cxn ang="0">
                <a:pos x="connsiteX373" y="connsiteY373"/>
              </a:cxn>
              <a:cxn ang="0">
                <a:pos x="connsiteX374" y="connsiteY374"/>
              </a:cxn>
              <a:cxn ang="0">
                <a:pos x="connsiteX375" y="connsiteY375"/>
              </a:cxn>
              <a:cxn ang="0">
                <a:pos x="connsiteX376" y="connsiteY376"/>
              </a:cxn>
              <a:cxn ang="0">
                <a:pos x="connsiteX377" y="connsiteY377"/>
              </a:cxn>
              <a:cxn ang="0">
                <a:pos x="connsiteX378" y="connsiteY378"/>
              </a:cxn>
              <a:cxn ang="0">
                <a:pos x="connsiteX379" y="connsiteY379"/>
              </a:cxn>
              <a:cxn ang="0">
                <a:pos x="connsiteX380" y="connsiteY380"/>
              </a:cxn>
              <a:cxn ang="0">
                <a:pos x="connsiteX381" y="connsiteY381"/>
              </a:cxn>
              <a:cxn ang="0">
                <a:pos x="connsiteX382" y="connsiteY382"/>
              </a:cxn>
              <a:cxn ang="0">
                <a:pos x="connsiteX383" y="connsiteY383"/>
              </a:cxn>
              <a:cxn ang="0">
                <a:pos x="connsiteX384" y="connsiteY384"/>
              </a:cxn>
              <a:cxn ang="0">
                <a:pos x="connsiteX385" y="connsiteY385"/>
              </a:cxn>
              <a:cxn ang="0">
                <a:pos x="connsiteX386" y="connsiteY386"/>
              </a:cxn>
              <a:cxn ang="0">
                <a:pos x="connsiteX387" y="connsiteY387"/>
              </a:cxn>
              <a:cxn ang="0">
                <a:pos x="connsiteX388" y="connsiteY388"/>
              </a:cxn>
              <a:cxn ang="0">
                <a:pos x="connsiteX389" y="connsiteY389"/>
              </a:cxn>
              <a:cxn ang="0">
                <a:pos x="connsiteX390" y="connsiteY390"/>
              </a:cxn>
              <a:cxn ang="0">
                <a:pos x="connsiteX391" y="connsiteY391"/>
              </a:cxn>
              <a:cxn ang="0">
                <a:pos x="connsiteX392" y="connsiteY392"/>
              </a:cxn>
              <a:cxn ang="0">
                <a:pos x="connsiteX393" y="connsiteY393"/>
              </a:cxn>
              <a:cxn ang="0">
                <a:pos x="connsiteX394" y="connsiteY394"/>
              </a:cxn>
              <a:cxn ang="0">
                <a:pos x="connsiteX395" y="connsiteY395"/>
              </a:cxn>
              <a:cxn ang="0">
                <a:pos x="connsiteX396" y="connsiteY396"/>
              </a:cxn>
              <a:cxn ang="0">
                <a:pos x="connsiteX397" y="connsiteY397"/>
              </a:cxn>
              <a:cxn ang="0">
                <a:pos x="connsiteX398" y="connsiteY398"/>
              </a:cxn>
              <a:cxn ang="0">
                <a:pos x="connsiteX399" y="connsiteY399"/>
              </a:cxn>
              <a:cxn ang="0">
                <a:pos x="connsiteX400" y="connsiteY400"/>
              </a:cxn>
              <a:cxn ang="0">
                <a:pos x="connsiteX401" y="connsiteY401"/>
              </a:cxn>
              <a:cxn ang="0">
                <a:pos x="connsiteX402" y="connsiteY402"/>
              </a:cxn>
              <a:cxn ang="0">
                <a:pos x="connsiteX403" y="connsiteY403"/>
              </a:cxn>
              <a:cxn ang="0">
                <a:pos x="connsiteX404" y="connsiteY404"/>
              </a:cxn>
              <a:cxn ang="0">
                <a:pos x="connsiteX405" y="connsiteY405"/>
              </a:cxn>
              <a:cxn ang="0">
                <a:pos x="connsiteX406" y="connsiteY406"/>
              </a:cxn>
              <a:cxn ang="0">
                <a:pos x="connsiteX407" y="connsiteY407"/>
              </a:cxn>
              <a:cxn ang="0">
                <a:pos x="connsiteX408" y="connsiteY408"/>
              </a:cxn>
              <a:cxn ang="0">
                <a:pos x="connsiteX409" y="connsiteY409"/>
              </a:cxn>
              <a:cxn ang="0">
                <a:pos x="connsiteX410" y="connsiteY410"/>
              </a:cxn>
              <a:cxn ang="0">
                <a:pos x="connsiteX411" y="connsiteY411"/>
              </a:cxn>
              <a:cxn ang="0">
                <a:pos x="connsiteX412" y="connsiteY412"/>
              </a:cxn>
              <a:cxn ang="0">
                <a:pos x="connsiteX413" y="connsiteY413"/>
              </a:cxn>
              <a:cxn ang="0">
                <a:pos x="connsiteX414" y="connsiteY414"/>
              </a:cxn>
              <a:cxn ang="0">
                <a:pos x="connsiteX415" y="connsiteY415"/>
              </a:cxn>
              <a:cxn ang="0">
                <a:pos x="connsiteX416" y="connsiteY416"/>
              </a:cxn>
              <a:cxn ang="0">
                <a:pos x="connsiteX417" y="connsiteY417"/>
              </a:cxn>
              <a:cxn ang="0">
                <a:pos x="connsiteX418" y="connsiteY418"/>
              </a:cxn>
              <a:cxn ang="0">
                <a:pos x="connsiteX419" y="connsiteY419"/>
              </a:cxn>
              <a:cxn ang="0">
                <a:pos x="connsiteX420" y="connsiteY420"/>
              </a:cxn>
              <a:cxn ang="0">
                <a:pos x="connsiteX421" y="connsiteY421"/>
              </a:cxn>
              <a:cxn ang="0">
                <a:pos x="connsiteX422" y="connsiteY422"/>
              </a:cxn>
              <a:cxn ang="0">
                <a:pos x="connsiteX423" y="connsiteY423"/>
              </a:cxn>
              <a:cxn ang="0">
                <a:pos x="connsiteX424" y="connsiteY424"/>
              </a:cxn>
              <a:cxn ang="0">
                <a:pos x="connsiteX425" y="connsiteY425"/>
              </a:cxn>
              <a:cxn ang="0">
                <a:pos x="connsiteX426" y="connsiteY426"/>
              </a:cxn>
              <a:cxn ang="0">
                <a:pos x="connsiteX427" y="connsiteY427"/>
              </a:cxn>
              <a:cxn ang="0">
                <a:pos x="connsiteX428" y="connsiteY428"/>
              </a:cxn>
              <a:cxn ang="0">
                <a:pos x="connsiteX429" y="connsiteY429"/>
              </a:cxn>
              <a:cxn ang="0">
                <a:pos x="connsiteX430" y="connsiteY430"/>
              </a:cxn>
              <a:cxn ang="0">
                <a:pos x="connsiteX431" y="connsiteY431"/>
              </a:cxn>
              <a:cxn ang="0">
                <a:pos x="connsiteX432" y="connsiteY432"/>
              </a:cxn>
              <a:cxn ang="0">
                <a:pos x="connsiteX433" y="connsiteY433"/>
              </a:cxn>
              <a:cxn ang="0">
                <a:pos x="connsiteX434" y="connsiteY434"/>
              </a:cxn>
              <a:cxn ang="0">
                <a:pos x="connsiteX435" y="connsiteY435"/>
              </a:cxn>
              <a:cxn ang="0">
                <a:pos x="connsiteX436" y="connsiteY436"/>
              </a:cxn>
              <a:cxn ang="0">
                <a:pos x="connsiteX437" y="connsiteY437"/>
              </a:cxn>
              <a:cxn ang="0">
                <a:pos x="connsiteX438" y="connsiteY438"/>
              </a:cxn>
              <a:cxn ang="0">
                <a:pos x="connsiteX439" y="connsiteY439"/>
              </a:cxn>
              <a:cxn ang="0">
                <a:pos x="connsiteX440" y="connsiteY440"/>
              </a:cxn>
              <a:cxn ang="0">
                <a:pos x="connsiteX441" y="connsiteY441"/>
              </a:cxn>
              <a:cxn ang="0">
                <a:pos x="connsiteX442" y="connsiteY442"/>
              </a:cxn>
              <a:cxn ang="0">
                <a:pos x="connsiteX443" y="connsiteY443"/>
              </a:cxn>
              <a:cxn ang="0">
                <a:pos x="connsiteX444" y="connsiteY444"/>
              </a:cxn>
              <a:cxn ang="0">
                <a:pos x="connsiteX445" y="connsiteY445"/>
              </a:cxn>
              <a:cxn ang="0">
                <a:pos x="connsiteX446" y="connsiteY446"/>
              </a:cxn>
              <a:cxn ang="0">
                <a:pos x="connsiteX447" y="connsiteY447"/>
              </a:cxn>
              <a:cxn ang="0">
                <a:pos x="connsiteX448" y="connsiteY448"/>
              </a:cxn>
              <a:cxn ang="0">
                <a:pos x="connsiteX449" y="connsiteY449"/>
              </a:cxn>
              <a:cxn ang="0">
                <a:pos x="connsiteX450" y="connsiteY450"/>
              </a:cxn>
              <a:cxn ang="0">
                <a:pos x="connsiteX451" y="connsiteY451"/>
              </a:cxn>
              <a:cxn ang="0">
                <a:pos x="connsiteX452" y="connsiteY452"/>
              </a:cxn>
              <a:cxn ang="0">
                <a:pos x="connsiteX453" y="connsiteY453"/>
              </a:cxn>
              <a:cxn ang="0">
                <a:pos x="connsiteX454" y="connsiteY454"/>
              </a:cxn>
              <a:cxn ang="0">
                <a:pos x="connsiteX455" y="connsiteY455"/>
              </a:cxn>
              <a:cxn ang="0">
                <a:pos x="connsiteX456" y="connsiteY456"/>
              </a:cxn>
              <a:cxn ang="0">
                <a:pos x="connsiteX457" y="connsiteY457"/>
              </a:cxn>
              <a:cxn ang="0">
                <a:pos x="connsiteX458" y="connsiteY458"/>
              </a:cxn>
              <a:cxn ang="0">
                <a:pos x="connsiteX459" y="connsiteY459"/>
              </a:cxn>
              <a:cxn ang="0">
                <a:pos x="connsiteX460" y="connsiteY460"/>
              </a:cxn>
              <a:cxn ang="0">
                <a:pos x="connsiteX461" y="connsiteY461"/>
              </a:cxn>
              <a:cxn ang="0">
                <a:pos x="connsiteX462" y="connsiteY462"/>
              </a:cxn>
              <a:cxn ang="0">
                <a:pos x="connsiteX463" y="connsiteY463"/>
              </a:cxn>
              <a:cxn ang="0">
                <a:pos x="connsiteX464" y="connsiteY464"/>
              </a:cxn>
              <a:cxn ang="0">
                <a:pos x="connsiteX465" y="connsiteY465"/>
              </a:cxn>
              <a:cxn ang="0">
                <a:pos x="connsiteX466" y="connsiteY466"/>
              </a:cxn>
              <a:cxn ang="0">
                <a:pos x="connsiteX467" y="connsiteY467"/>
              </a:cxn>
              <a:cxn ang="0">
                <a:pos x="connsiteX468" y="connsiteY468"/>
              </a:cxn>
              <a:cxn ang="0">
                <a:pos x="connsiteX469" y="connsiteY469"/>
              </a:cxn>
              <a:cxn ang="0">
                <a:pos x="connsiteX470" y="connsiteY470"/>
              </a:cxn>
              <a:cxn ang="0">
                <a:pos x="connsiteX471" y="connsiteY471"/>
              </a:cxn>
              <a:cxn ang="0">
                <a:pos x="connsiteX472" y="connsiteY472"/>
              </a:cxn>
              <a:cxn ang="0">
                <a:pos x="connsiteX473" y="connsiteY473"/>
              </a:cxn>
              <a:cxn ang="0">
                <a:pos x="connsiteX474" y="connsiteY474"/>
              </a:cxn>
              <a:cxn ang="0">
                <a:pos x="connsiteX475" y="connsiteY475"/>
              </a:cxn>
              <a:cxn ang="0">
                <a:pos x="connsiteX476" y="connsiteY476"/>
              </a:cxn>
              <a:cxn ang="0">
                <a:pos x="connsiteX477" y="connsiteY477"/>
              </a:cxn>
              <a:cxn ang="0">
                <a:pos x="connsiteX478" y="connsiteY478"/>
              </a:cxn>
              <a:cxn ang="0">
                <a:pos x="connsiteX479" y="connsiteY479"/>
              </a:cxn>
              <a:cxn ang="0">
                <a:pos x="connsiteX480" y="connsiteY480"/>
              </a:cxn>
              <a:cxn ang="0">
                <a:pos x="connsiteX481" y="connsiteY481"/>
              </a:cxn>
              <a:cxn ang="0">
                <a:pos x="connsiteX482" y="connsiteY482"/>
              </a:cxn>
              <a:cxn ang="0">
                <a:pos x="connsiteX483" y="connsiteY483"/>
              </a:cxn>
              <a:cxn ang="0">
                <a:pos x="connsiteX484" y="connsiteY484"/>
              </a:cxn>
              <a:cxn ang="0">
                <a:pos x="connsiteX485" y="connsiteY485"/>
              </a:cxn>
              <a:cxn ang="0">
                <a:pos x="connsiteX486" y="connsiteY486"/>
              </a:cxn>
              <a:cxn ang="0">
                <a:pos x="connsiteX487" y="connsiteY487"/>
              </a:cxn>
              <a:cxn ang="0">
                <a:pos x="connsiteX488" y="connsiteY488"/>
              </a:cxn>
              <a:cxn ang="0">
                <a:pos x="connsiteX489" y="connsiteY489"/>
              </a:cxn>
              <a:cxn ang="0">
                <a:pos x="connsiteX490" y="connsiteY490"/>
              </a:cxn>
              <a:cxn ang="0">
                <a:pos x="connsiteX491" y="connsiteY491"/>
              </a:cxn>
              <a:cxn ang="0">
                <a:pos x="connsiteX492" y="connsiteY492"/>
              </a:cxn>
              <a:cxn ang="0">
                <a:pos x="connsiteX493" y="connsiteY493"/>
              </a:cxn>
              <a:cxn ang="0">
                <a:pos x="connsiteX494" y="connsiteY494"/>
              </a:cxn>
              <a:cxn ang="0">
                <a:pos x="connsiteX495" y="connsiteY495"/>
              </a:cxn>
              <a:cxn ang="0">
                <a:pos x="connsiteX496" y="connsiteY496"/>
              </a:cxn>
              <a:cxn ang="0">
                <a:pos x="connsiteX497" y="connsiteY497"/>
              </a:cxn>
              <a:cxn ang="0">
                <a:pos x="connsiteX498" y="connsiteY498"/>
              </a:cxn>
              <a:cxn ang="0">
                <a:pos x="connsiteX499" y="connsiteY499"/>
              </a:cxn>
              <a:cxn ang="0">
                <a:pos x="connsiteX500" y="connsiteY500"/>
              </a:cxn>
              <a:cxn ang="0">
                <a:pos x="connsiteX501" y="connsiteY501"/>
              </a:cxn>
              <a:cxn ang="0">
                <a:pos x="connsiteX502" y="connsiteY502"/>
              </a:cxn>
              <a:cxn ang="0">
                <a:pos x="connsiteX503" y="connsiteY503"/>
              </a:cxn>
              <a:cxn ang="0">
                <a:pos x="connsiteX504" y="connsiteY504"/>
              </a:cxn>
              <a:cxn ang="0">
                <a:pos x="connsiteX505" y="connsiteY505"/>
              </a:cxn>
              <a:cxn ang="0">
                <a:pos x="connsiteX506" y="connsiteY506"/>
              </a:cxn>
              <a:cxn ang="0">
                <a:pos x="connsiteX507" y="connsiteY507"/>
              </a:cxn>
              <a:cxn ang="0">
                <a:pos x="connsiteX508" y="connsiteY508"/>
              </a:cxn>
              <a:cxn ang="0">
                <a:pos x="connsiteX509" y="connsiteY509"/>
              </a:cxn>
              <a:cxn ang="0">
                <a:pos x="connsiteX510" y="connsiteY510"/>
              </a:cxn>
              <a:cxn ang="0">
                <a:pos x="connsiteX511" y="connsiteY511"/>
              </a:cxn>
              <a:cxn ang="0">
                <a:pos x="connsiteX512" y="connsiteY512"/>
              </a:cxn>
              <a:cxn ang="0">
                <a:pos x="connsiteX513" y="connsiteY513"/>
              </a:cxn>
              <a:cxn ang="0">
                <a:pos x="connsiteX514" y="connsiteY514"/>
              </a:cxn>
              <a:cxn ang="0">
                <a:pos x="connsiteX515" y="connsiteY515"/>
              </a:cxn>
              <a:cxn ang="0">
                <a:pos x="connsiteX516" y="connsiteY516"/>
              </a:cxn>
              <a:cxn ang="0">
                <a:pos x="connsiteX517" y="connsiteY517"/>
              </a:cxn>
              <a:cxn ang="0">
                <a:pos x="connsiteX518" y="connsiteY518"/>
              </a:cxn>
              <a:cxn ang="0">
                <a:pos x="connsiteX519" y="connsiteY519"/>
              </a:cxn>
              <a:cxn ang="0">
                <a:pos x="connsiteX520" y="connsiteY520"/>
              </a:cxn>
              <a:cxn ang="0">
                <a:pos x="connsiteX521" y="connsiteY521"/>
              </a:cxn>
              <a:cxn ang="0">
                <a:pos x="connsiteX522" y="connsiteY522"/>
              </a:cxn>
              <a:cxn ang="0">
                <a:pos x="connsiteX523" y="connsiteY523"/>
              </a:cxn>
              <a:cxn ang="0">
                <a:pos x="connsiteX524" y="connsiteY524"/>
              </a:cxn>
              <a:cxn ang="0">
                <a:pos x="connsiteX525" y="connsiteY525"/>
              </a:cxn>
              <a:cxn ang="0">
                <a:pos x="connsiteX526" y="connsiteY526"/>
              </a:cxn>
              <a:cxn ang="0">
                <a:pos x="connsiteX527" y="connsiteY527"/>
              </a:cxn>
              <a:cxn ang="0">
                <a:pos x="connsiteX528" y="connsiteY528"/>
              </a:cxn>
              <a:cxn ang="0">
                <a:pos x="connsiteX529" y="connsiteY529"/>
              </a:cxn>
              <a:cxn ang="0">
                <a:pos x="connsiteX530" y="connsiteY530"/>
              </a:cxn>
              <a:cxn ang="0">
                <a:pos x="connsiteX531" y="connsiteY531"/>
              </a:cxn>
              <a:cxn ang="0">
                <a:pos x="connsiteX532" y="connsiteY532"/>
              </a:cxn>
              <a:cxn ang="0">
                <a:pos x="connsiteX533" y="connsiteY533"/>
              </a:cxn>
              <a:cxn ang="0">
                <a:pos x="connsiteX534" y="connsiteY534"/>
              </a:cxn>
              <a:cxn ang="0">
                <a:pos x="connsiteX535" y="connsiteY535"/>
              </a:cxn>
              <a:cxn ang="0">
                <a:pos x="connsiteX536" y="connsiteY536"/>
              </a:cxn>
              <a:cxn ang="0">
                <a:pos x="connsiteX537" y="connsiteY537"/>
              </a:cxn>
              <a:cxn ang="0">
                <a:pos x="connsiteX538" y="connsiteY538"/>
              </a:cxn>
              <a:cxn ang="0">
                <a:pos x="connsiteX539" y="connsiteY539"/>
              </a:cxn>
              <a:cxn ang="0">
                <a:pos x="connsiteX540" y="connsiteY540"/>
              </a:cxn>
              <a:cxn ang="0">
                <a:pos x="connsiteX541" y="connsiteY541"/>
              </a:cxn>
              <a:cxn ang="0">
                <a:pos x="connsiteX542" y="connsiteY542"/>
              </a:cxn>
              <a:cxn ang="0">
                <a:pos x="connsiteX543" y="connsiteY543"/>
              </a:cxn>
              <a:cxn ang="0">
                <a:pos x="connsiteX544" y="connsiteY544"/>
              </a:cxn>
              <a:cxn ang="0">
                <a:pos x="connsiteX545" y="connsiteY545"/>
              </a:cxn>
              <a:cxn ang="0">
                <a:pos x="connsiteX546" y="connsiteY546"/>
              </a:cxn>
              <a:cxn ang="0">
                <a:pos x="connsiteX547" y="connsiteY547"/>
              </a:cxn>
              <a:cxn ang="0">
                <a:pos x="connsiteX548" y="connsiteY548"/>
              </a:cxn>
              <a:cxn ang="0">
                <a:pos x="connsiteX549" y="connsiteY549"/>
              </a:cxn>
              <a:cxn ang="0">
                <a:pos x="connsiteX550" y="connsiteY550"/>
              </a:cxn>
              <a:cxn ang="0">
                <a:pos x="connsiteX551" y="connsiteY551"/>
              </a:cxn>
              <a:cxn ang="0">
                <a:pos x="connsiteX552" y="connsiteY552"/>
              </a:cxn>
              <a:cxn ang="0">
                <a:pos x="connsiteX553" y="connsiteY553"/>
              </a:cxn>
              <a:cxn ang="0">
                <a:pos x="connsiteX554" y="connsiteY554"/>
              </a:cxn>
              <a:cxn ang="0">
                <a:pos x="connsiteX555" y="connsiteY555"/>
              </a:cxn>
              <a:cxn ang="0">
                <a:pos x="connsiteX556" y="connsiteY556"/>
              </a:cxn>
              <a:cxn ang="0">
                <a:pos x="connsiteX557" y="connsiteY557"/>
              </a:cxn>
              <a:cxn ang="0">
                <a:pos x="connsiteX558" y="connsiteY558"/>
              </a:cxn>
              <a:cxn ang="0">
                <a:pos x="connsiteX559" y="connsiteY559"/>
              </a:cxn>
              <a:cxn ang="0">
                <a:pos x="connsiteX560" y="connsiteY560"/>
              </a:cxn>
              <a:cxn ang="0">
                <a:pos x="connsiteX561" y="connsiteY561"/>
              </a:cxn>
              <a:cxn ang="0">
                <a:pos x="connsiteX562" y="connsiteY562"/>
              </a:cxn>
              <a:cxn ang="0">
                <a:pos x="connsiteX563" y="connsiteY563"/>
              </a:cxn>
              <a:cxn ang="0">
                <a:pos x="connsiteX564" y="connsiteY564"/>
              </a:cxn>
              <a:cxn ang="0">
                <a:pos x="connsiteX565" y="connsiteY565"/>
              </a:cxn>
              <a:cxn ang="0">
                <a:pos x="connsiteX566" y="connsiteY566"/>
              </a:cxn>
              <a:cxn ang="0">
                <a:pos x="connsiteX567" y="connsiteY567"/>
              </a:cxn>
              <a:cxn ang="0">
                <a:pos x="connsiteX568" y="connsiteY568"/>
              </a:cxn>
              <a:cxn ang="0">
                <a:pos x="connsiteX569" y="connsiteY569"/>
              </a:cxn>
              <a:cxn ang="0">
                <a:pos x="connsiteX570" y="connsiteY570"/>
              </a:cxn>
              <a:cxn ang="0">
                <a:pos x="connsiteX571" y="connsiteY571"/>
              </a:cxn>
              <a:cxn ang="0">
                <a:pos x="connsiteX572" y="connsiteY572"/>
              </a:cxn>
              <a:cxn ang="0">
                <a:pos x="connsiteX573" y="connsiteY573"/>
              </a:cxn>
              <a:cxn ang="0">
                <a:pos x="connsiteX574" y="connsiteY574"/>
              </a:cxn>
              <a:cxn ang="0">
                <a:pos x="connsiteX575" y="connsiteY575"/>
              </a:cxn>
              <a:cxn ang="0">
                <a:pos x="connsiteX576" y="connsiteY576"/>
              </a:cxn>
              <a:cxn ang="0">
                <a:pos x="connsiteX577" y="connsiteY577"/>
              </a:cxn>
              <a:cxn ang="0">
                <a:pos x="connsiteX578" y="connsiteY578"/>
              </a:cxn>
              <a:cxn ang="0">
                <a:pos x="connsiteX579" y="connsiteY579"/>
              </a:cxn>
              <a:cxn ang="0">
                <a:pos x="connsiteX580" y="connsiteY580"/>
              </a:cxn>
              <a:cxn ang="0">
                <a:pos x="connsiteX581" y="connsiteY581"/>
              </a:cxn>
              <a:cxn ang="0">
                <a:pos x="connsiteX582" y="connsiteY582"/>
              </a:cxn>
              <a:cxn ang="0">
                <a:pos x="connsiteX583" y="connsiteY583"/>
              </a:cxn>
              <a:cxn ang="0">
                <a:pos x="connsiteX584" y="connsiteY584"/>
              </a:cxn>
              <a:cxn ang="0">
                <a:pos x="connsiteX585" y="connsiteY585"/>
              </a:cxn>
              <a:cxn ang="0">
                <a:pos x="connsiteX586" y="connsiteY586"/>
              </a:cxn>
              <a:cxn ang="0">
                <a:pos x="connsiteX587" y="connsiteY587"/>
              </a:cxn>
              <a:cxn ang="0">
                <a:pos x="connsiteX588" y="connsiteY588"/>
              </a:cxn>
              <a:cxn ang="0">
                <a:pos x="connsiteX589" y="connsiteY589"/>
              </a:cxn>
              <a:cxn ang="0">
                <a:pos x="connsiteX590" y="connsiteY590"/>
              </a:cxn>
              <a:cxn ang="0">
                <a:pos x="connsiteX591" y="connsiteY591"/>
              </a:cxn>
              <a:cxn ang="0">
                <a:pos x="connsiteX592" y="connsiteY592"/>
              </a:cxn>
              <a:cxn ang="0">
                <a:pos x="connsiteX593" y="connsiteY593"/>
              </a:cxn>
              <a:cxn ang="0">
                <a:pos x="connsiteX594" y="connsiteY594"/>
              </a:cxn>
              <a:cxn ang="0">
                <a:pos x="connsiteX595" y="connsiteY595"/>
              </a:cxn>
              <a:cxn ang="0">
                <a:pos x="connsiteX596" y="connsiteY596"/>
              </a:cxn>
              <a:cxn ang="0">
                <a:pos x="connsiteX597" y="connsiteY597"/>
              </a:cxn>
              <a:cxn ang="0">
                <a:pos x="connsiteX598" y="connsiteY598"/>
              </a:cxn>
              <a:cxn ang="0">
                <a:pos x="connsiteX599" y="connsiteY599"/>
              </a:cxn>
              <a:cxn ang="0">
                <a:pos x="connsiteX600" y="connsiteY600"/>
              </a:cxn>
              <a:cxn ang="0">
                <a:pos x="connsiteX601" y="connsiteY601"/>
              </a:cxn>
              <a:cxn ang="0">
                <a:pos x="connsiteX602" y="connsiteY602"/>
              </a:cxn>
              <a:cxn ang="0">
                <a:pos x="connsiteX603" y="connsiteY603"/>
              </a:cxn>
              <a:cxn ang="0">
                <a:pos x="connsiteX604" y="connsiteY604"/>
              </a:cxn>
              <a:cxn ang="0">
                <a:pos x="connsiteX605" y="connsiteY605"/>
              </a:cxn>
              <a:cxn ang="0">
                <a:pos x="connsiteX606" y="connsiteY606"/>
              </a:cxn>
              <a:cxn ang="0">
                <a:pos x="connsiteX607" y="connsiteY607"/>
              </a:cxn>
              <a:cxn ang="0">
                <a:pos x="connsiteX608" y="connsiteY608"/>
              </a:cxn>
              <a:cxn ang="0">
                <a:pos x="connsiteX609" y="connsiteY609"/>
              </a:cxn>
              <a:cxn ang="0">
                <a:pos x="connsiteX610" y="connsiteY610"/>
              </a:cxn>
              <a:cxn ang="0">
                <a:pos x="connsiteX611" y="connsiteY611"/>
              </a:cxn>
              <a:cxn ang="0">
                <a:pos x="connsiteX612" y="connsiteY612"/>
              </a:cxn>
              <a:cxn ang="0">
                <a:pos x="connsiteX613" y="connsiteY613"/>
              </a:cxn>
              <a:cxn ang="0">
                <a:pos x="connsiteX614" y="connsiteY614"/>
              </a:cxn>
              <a:cxn ang="0">
                <a:pos x="connsiteX615" y="connsiteY615"/>
              </a:cxn>
              <a:cxn ang="0">
                <a:pos x="connsiteX616" y="connsiteY616"/>
              </a:cxn>
              <a:cxn ang="0">
                <a:pos x="connsiteX617" y="connsiteY617"/>
              </a:cxn>
              <a:cxn ang="0">
                <a:pos x="connsiteX618" y="connsiteY618"/>
              </a:cxn>
              <a:cxn ang="0">
                <a:pos x="connsiteX619" y="connsiteY619"/>
              </a:cxn>
              <a:cxn ang="0">
                <a:pos x="connsiteX620" y="connsiteY620"/>
              </a:cxn>
              <a:cxn ang="0">
                <a:pos x="connsiteX621" y="connsiteY621"/>
              </a:cxn>
              <a:cxn ang="0">
                <a:pos x="connsiteX622" y="connsiteY622"/>
              </a:cxn>
              <a:cxn ang="0">
                <a:pos x="connsiteX623" y="connsiteY623"/>
              </a:cxn>
              <a:cxn ang="0">
                <a:pos x="connsiteX624" y="connsiteY624"/>
              </a:cxn>
              <a:cxn ang="0">
                <a:pos x="connsiteX625" y="connsiteY625"/>
              </a:cxn>
              <a:cxn ang="0">
                <a:pos x="connsiteX626" y="connsiteY626"/>
              </a:cxn>
              <a:cxn ang="0">
                <a:pos x="connsiteX627" y="connsiteY627"/>
              </a:cxn>
              <a:cxn ang="0">
                <a:pos x="connsiteX628" y="connsiteY628"/>
              </a:cxn>
              <a:cxn ang="0">
                <a:pos x="connsiteX629" y="connsiteY629"/>
              </a:cxn>
            </a:cxnLst>
            <a:rect l="l" t="t" r="r" b="b"/>
            <a:pathLst>
              <a:path w="5482022" h="4125745">
                <a:moveTo>
                  <a:pt x="3903145" y="3108823"/>
                </a:moveTo>
                <a:cubicBezTo>
                  <a:pt x="3894022" y="3108823"/>
                  <a:pt x="3885872" y="3112983"/>
                  <a:pt x="3880486" y="3119508"/>
                </a:cubicBezTo>
                <a:lnTo>
                  <a:pt x="3877200" y="3124924"/>
                </a:lnTo>
                <a:lnTo>
                  <a:pt x="3876345" y="3125396"/>
                </a:lnTo>
                <a:cubicBezTo>
                  <a:pt x="3875374" y="3126210"/>
                  <a:pt x="3874547" y="3127227"/>
                  <a:pt x="3873933" y="3128425"/>
                </a:cubicBezTo>
                <a:lnTo>
                  <a:pt x="3705715" y="3456979"/>
                </a:lnTo>
                <a:cubicBezTo>
                  <a:pt x="3705102" y="3458177"/>
                  <a:pt x="3704760" y="3459443"/>
                  <a:pt x="3704668" y="3460706"/>
                </a:cubicBezTo>
                <a:lnTo>
                  <a:pt x="3704717" y="3461116"/>
                </a:lnTo>
                <a:lnTo>
                  <a:pt x="3702477" y="3464438"/>
                </a:lnTo>
                <a:cubicBezTo>
                  <a:pt x="3700991" y="3467951"/>
                  <a:pt x="3700169" y="3471814"/>
                  <a:pt x="3700169" y="3475868"/>
                </a:cubicBezTo>
                <a:cubicBezTo>
                  <a:pt x="3700169" y="3479923"/>
                  <a:pt x="3700991" y="3483785"/>
                  <a:pt x="3702477" y="3487298"/>
                </a:cubicBezTo>
                <a:lnTo>
                  <a:pt x="3703474" y="3488777"/>
                </a:lnTo>
                <a:lnTo>
                  <a:pt x="3703341" y="3489868"/>
                </a:lnTo>
                <a:cubicBezTo>
                  <a:pt x="3703430" y="3491132"/>
                  <a:pt x="3703770" y="3492398"/>
                  <a:pt x="3704381" y="3493598"/>
                </a:cubicBezTo>
                <a:lnTo>
                  <a:pt x="3821027" y="3722529"/>
                </a:lnTo>
                <a:lnTo>
                  <a:pt x="3872375" y="3823528"/>
                </a:lnTo>
                <a:lnTo>
                  <a:pt x="3874003" y="3824921"/>
                </a:lnTo>
                <a:lnTo>
                  <a:pt x="3874015" y="3824979"/>
                </a:lnTo>
                <a:cubicBezTo>
                  <a:pt x="3878473" y="3835518"/>
                  <a:pt x="3888908" y="3842913"/>
                  <a:pt x="3901071" y="3842913"/>
                </a:cubicBezTo>
                <a:lnTo>
                  <a:pt x="3902315" y="3842788"/>
                </a:lnTo>
                <a:lnTo>
                  <a:pt x="3903145" y="3842913"/>
                </a:lnTo>
                <a:lnTo>
                  <a:pt x="3903275" y="3842900"/>
                </a:lnTo>
                <a:lnTo>
                  <a:pt x="3903341" y="3842913"/>
                </a:lnTo>
                <a:lnTo>
                  <a:pt x="4266661" y="3842913"/>
                </a:lnTo>
                <a:lnTo>
                  <a:pt x="4267817" y="3842680"/>
                </a:lnTo>
                <a:lnTo>
                  <a:pt x="4272120" y="3842680"/>
                </a:lnTo>
                <a:lnTo>
                  <a:pt x="4274434" y="3842913"/>
                </a:lnTo>
                <a:cubicBezTo>
                  <a:pt x="4283556" y="3842913"/>
                  <a:pt x="4291707" y="3838754"/>
                  <a:pt x="4297093" y="3832228"/>
                </a:cubicBezTo>
                <a:lnTo>
                  <a:pt x="4300378" y="3826812"/>
                </a:lnTo>
                <a:lnTo>
                  <a:pt x="4301234" y="3826340"/>
                </a:lnTo>
                <a:cubicBezTo>
                  <a:pt x="4302205" y="3825526"/>
                  <a:pt x="4303032" y="3824509"/>
                  <a:pt x="4303645" y="3823311"/>
                </a:cubicBezTo>
                <a:lnTo>
                  <a:pt x="4471863" y="3494757"/>
                </a:lnTo>
                <a:cubicBezTo>
                  <a:pt x="4472477" y="3493559"/>
                  <a:pt x="4472818" y="3492293"/>
                  <a:pt x="4472911" y="3491030"/>
                </a:cubicBezTo>
                <a:lnTo>
                  <a:pt x="4472861" y="3490621"/>
                </a:lnTo>
                <a:lnTo>
                  <a:pt x="4475102" y="3487298"/>
                </a:lnTo>
                <a:cubicBezTo>
                  <a:pt x="4476588" y="3483785"/>
                  <a:pt x="4477409" y="3479922"/>
                  <a:pt x="4477409" y="3475868"/>
                </a:cubicBezTo>
                <a:cubicBezTo>
                  <a:pt x="4477409" y="3471814"/>
                  <a:pt x="4476588" y="3467951"/>
                  <a:pt x="4475102" y="3464438"/>
                </a:cubicBezTo>
                <a:lnTo>
                  <a:pt x="4474104" y="3462959"/>
                </a:lnTo>
                <a:lnTo>
                  <a:pt x="4474238" y="3461868"/>
                </a:lnTo>
                <a:cubicBezTo>
                  <a:pt x="4474148" y="3460605"/>
                  <a:pt x="4473809" y="3459338"/>
                  <a:pt x="4473198" y="3458139"/>
                </a:cubicBezTo>
                <a:lnTo>
                  <a:pt x="4368170" y="3252010"/>
                </a:lnTo>
                <a:lnTo>
                  <a:pt x="4368127" y="3251448"/>
                </a:lnTo>
                <a:lnTo>
                  <a:pt x="4303325" y="3123986"/>
                </a:lnTo>
                <a:lnTo>
                  <a:pt x="4300326" y="3121420"/>
                </a:lnTo>
                <a:lnTo>
                  <a:pt x="4299166" y="3119509"/>
                </a:lnTo>
                <a:cubicBezTo>
                  <a:pt x="4293780" y="3112983"/>
                  <a:pt x="4285630" y="3108823"/>
                  <a:pt x="4276508" y="3108823"/>
                </a:cubicBezTo>
                <a:lnTo>
                  <a:pt x="4275264" y="3108948"/>
                </a:lnTo>
                <a:lnTo>
                  <a:pt x="4274434" y="3108823"/>
                </a:lnTo>
                <a:lnTo>
                  <a:pt x="4274303" y="3108836"/>
                </a:lnTo>
                <a:lnTo>
                  <a:pt x="4274238" y="3108823"/>
                </a:lnTo>
                <a:lnTo>
                  <a:pt x="3910918" y="3108823"/>
                </a:lnTo>
                <a:lnTo>
                  <a:pt x="3909761" y="3109056"/>
                </a:lnTo>
                <a:lnTo>
                  <a:pt x="3905459" y="3109056"/>
                </a:lnTo>
                <a:close/>
                <a:moveTo>
                  <a:pt x="1189300" y="3108822"/>
                </a:moveTo>
                <a:cubicBezTo>
                  <a:pt x="1180177" y="3108822"/>
                  <a:pt x="1172027" y="3112982"/>
                  <a:pt x="1166641" y="3119507"/>
                </a:cubicBezTo>
                <a:lnTo>
                  <a:pt x="1163355" y="3124923"/>
                </a:lnTo>
                <a:lnTo>
                  <a:pt x="1162500" y="3125395"/>
                </a:lnTo>
                <a:cubicBezTo>
                  <a:pt x="1161529" y="3126209"/>
                  <a:pt x="1160702" y="3127226"/>
                  <a:pt x="1160088" y="3128424"/>
                </a:cubicBezTo>
                <a:lnTo>
                  <a:pt x="991870" y="3456978"/>
                </a:lnTo>
                <a:cubicBezTo>
                  <a:pt x="991257" y="3458176"/>
                  <a:pt x="990915" y="3459442"/>
                  <a:pt x="990823" y="3460705"/>
                </a:cubicBezTo>
                <a:lnTo>
                  <a:pt x="990872" y="3461115"/>
                </a:lnTo>
                <a:lnTo>
                  <a:pt x="988632" y="3464437"/>
                </a:lnTo>
                <a:cubicBezTo>
                  <a:pt x="987146" y="3467950"/>
                  <a:pt x="986324" y="3471813"/>
                  <a:pt x="986324" y="3475867"/>
                </a:cubicBezTo>
                <a:cubicBezTo>
                  <a:pt x="986324" y="3479922"/>
                  <a:pt x="987146" y="3483784"/>
                  <a:pt x="988632" y="3487297"/>
                </a:cubicBezTo>
                <a:lnTo>
                  <a:pt x="989629" y="3488776"/>
                </a:lnTo>
                <a:lnTo>
                  <a:pt x="989496" y="3489867"/>
                </a:lnTo>
                <a:cubicBezTo>
                  <a:pt x="989585" y="3491131"/>
                  <a:pt x="989925" y="3492397"/>
                  <a:pt x="990536" y="3493597"/>
                </a:cubicBezTo>
                <a:lnTo>
                  <a:pt x="1107182" y="3722528"/>
                </a:lnTo>
                <a:lnTo>
                  <a:pt x="1158530" y="3823527"/>
                </a:lnTo>
                <a:lnTo>
                  <a:pt x="1160158" y="3824920"/>
                </a:lnTo>
                <a:lnTo>
                  <a:pt x="1160170" y="3824978"/>
                </a:lnTo>
                <a:cubicBezTo>
                  <a:pt x="1164628" y="3835517"/>
                  <a:pt x="1175063" y="3842912"/>
                  <a:pt x="1187226" y="3842912"/>
                </a:cubicBezTo>
                <a:lnTo>
                  <a:pt x="1188470" y="3842787"/>
                </a:lnTo>
                <a:lnTo>
                  <a:pt x="1189300" y="3842912"/>
                </a:lnTo>
                <a:lnTo>
                  <a:pt x="1189430" y="3842899"/>
                </a:lnTo>
                <a:lnTo>
                  <a:pt x="1189496" y="3842912"/>
                </a:lnTo>
                <a:lnTo>
                  <a:pt x="1552816" y="3842912"/>
                </a:lnTo>
                <a:lnTo>
                  <a:pt x="1553972" y="3842679"/>
                </a:lnTo>
                <a:lnTo>
                  <a:pt x="1558275" y="3842679"/>
                </a:lnTo>
                <a:lnTo>
                  <a:pt x="1560589" y="3842912"/>
                </a:lnTo>
                <a:cubicBezTo>
                  <a:pt x="1569711" y="3842912"/>
                  <a:pt x="1577862" y="3838753"/>
                  <a:pt x="1583248" y="3832227"/>
                </a:cubicBezTo>
                <a:lnTo>
                  <a:pt x="1586533" y="3826811"/>
                </a:lnTo>
                <a:lnTo>
                  <a:pt x="1587389" y="3826339"/>
                </a:lnTo>
                <a:cubicBezTo>
                  <a:pt x="1588360" y="3825525"/>
                  <a:pt x="1589187" y="3824508"/>
                  <a:pt x="1589800" y="3823310"/>
                </a:cubicBezTo>
                <a:lnTo>
                  <a:pt x="1758018" y="3494756"/>
                </a:lnTo>
                <a:cubicBezTo>
                  <a:pt x="1758632" y="3493558"/>
                  <a:pt x="1758973" y="3492292"/>
                  <a:pt x="1759066" y="3491029"/>
                </a:cubicBezTo>
                <a:lnTo>
                  <a:pt x="1759016" y="3490620"/>
                </a:lnTo>
                <a:lnTo>
                  <a:pt x="1761257" y="3487297"/>
                </a:lnTo>
                <a:cubicBezTo>
                  <a:pt x="1762743" y="3483784"/>
                  <a:pt x="1763564" y="3479921"/>
                  <a:pt x="1763564" y="3475867"/>
                </a:cubicBezTo>
                <a:cubicBezTo>
                  <a:pt x="1763564" y="3471813"/>
                  <a:pt x="1762743" y="3467950"/>
                  <a:pt x="1761257" y="3464437"/>
                </a:cubicBezTo>
                <a:lnTo>
                  <a:pt x="1760259" y="3462958"/>
                </a:lnTo>
                <a:lnTo>
                  <a:pt x="1760393" y="3461867"/>
                </a:lnTo>
                <a:cubicBezTo>
                  <a:pt x="1760303" y="3460604"/>
                  <a:pt x="1759964" y="3459337"/>
                  <a:pt x="1759353" y="3458138"/>
                </a:cubicBezTo>
                <a:lnTo>
                  <a:pt x="1654325" y="3252009"/>
                </a:lnTo>
                <a:lnTo>
                  <a:pt x="1654282" y="3251447"/>
                </a:lnTo>
                <a:lnTo>
                  <a:pt x="1589480" y="3123985"/>
                </a:lnTo>
                <a:lnTo>
                  <a:pt x="1586481" y="3121419"/>
                </a:lnTo>
                <a:lnTo>
                  <a:pt x="1585321" y="3119508"/>
                </a:lnTo>
                <a:cubicBezTo>
                  <a:pt x="1579935" y="3112982"/>
                  <a:pt x="1571785" y="3108822"/>
                  <a:pt x="1562663" y="3108822"/>
                </a:cubicBezTo>
                <a:lnTo>
                  <a:pt x="1561419" y="3108947"/>
                </a:lnTo>
                <a:lnTo>
                  <a:pt x="1560589" y="3108822"/>
                </a:lnTo>
                <a:lnTo>
                  <a:pt x="1560458" y="3108835"/>
                </a:lnTo>
                <a:lnTo>
                  <a:pt x="1560393" y="3108822"/>
                </a:lnTo>
                <a:lnTo>
                  <a:pt x="1197073" y="3108822"/>
                </a:lnTo>
                <a:lnTo>
                  <a:pt x="1195916" y="3109055"/>
                </a:lnTo>
                <a:lnTo>
                  <a:pt x="1191614" y="3109055"/>
                </a:lnTo>
                <a:close/>
                <a:moveTo>
                  <a:pt x="2314894" y="2268934"/>
                </a:moveTo>
                <a:cubicBezTo>
                  <a:pt x="2294503" y="2268934"/>
                  <a:pt x="2276284" y="2278232"/>
                  <a:pt x="2264245" y="2292820"/>
                </a:cubicBezTo>
                <a:lnTo>
                  <a:pt x="2256901" y="2304925"/>
                </a:lnTo>
                <a:lnTo>
                  <a:pt x="2254988" y="2305981"/>
                </a:lnTo>
                <a:cubicBezTo>
                  <a:pt x="2252818" y="2307799"/>
                  <a:pt x="2250969" y="2310073"/>
                  <a:pt x="2249598" y="2312751"/>
                </a:cubicBezTo>
                <a:lnTo>
                  <a:pt x="1873581" y="3047163"/>
                </a:lnTo>
                <a:cubicBezTo>
                  <a:pt x="1872210" y="3049842"/>
                  <a:pt x="1871446" y="3052671"/>
                  <a:pt x="1871239" y="3055494"/>
                </a:cubicBezTo>
                <a:lnTo>
                  <a:pt x="1871350" y="3056410"/>
                </a:lnTo>
                <a:lnTo>
                  <a:pt x="1866342" y="3063837"/>
                </a:lnTo>
                <a:cubicBezTo>
                  <a:pt x="1863020" y="3071690"/>
                  <a:pt x="1861184" y="3080323"/>
                  <a:pt x="1861184" y="3089386"/>
                </a:cubicBezTo>
                <a:cubicBezTo>
                  <a:pt x="1861184" y="3098448"/>
                  <a:pt x="1863020" y="3107082"/>
                  <a:pt x="1866342" y="3114934"/>
                </a:cubicBezTo>
                <a:lnTo>
                  <a:pt x="1868572" y="3118242"/>
                </a:lnTo>
                <a:lnTo>
                  <a:pt x="1868273" y="3120680"/>
                </a:lnTo>
                <a:cubicBezTo>
                  <a:pt x="1868474" y="3123504"/>
                  <a:pt x="1869232" y="3126335"/>
                  <a:pt x="1870598" y="3129016"/>
                </a:cubicBezTo>
                <a:lnTo>
                  <a:pt x="2131336" y="3640743"/>
                </a:lnTo>
                <a:lnTo>
                  <a:pt x="2246115" y="3866506"/>
                </a:lnTo>
                <a:lnTo>
                  <a:pt x="2249754" y="3869620"/>
                </a:lnTo>
                <a:lnTo>
                  <a:pt x="2249781" y="3869750"/>
                </a:lnTo>
                <a:cubicBezTo>
                  <a:pt x="2259744" y="3893307"/>
                  <a:pt x="2283071" y="3909837"/>
                  <a:pt x="2310259" y="3909837"/>
                </a:cubicBezTo>
                <a:lnTo>
                  <a:pt x="2313038" y="3909557"/>
                </a:lnTo>
                <a:lnTo>
                  <a:pt x="2314894" y="3909837"/>
                </a:lnTo>
                <a:lnTo>
                  <a:pt x="2315186" y="3909808"/>
                </a:lnTo>
                <a:lnTo>
                  <a:pt x="2315332" y="3909837"/>
                </a:lnTo>
                <a:lnTo>
                  <a:pt x="3127460" y="3909837"/>
                </a:lnTo>
                <a:lnTo>
                  <a:pt x="3130044" y="3909316"/>
                </a:lnTo>
                <a:lnTo>
                  <a:pt x="3139662" y="3909316"/>
                </a:lnTo>
                <a:lnTo>
                  <a:pt x="3144835" y="3909837"/>
                </a:lnTo>
                <a:cubicBezTo>
                  <a:pt x="3165226" y="3909837"/>
                  <a:pt x="3183445" y="3900539"/>
                  <a:pt x="3195483" y="3885952"/>
                </a:cubicBezTo>
                <a:lnTo>
                  <a:pt x="3202828" y="3873846"/>
                </a:lnTo>
                <a:lnTo>
                  <a:pt x="3204740" y="3872790"/>
                </a:lnTo>
                <a:cubicBezTo>
                  <a:pt x="3206910" y="3870972"/>
                  <a:pt x="3208759" y="3868699"/>
                  <a:pt x="3210130" y="3866021"/>
                </a:cubicBezTo>
                <a:lnTo>
                  <a:pt x="3586147" y="3131608"/>
                </a:lnTo>
                <a:cubicBezTo>
                  <a:pt x="3587519" y="3128930"/>
                  <a:pt x="3588282" y="3126100"/>
                  <a:pt x="3588489" y="3123277"/>
                </a:cubicBezTo>
                <a:lnTo>
                  <a:pt x="3588378" y="3122362"/>
                </a:lnTo>
                <a:lnTo>
                  <a:pt x="3593386" y="3114934"/>
                </a:lnTo>
                <a:cubicBezTo>
                  <a:pt x="3596708" y="3107082"/>
                  <a:pt x="3598544" y="3098448"/>
                  <a:pt x="3598544" y="3089386"/>
                </a:cubicBezTo>
                <a:cubicBezTo>
                  <a:pt x="3598544" y="3080323"/>
                  <a:pt x="3596708" y="3071690"/>
                  <a:pt x="3593386" y="3063837"/>
                </a:cubicBezTo>
                <a:lnTo>
                  <a:pt x="3591157" y="3060530"/>
                </a:lnTo>
                <a:lnTo>
                  <a:pt x="3591455" y="3058091"/>
                </a:lnTo>
                <a:cubicBezTo>
                  <a:pt x="3591254" y="3055267"/>
                  <a:pt x="3590496" y="3052436"/>
                  <a:pt x="3589130" y="3049755"/>
                </a:cubicBezTo>
                <a:lnTo>
                  <a:pt x="3354363" y="2588999"/>
                </a:lnTo>
                <a:lnTo>
                  <a:pt x="3354265" y="2587742"/>
                </a:lnTo>
                <a:lnTo>
                  <a:pt x="3209413" y="2302828"/>
                </a:lnTo>
                <a:lnTo>
                  <a:pt x="3202710" y="2297092"/>
                </a:lnTo>
                <a:lnTo>
                  <a:pt x="3200118" y="2292820"/>
                </a:lnTo>
                <a:cubicBezTo>
                  <a:pt x="3188079" y="2278232"/>
                  <a:pt x="3169860" y="2268934"/>
                  <a:pt x="3149470" y="2268934"/>
                </a:cubicBezTo>
                <a:lnTo>
                  <a:pt x="3146690" y="2269215"/>
                </a:lnTo>
                <a:lnTo>
                  <a:pt x="3144835" y="2268934"/>
                </a:lnTo>
                <a:lnTo>
                  <a:pt x="3144542" y="2268964"/>
                </a:lnTo>
                <a:lnTo>
                  <a:pt x="3144396" y="2268934"/>
                </a:lnTo>
                <a:lnTo>
                  <a:pt x="2332268" y="2268934"/>
                </a:lnTo>
                <a:lnTo>
                  <a:pt x="2329684" y="2269456"/>
                </a:lnTo>
                <a:lnTo>
                  <a:pt x="2320066" y="2269456"/>
                </a:lnTo>
                <a:close/>
                <a:moveTo>
                  <a:pt x="3969772" y="1230862"/>
                </a:moveTo>
                <a:cubicBezTo>
                  <a:pt x="3949381" y="1230862"/>
                  <a:pt x="3931162" y="1240160"/>
                  <a:pt x="3919123" y="1254748"/>
                </a:cubicBezTo>
                <a:lnTo>
                  <a:pt x="3911779" y="1266853"/>
                </a:lnTo>
                <a:lnTo>
                  <a:pt x="3909866" y="1267909"/>
                </a:lnTo>
                <a:cubicBezTo>
                  <a:pt x="3907696" y="1269727"/>
                  <a:pt x="3905847" y="1272001"/>
                  <a:pt x="3904476" y="1274679"/>
                </a:cubicBezTo>
                <a:lnTo>
                  <a:pt x="3528459" y="2009091"/>
                </a:lnTo>
                <a:cubicBezTo>
                  <a:pt x="3527088" y="2011770"/>
                  <a:pt x="3526324" y="2014599"/>
                  <a:pt x="3526117" y="2017422"/>
                </a:cubicBezTo>
                <a:lnTo>
                  <a:pt x="3526228" y="2018338"/>
                </a:lnTo>
                <a:lnTo>
                  <a:pt x="3521220" y="2025765"/>
                </a:lnTo>
                <a:cubicBezTo>
                  <a:pt x="3517898" y="2033618"/>
                  <a:pt x="3516062" y="2042251"/>
                  <a:pt x="3516062" y="2051314"/>
                </a:cubicBezTo>
                <a:cubicBezTo>
                  <a:pt x="3516062" y="2060376"/>
                  <a:pt x="3517898" y="2069010"/>
                  <a:pt x="3521220" y="2076862"/>
                </a:cubicBezTo>
                <a:lnTo>
                  <a:pt x="3523450" y="2080170"/>
                </a:lnTo>
                <a:lnTo>
                  <a:pt x="3523151" y="2082608"/>
                </a:lnTo>
                <a:cubicBezTo>
                  <a:pt x="3523352" y="2085432"/>
                  <a:pt x="3524110" y="2088263"/>
                  <a:pt x="3525476" y="2090944"/>
                </a:cubicBezTo>
                <a:lnTo>
                  <a:pt x="3786214" y="2602671"/>
                </a:lnTo>
                <a:lnTo>
                  <a:pt x="3900993" y="2828434"/>
                </a:lnTo>
                <a:lnTo>
                  <a:pt x="3904632" y="2831548"/>
                </a:lnTo>
                <a:lnTo>
                  <a:pt x="3904659" y="2831678"/>
                </a:lnTo>
                <a:cubicBezTo>
                  <a:pt x="3914622" y="2855235"/>
                  <a:pt x="3937949" y="2871765"/>
                  <a:pt x="3965137" y="2871765"/>
                </a:cubicBezTo>
                <a:lnTo>
                  <a:pt x="3967916" y="2871485"/>
                </a:lnTo>
                <a:lnTo>
                  <a:pt x="3969772" y="2871765"/>
                </a:lnTo>
                <a:lnTo>
                  <a:pt x="3970064" y="2871736"/>
                </a:lnTo>
                <a:lnTo>
                  <a:pt x="3970210" y="2871765"/>
                </a:lnTo>
                <a:lnTo>
                  <a:pt x="4782338" y="2871765"/>
                </a:lnTo>
                <a:lnTo>
                  <a:pt x="4784922" y="2871244"/>
                </a:lnTo>
                <a:lnTo>
                  <a:pt x="4794540" y="2871244"/>
                </a:lnTo>
                <a:lnTo>
                  <a:pt x="4799713" y="2871765"/>
                </a:lnTo>
                <a:cubicBezTo>
                  <a:pt x="4820104" y="2871765"/>
                  <a:pt x="4838323" y="2862467"/>
                  <a:pt x="4850361" y="2847880"/>
                </a:cubicBezTo>
                <a:lnTo>
                  <a:pt x="4857706" y="2835774"/>
                </a:lnTo>
                <a:lnTo>
                  <a:pt x="4859618" y="2834718"/>
                </a:lnTo>
                <a:cubicBezTo>
                  <a:pt x="4861788" y="2832900"/>
                  <a:pt x="4863637" y="2830627"/>
                  <a:pt x="4865008" y="2827949"/>
                </a:cubicBezTo>
                <a:lnTo>
                  <a:pt x="5241025" y="2093536"/>
                </a:lnTo>
                <a:cubicBezTo>
                  <a:pt x="5242397" y="2090858"/>
                  <a:pt x="5243160" y="2088028"/>
                  <a:pt x="5243367" y="2085205"/>
                </a:cubicBezTo>
                <a:lnTo>
                  <a:pt x="5243256" y="2084290"/>
                </a:lnTo>
                <a:lnTo>
                  <a:pt x="5248264" y="2076862"/>
                </a:lnTo>
                <a:cubicBezTo>
                  <a:pt x="5251586" y="2069010"/>
                  <a:pt x="5253422" y="2060376"/>
                  <a:pt x="5253422" y="2051314"/>
                </a:cubicBezTo>
                <a:cubicBezTo>
                  <a:pt x="5253422" y="2042251"/>
                  <a:pt x="5251586" y="2033618"/>
                  <a:pt x="5248264" y="2025765"/>
                </a:cubicBezTo>
                <a:lnTo>
                  <a:pt x="5246035" y="2022458"/>
                </a:lnTo>
                <a:lnTo>
                  <a:pt x="5246333" y="2020019"/>
                </a:lnTo>
                <a:cubicBezTo>
                  <a:pt x="5246132" y="2017195"/>
                  <a:pt x="5245374" y="2014364"/>
                  <a:pt x="5244008" y="2011683"/>
                </a:cubicBezTo>
                <a:lnTo>
                  <a:pt x="5009241" y="1550927"/>
                </a:lnTo>
                <a:lnTo>
                  <a:pt x="5009143" y="1549670"/>
                </a:lnTo>
                <a:lnTo>
                  <a:pt x="4864291" y="1264756"/>
                </a:lnTo>
                <a:lnTo>
                  <a:pt x="4857588" y="1259020"/>
                </a:lnTo>
                <a:lnTo>
                  <a:pt x="4854996" y="1254748"/>
                </a:lnTo>
                <a:cubicBezTo>
                  <a:pt x="4842957" y="1240160"/>
                  <a:pt x="4824738" y="1230862"/>
                  <a:pt x="4804348" y="1230862"/>
                </a:cubicBezTo>
                <a:lnTo>
                  <a:pt x="4801568" y="1231143"/>
                </a:lnTo>
                <a:lnTo>
                  <a:pt x="4799713" y="1230862"/>
                </a:lnTo>
                <a:lnTo>
                  <a:pt x="4799420" y="1230892"/>
                </a:lnTo>
                <a:lnTo>
                  <a:pt x="4799274" y="1230862"/>
                </a:lnTo>
                <a:lnTo>
                  <a:pt x="3987146" y="1230862"/>
                </a:lnTo>
                <a:lnTo>
                  <a:pt x="3984562" y="1231384"/>
                </a:lnTo>
                <a:lnTo>
                  <a:pt x="3974944" y="1231384"/>
                </a:lnTo>
                <a:close/>
                <a:moveTo>
                  <a:pt x="682310" y="1230862"/>
                </a:moveTo>
                <a:cubicBezTo>
                  <a:pt x="661919" y="1230862"/>
                  <a:pt x="643700" y="1240160"/>
                  <a:pt x="631661" y="1254748"/>
                </a:cubicBezTo>
                <a:lnTo>
                  <a:pt x="624317" y="1266853"/>
                </a:lnTo>
                <a:lnTo>
                  <a:pt x="622404" y="1267909"/>
                </a:lnTo>
                <a:cubicBezTo>
                  <a:pt x="620234" y="1269727"/>
                  <a:pt x="618385" y="1272001"/>
                  <a:pt x="617014" y="1274679"/>
                </a:cubicBezTo>
                <a:lnTo>
                  <a:pt x="240997" y="2009091"/>
                </a:lnTo>
                <a:cubicBezTo>
                  <a:pt x="239626" y="2011770"/>
                  <a:pt x="238862" y="2014599"/>
                  <a:pt x="238655" y="2017422"/>
                </a:cubicBezTo>
                <a:lnTo>
                  <a:pt x="238766" y="2018338"/>
                </a:lnTo>
                <a:lnTo>
                  <a:pt x="233758" y="2025765"/>
                </a:lnTo>
                <a:cubicBezTo>
                  <a:pt x="230436" y="2033618"/>
                  <a:pt x="228600" y="2042251"/>
                  <a:pt x="228600" y="2051314"/>
                </a:cubicBezTo>
                <a:cubicBezTo>
                  <a:pt x="228600" y="2060376"/>
                  <a:pt x="230436" y="2069010"/>
                  <a:pt x="233758" y="2076862"/>
                </a:cubicBezTo>
                <a:lnTo>
                  <a:pt x="235988" y="2080170"/>
                </a:lnTo>
                <a:lnTo>
                  <a:pt x="235689" y="2082608"/>
                </a:lnTo>
                <a:cubicBezTo>
                  <a:pt x="235890" y="2085432"/>
                  <a:pt x="236648" y="2088263"/>
                  <a:pt x="238014" y="2090944"/>
                </a:cubicBezTo>
                <a:lnTo>
                  <a:pt x="498752" y="2602671"/>
                </a:lnTo>
                <a:lnTo>
                  <a:pt x="613531" y="2828434"/>
                </a:lnTo>
                <a:lnTo>
                  <a:pt x="617170" y="2831548"/>
                </a:lnTo>
                <a:lnTo>
                  <a:pt x="617197" y="2831678"/>
                </a:lnTo>
                <a:cubicBezTo>
                  <a:pt x="627160" y="2855235"/>
                  <a:pt x="650487" y="2871765"/>
                  <a:pt x="677675" y="2871765"/>
                </a:cubicBezTo>
                <a:lnTo>
                  <a:pt x="680454" y="2871485"/>
                </a:lnTo>
                <a:lnTo>
                  <a:pt x="682310" y="2871765"/>
                </a:lnTo>
                <a:lnTo>
                  <a:pt x="682602" y="2871736"/>
                </a:lnTo>
                <a:lnTo>
                  <a:pt x="682748" y="2871765"/>
                </a:lnTo>
                <a:lnTo>
                  <a:pt x="1494876" y="2871765"/>
                </a:lnTo>
                <a:lnTo>
                  <a:pt x="1497460" y="2871244"/>
                </a:lnTo>
                <a:lnTo>
                  <a:pt x="1507078" y="2871244"/>
                </a:lnTo>
                <a:lnTo>
                  <a:pt x="1512251" y="2871765"/>
                </a:lnTo>
                <a:cubicBezTo>
                  <a:pt x="1532642" y="2871765"/>
                  <a:pt x="1550861" y="2862467"/>
                  <a:pt x="1562899" y="2847880"/>
                </a:cubicBezTo>
                <a:lnTo>
                  <a:pt x="1570244" y="2835774"/>
                </a:lnTo>
                <a:lnTo>
                  <a:pt x="1572156" y="2834718"/>
                </a:lnTo>
                <a:cubicBezTo>
                  <a:pt x="1574326" y="2832900"/>
                  <a:pt x="1576175" y="2830627"/>
                  <a:pt x="1577546" y="2827949"/>
                </a:cubicBezTo>
                <a:lnTo>
                  <a:pt x="1953563" y="2093536"/>
                </a:lnTo>
                <a:cubicBezTo>
                  <a:pt x="1954935" y="2090858"/>
                  <a:pt x="1955698" y="2088028"/>
                  <a:pt x="1955905" y="2085205"/>
                </a:cubicBezTo>
                <a:lnTo>
                  <a:pt x="1955794" y="2084290"/>
                </a:lnTo>
                <a:lnTo>
                  <a:pt x="1960802" y="2076862"/>
                </a:lnTo>
                <a:cubicBezTo>
                  <a:pt x="1964124" y="2069010"/>
                  <a:pt x="1965960" y="2060376"/>
                  <a:pt x="1965960" y="2051314"/>
                </a:cubicBezTo>
                <a:cubicBezTo>
                  <a:pt x="1965960" y="2042251"/>
                  <a:pt x="1964124" y="2033618"/>
                  <a:pt x="1960802" y="2025765"/>
                </a:cubicBezTo>
                <a:lnTo>
                  <a:pt x="1958573" y="2022458"/>
                </a:lnTo>
                <a:lnTo>
                  <a:pt x="1958871" y="2020019"/>
                </a:lnTo>
                <a:cubicBezTo>
                  <a:pt x="1958670" y="2017195"/>
                  <a:pt x="1957912" y="2014364"/>
                  <a:pt x="1956546" y="2011683"/>
                </a:cubicBezTo>
                <a:lnTo>
                  <a:pt x="1721779" y="1550927"/>
                </a:lnTo>
                <a:lnTo>
                  <a:pt x="1721681" y="1549670"/>
                </a:lnTo>
                <a:lnTo>
                  <a:pt x="1576829" y="1264756"/>
                </a:lnTo>
                <a:lnTo>
                  <a:pt x="1570126" y="1259020"/>
                </a:lnTo>
                <a:lnTo>
                  <a:pt x="1567534" y="1254748"/>
                </a:lnTo>
                <a:cubicBezTo>
                  <a:pt x="1555495" y="1240160"/>
                  <a:pt x="1537276" y="1230862"/>
                  <a:pt x="1516886" y="1230862"/>
                </a:cubicBezTo>
                <a:lnTo>
                  <a:pt x="1514106" y="1231143"/>
                </a:lnTo>
                <a:lnTo>
                  <a:pt x="1512251" y="1230862"/>
                </a:lnTo>
                <a:lnTo>
                  <a:pt x="1511958" y="1230892"/>
                </a:lnTo>
                <a:lnTo>
                  <a:pt x="1511812" y="1230862"/>
                </a:lnTo>
                <a:lnTo>
                  <a:pt x="699684" y="1230862"/>
                </a:lnTo>
                <a:lnTo>
                  <a:pt x="697100" y="1231384"/>
                </a:lnTo>
                <a:lnTo>
                  <a:pt x="687482" y="1231384"/>
                </a:lnTo>
                <a:close/>
                <a:moveTo>
                  <a:pt x="2341564" y="215907"/>
                </a:moveTo>
                <a:cubicBezTo>
                  <a:pt x="2321173" y="215907"/>
                  <a:pt x="2302954" y="225205"/>
                  <a:pt x="2290915" y="239793"/>
                </a:cubicBezTo>
                <a:lnTo>
                  <a:pt x="2283571" y="251898"/>
                </a:lnTo>
                <a:lnTo>
                  <a:pt x="2281658" y="252954"/>
                </a:lnTo>
                <a:cubicBezTo>
                  <a:pt x="2279488" y="254772"/>
                  <a:pt x="2277639" y="257046"/>
                  <a:pt x="2276268" y="259724"/>
                </a:cubicBezTo>
                <a:lnTo>
                  <a:pt x="1900251" y="994136"/>
                </a:lnTo>
                <a:cubicBezTo>
                  <a:pt x="1898880" y="996815"/>
                  <a:pt x="1898116" y="999644"/>
                  <a:pt x="1897909" y="1002467"/>
                </a:cubicBezTo>
                <a:lnTo>
                  <a:pt x="1898020" y="1003383"/>
                </a:lnTo>
                <a:lnTo>
                  <a:pt x="1893012" y="1010810"/>
                </a:lnTo>
                <a:cubicBezTo>
                  <a:pt x="1889690" y="1018663"/>
                  <a:pt x="1887854" y="1027296"/>
                  <a:pt x="1887854" y="1036359"/>
                </a:cubicBezTo>
                <a:cubicBezTo>
                  <a:pt x="1887854" y="1045421"/>
                  <a:pt x="1889690" y="1054055"/>
                  <a:pt x="1893012" y="1061907"/>
                </a:cubicBezTo>
                <a:lnTo>
                  <a:pt x="1895242" y="1065215"/>
                </a:lnTo>
                <a:lnTo>
                  <a:pt x="1894943" y="1067653"/>
                </a:lnTo>
                <a:cubicBezTo>
                  <a:pt x="1895144" y="1070477"/>
                  <a:pt x="1895902" y="1073308"/>
                  <a:pt x="1897268" y="1075989"/>
                </a:cubicBezTo>
                <a:lnTo>
                  <a:pt x="2158006" y="1587716"/>
                </a:lnTo>
                <a:lnTo>
                  <a:pt x="2272785" y="1813479"/>
                </a:lnTo>
                <a:lnTo>
                  <a:pt x="2276424" y="1816593"/>
                </a:lnTo>
                <a:lnTo>
                  <a:pt x="2276451" y="1816723"/>
                </a:lnTo>
                <a:cubicBezTo>
                  <a:pt x="2286414" y="1840280"/>
                  <a:pt x="2309741" y="1856810"/>
                  <a:pt x="2336929" y="1856810"/>
                </a:cubicBezTo>
                <a:lnTo>
                  <a:pt x="2339708" y="1856530"/>
                </a:lnTo>
                <a:lnTo>
                  <a:pt x="2341564" y="1856810"/>
                </a:lnTo>
                <a:lnTo>
                  <a:pt x="2341856" y="1856781"/>
                </a:lnTo>
                <a:lnTo>
                  <a:pt x="2342002" y="1856810"/>
                </a:lnTo>
                <a:lnTo>
                  <a:pt x="3154130" y="1856810"/>
                </a:lnTo>
                <a:lnTo>
                  <a:pt x="3156714" y="1856289"/>
                </a:lnTo>
                <a:lnTo>
                  <a:pt x="3166332" y="1856289"/>
                </a:lnTo>
                <a:lnTo>
                  <a:pt x="3171505" y="1856810"/>
                </a:lnTo>
                <a:cubicBezTo>
                  <a:pt x="3191896" y="1856810"/>
                  <a:pt x="3210115" y="1847512"/>
                  <a:pt x="3222153" y="1832925"/>
                </a:cubicBezTo>
                <a:lnTo>
                  <a:pt x="3229498" y="1820819"/>
                </a:lnTo>
                <a:lnTo>
                  <a:pt x="3231410" y="1819763"/>
                </a:lnTo>
                <a:cubicBezTo>
                  <a:pt x="3233580" y="1817945"/>
                  <a:pt x="3235429" y="1815672"/>
                  <a:pt x="3236800" y="1812994"/>
                </a:cubicBezTo>
                <a:lnTo>
                  <a:pt x="3612817" y="1078581"/>
                </a:lnTo>
                <a:cubicBezTo>
                  <a:pt x="3614189" y="1075903"/>
                  <a:pt x="3614952" y="1073073"/>
                  <a:pt x="3615159" y="1070250"/>
                </a:cubicBezTo>
                <a:lnTo>
                  <a:pt x="3615048" y="1069335"/>
                </a:lnTo>
                <a:lnTo>
                  <a:pt x="3620056" y="1061907"/>
                </a:lnTo>
                <a:cubicBezTo>
                  <a:pt x="3623378" y="1054055"/>
                  <a:pt x="3625214" y="1045421"/>
                  <a:pt x="3625214" y="1036359"/>
                </a:cubicBezTo>
                <a:cubicBezTo>
                  <a:pt x="3625214" y="1027296"/>
                  <a:pt x="3623378" y="1018663"/>
                  <a:pt x="3620056" y="1010810"/>
                </a:cubicBezTo>
                <a:lnTo>
                  <a:pt x="3617827" y="1007503"/>
                </a:lnTo>
                <a:lnTo>
                  <a:pt x="3618125" y="1005064"/>
                </a:lnTo>
                <a:cubicBezTo>
                  <a:pt x="3617924" y="1002240"/>
                  <a:pt x="3617166" y="999409"/>
                  <a:pt x="3615800" y="996728"/>
                </a:cubicBezTo>
                <a:lnTo>
                  <a:pt x="3381033" y="535972"/>
                </a:lnTo>
                <a:lnTo>
                  <a:pt x="3380935" y="534715"/>
                </a:lnTo>
                <a:lnTo>
                  <a:pt x="3236083" y="249801"/>
                </a:lnTo>
                <a:lnTo>
                  <a:pt x="3229380" y="244065"/>
                </a:lnTo>
                <a:lnTo>
                  <a:pt x="3226788" y="239793"/>
                </a:lnTo>
                <a:cubicBezTo>
                  <a:pt x="3214749" y="225205"/>
                  <a:pt x="3196530" y="215907"/>
                  <a:pt x="3176140" y="215907"/>
                </a:cubicBezTo>
                <a:lnTo>
                  <a:pt x="3173360" y="216188"/>
                </a:lnTo>
                <a:lnTo>
                  <a:pt x="3171505" y="215907"/>
                </a:lnTo>
                <a:lnTo>
                  <a:pt x="3171212" y="215937"/>
                </a:lnTo>
                <a:lnTo>
                  <a:pt x="3171066" y="215907"/>
                </a:lnTo>
                <a:lnTo>
                  <a:pt x="2358938" y="215907"/>
                </a:lnTo>
                <a:lnTo>
                  <a:pt x="2356354" y="216429"/>
                </a:lnTo>
                <a:lnTo>
                  <a:pt x="2346736" y="216429"/>
                </a:lnTo>
                <a:close/>
                <a:moveTo>
                  <a:pt x="3933634" y="207136"/>
                </a:moveTo>
                <a:cubicBezTo>
                  <a:pt x="3924511" y="207136"/>
                  <a:pt x="3916361" y="211296"/>
                  <a:pt x="3910975" y="217821"/>
                </a:cubicBezTo>
                <a:lnTo>
                  <a:pt x="3907689" y="223237"/>
                </a:lnTo>
                <a:lnTo>
                  <a:pt x="3906834" y="223710"/>
                </a:lnTo>
                <a:cubicBezTo>
                  <a:pt x="3905863" y="224523"/>
                  <a:pt x="3905036" y="225540"/>
                  <a:pt x="3904422" y="226738"/>
                </a:cubicBezTo>
                <a:lnTo>
                  <a:pt x="3736204" y="555292"/>
                </a:lnTo>
                <a:cubicBezTo>
                  <a:pt x="3735591" y="556491"/>
                  <a:pt x="3735249" y="557756"/>
                  <a:pt x="3735157" y="559019"/>
                </a:cubicBezTo>
                <a:lnTo>
                  <a:pt x="3735206" y="559429"/>
                </a:lnTo>
                <a:lnTo>
                  <a:pt x="3732966" y="562751"/>
                </a:lnTo>
                <a:cubicBezTo>
                  <a:pt x="3731480" y="566264"/>
                  <a:pt x="3730658" y="570127"/>
                  <a:pt x="3730658" y="574181"/>
                </a:cubicBezTo>
                <a:cubicBezTo>
                  <a:pt x="3730658" y="578236"/>
                  <a:pt x="3731480" y="582098"/>
                  <a:pt x="3732966" y="585611"/>
                </a:cubicBezTo>
                <a:lnTo>
                  <a:pt x="3733963" y="587090"/>
                </a:lnTo>
                <a:lnTo>
                  <a:pt x="3733830" y="588181"/>
                </a:lnTo>
                <a:cubicBezTo>
                  <a:pt x="3733919" y="589445"/>
                  <a:pt x="3734259" y="590711"/>
                  <a:pt x="3734870" y="591911"/>
                </a:cubicBezTo>
                <a:lnTo>
                  <a:pt x="3851516" y="820842"/>
                </a:lnTo>
                <a:lnTo>
                  <a:pt x="3902864" y="921841"/>
                </a:lnTo>
                <a:lnTo>
                  <a:pt x="3904492" y="923234"/>
                </a:lnTo>
                <a:lnTo>
                  <a:pt x="3904504" y="923292"/>
                </a:lnTo>
                <a:cubicBezTo>
                  <a:pt x="3908962" y="933831"/>
                  <a:pt x="3919397" y="941226"/>
                  <a:pt x="3931560" y="941226"/>
                </a:cubicBezTo>
                <a:lnTo>
                  <a:pt x="3932804" y="941101"/>
                </a:lnTo>
                <a:lnTo>
                  <a:pt x="3933634" y="941226"/>
                </a:lnTo>
                <a:lnTo>
                  <a:pt x="3933764" y="941213"/>
                </a:lnTo>
                <a:lnTo>
                  <a:pt x="3933830" y="941226"/>
                </a:lnTo>
                <a:lnTo>
                  <a:pt x="4297150" y="941226"/>
                </a:lnTo>
                <a:lnTo>
                  <a:pt x="4298306" y="940993"/>
                </a:lnTo>
                <a:lnTo>
                  <a:pt x="4302609" y="940993"/>
                </a:lnTo>
                <a:lnTo>
                  <a:pt x="4304923" y="941226"/>
                </a:lnTo>
                <a:cubicBezTo>
                  <a:pt x="4314045" y="941226"/>
                  <a:pt x="4322196" y="937067"/>
                  <a:pt x="4327582" y="930541"/>
                </a:cubicBezTo>
                <a:lnTo>
                  <a:pt x="4330867" y="925125"/>
                </a:lnTo>
                <a:lnTo>
                  <a:pt x="4331723" y="924653"/>
                </a:lnTo>
                <a:cubicBezTo>
                  <a:pt x="4332694" y="923839"/>
                  <a:pt x="4333521" y="922822"/>
                  <a:pt x="4334134" y="921624"/>
                </a:cubicBezTo>
                <a:lnTo>
                  <a:pt x="4502352" y="593070"/>
                </a:lnTo>
                <a:cubicBezTo>
                  <a:pt x="4502966" y="591872"/>
                  <a:pt x="4503307" y="590606"/>
                  <a:pt x="4503400" y="589343"/>
                </a:cubicBezTo>
                <a:lnTo>
                  <a:pt x="4503350" y="588934"/>
                </a:lnTo>
                <a:lnTo>
                  <a:pt x="4505591" y="585611"/>
                </a:lnTo>
                <a:cubicBezTo>
                  <a:pt x="4507077" y="582098"/>
                  <a:pt x="4507898" y="578235"/>
                  <a:pt x="4507898" y="574181"/>
                </a:cubicBezTo>
                <a:cubicBezTo>
                  <a:pt x="4507898" y="570127"/>
                  <a:pt x="4507077" y="566264"/>
                  <a:pt x="4505591" y="562751"/>
                </a:cubicBezTo>
                <a:lnTo>
                  <a:pt x="4504593" y="561272"/>
                </a:lnTo>
                <a:lnTo>
                  <a:pt x="4504727" y="560181"/>
                </a:lnTo>
                <a:cubicBezTo>
                  <a:pt x="4504637" y="558918"/>
                  <a:pt x="4504298" y="557651"/>
                  <a:pt x="4503687" y="556452"/>
                </a:cubicBezTo>
                <a:lnTo>
                  <a:pt x="4398659" y="350323"/>
                </a:lnTo>
                <a:lnTo>
                  <a:pt x="4398616" y="349761"/>
                </a:lnTo>
                <a:lnTo>
                  <a:pt x="4333814" y="222299"/>
                </a:lnTo>
                <a:lnTo>
                  <a:pt x="4330815" y="219733"/>
                </a:lnTo>
                <a:lnTo>
                  <a:pt x="4329655" y="217822"/>
                </a:lnTo>
                <a:cubicBezTo>
                  <a:pt x="4324269" y="211296"/>
                  <a:pt x="4316119" y="207136"/>
                  <a:pt x="4306997" y="207136"/>
                </a:cubicBezTo>
                <a:lnTo>
                  <a:pt x="4305753" y="207261"/>
                </a:lnTo>
                <a:lnTo>
                  <a:pt x="4304923" y="207136"/>
                </a:lnTo>
                <a:lnTo>
                  <a:pt x="4304792" y="207149"/>
                </a:lnTo>
                <a:lnTo>
                  <a:pt x="4304727" y="207136"/>
                </a:lnTo>
                <a:lnTo>
                  <a:pt x="3941407" y="207136"/>
                </a:lnTo>
                <a:lnTo>
                  <a:pt x="3940250" y="207369"/>
                </a:lnTo>
                <a:lnTo>
                  <a:pt x="3935948" y="207369"/>
                </a:lnTo>
                <a:close/>
                <a:moveTo>
                  <a:pt x="1219789" y="207135"/>
                </a:moveTo>
                <a:cubicBezTo>
                  <a:pt x="1210666" y="207135"/>
                  <a:pt x="1202516" y="211295"/>
                  <a:pt x="1197130" y="217820"/>
                </a:cubicBezTo>
                <a:lnTo>
                  <a:pt x="1193844" y="223236"/>
                </a:lnTo>
                <a:lnTo>
                  <a:pt x="1192989" y="223708"/>
                </a:lnTo>
                <a:cubicBezTo>
                  <a:pt x="1192018" y="224522"/>
                  <a:pt x="1191191" y="225539"/>
                  <a:pt x="1190577" y="226737"/>
                </a:cubicBezTo>
                <a:lnTo>
                  <a:pt x="1022359" y="555291"/>
                </a:lnTo>
                <a:cubicBezTo>
                  <a:pt x="1021746" y="556489"/>
                  <a:pt x="1021404" y="557755"/>
                  <a:pt x="1021312" y="559018"/>
                </a:cubicBezTo>
                <a:lnTo>
                  <a:pt x="1021361" y="559428"/>
                </a:lnTo>
                <a:lnTo>
                  <a:pt x="1019121" y="562750"/>
                </a:lnTo>
                <a:cubicBezTo>
                  <a:pt x="1017635" y="566263"/>
                  <a:pt x="1016813" y="570126"/>
                  <a:pt x="1016813" y="574180"/>
                </a:cubicBezTo>
                <a:cubicBezTo>
                  <a:pt x="1016813" y="578235"/>
                  <a:pt x="1017635" y="582097"/>
                  <a:pt x="1019121" y="585610"/>
                </a:cubicBezTo>
                <a:lnTo>
                  <a:pt x="1020118" y="587089"/>
                </a:lnTo>
                <a:lnTo>
                  <a:pt x="1019985" y="588180"/>
                </a:lnTo>
                <a:cubicBezTo>
                  <a:pt x="1020074" y="589444"/>
                  <a:pt x="1020414" y="590710"/>
                  <a:pt x="1021025" y="591910"/>
                </a:cubicBezTo>
                <a:lnTo>
                  <a:pt x="1137671" y="820841"/>
                </a:lnTo>
                <a:lnTo>
                  <a:pt x="1189019" y="921840"/>
                </a:lnTo>
                <a:lnTo>
                  <a:pt x="1190647" y="923233"/>
                </a:lnTo>
                <a:lnTo>
                  <a:pt x="1190659" y="923291"/>
                </a:lnTo>
                <a:cubicBezTo>
                  <a:pt x="1195117" y="933830"/>
                  <a:pt x="1205552" y="941225"/>
                  <a:pt x="1217715" y="941225"/>
                </a:cubicBezTo>
                <a:lnTo>
                  <a:pt x="1218959" y="941100"/>
                </a:lnTo>
                <a:lnTo>
                  <a:pt x="1219789" y="941225"/>
                </a:lnTo>
                <a:lnTo>
                  <a:pt x="1219919" y="941212"/>
                </a:lnTo>
                <a:lnTo>
                  <a:pt x="1219985" y="941225"/>
                </a:lnTo>
                <a:lnTo>
                  <a:pt x="1583305" y="941225"/>
                </a:lnTo>
                <a:lnTo>
                  <a:pt x="1584461" y="940992"/>
                </a:lnTo>
                <a:lnTo>
                  <a:pt x="1588764" y="940992"/>
                </a:lnTo>
                <a:lnTo>
                  <a:pt x="1591078" y="941225"/>
                </a:lnTo>
                <a:cubicBezTo>
                  <a:pt x="1600200" y="941225"/>
                  <a:pt x="1608351" y="937066"/>
                  <a:pt x="1613737" y="930540"/>
                </a:cubicBezTo>
                <a:lnTo>
                  <a:pt x="1617022" y="925124"/>
                </a:lnTo>
                <a:lnTo>
                  <a:pt x="1617878" y="924652"/>
                </a:lnTo>
                <a:cubicBezTo>
                  <a:pt x="1618849" y="923838"/>
                  <a:pt x="1619676" y="922821"/>
                  <a:pt x="1620289" y="921623"/>
                </a:cubicBezTo>
                <a:lnTo>
                  <a:pt x="1788507" y="593069"/>
                </a:lnTo>
                <a:cubicBezTo>
                  <a:pt x="1789121" y="591871"/>
                  <a:pt x="1789462" y="590605"/>
                  <a:pt x="1789555" y="589342"/>
                </a:cubicBezTo>
                <a:lnTo>
                  <a:pt x="1789505" y="588933"/>
                </a:lnTo>
                <a:lnTo>
                  <a:pt x="1791746" y="585610"/>
                </a:lnTo>
                <a:cubicBezTo>
                  <a:pt x="1793232" y="582097"/>
                  <a:pt x="1794053" y="578234"/>
                  <a:pt x="1794053" y="574180"/>
                </a:cubicBezTo>
                <a:cubicBezTo>
                  <a:pt x="1794053" y="570126"/>
                  <a:pt x="1793232" y="566263"/>
                  <a:pt x="1791746" y="562750"/>
                </a:cubicBezTo>
                <a:lnTo>
                  <a:pt x="1790748" y="561272"/>
                </a:lnTo>
                <a:lnTo>
                  <a:pt x="1790882" y="560180"/>
                </a:lnTo>
                <a:cubicBezTo>
                  <a:pt x="1790792" y="558917"/>
                  <a:pt x="1790453" y="557650"/>
                  <a:pt x="1789842" y="556451"/>
                </a:cubicBezTo>
                <a:lnTo>
                  <a:pt x="1684814" y="350322"/>
                </a:lnTo>
                <a:lnTo>
                  <a:pt x="1684771" y="349759"/>
                </a:lnTo>
                <a:lnTo>
                  <a:pt x="1619969" y="222298"/>
                </a:lnTo>
                <a:lnTo>
                  <a:pt x="1616970" y="219732"/>
                </a:lnTo>
                <a:lnTo>
                  <a:pt x="1615810" y="217821"/>
                </a:lnTo>
                <a:cubicBezTo>
                  <a:pt x="1610424" y="211295"/>
                  <a:pt x="1602274" y="207135"/>
                  <a:pt x="1593152" y="207135"/>
                </a:cubicBezTo>
                <a:lnTo>
                  <a:pt x="1591908" y="207260"/>
                </a:lnTo>
                <a:lnTo>
                  <a:pt x="1591078" y="207135"/>
                </a:lnTo>
                <a:lnTo>
                  <a:pt x="1590947" y="207148"/>
                </a:lnTo>
                <a:lnTo>
                  <a:pt x="1590882" y="207135"/>
                </a:lnTo>
                <a:lnTo>
                  <a:pt x="1227562" y="207135"/>
                </a:lnTo>
                <a:lnTo>
                  <a:pt x="1226405" y="207368"/>
                </a:lnTo>
                <a:lnTo>
                  <a:pt x="1222103" y="207368"/>
                </a:lnTo>
                <a:close/>
                <a:moveTo>
                  <a:pt x="2232361" y="0"/>
                </a:moveTo>
                <a:lnTo>
                  <a:pt x="2238895" y="659"/>
                </a:lnTo>
                <a:lnTo>
                  <a:pt x="2251044" y="659"/>
                </a:lnTo>
                <a:lnTo>
                  <a:pt x="2254308" y="0"/>
                </a:lnTo>
                <a:lnTo>
                  <a:pt x="3280154" y="0"/>
                </a:lnTo>
                <a:lnTo>
                  <a:pt x="3280338" y="37"/>
                </a:lnTo>
                <a:lnTo>
                  <a:pt x="3280707" y="0"/>
                </a:lnTo>
                <a:lnTo>
                  <a:pt x="3283051" y="354"/>
                </a:lnTo>
                <a:lnTo>
                  <a:pt x="3286562" y="0"/>
                </a:lnTo>
                <a:cubicBezTo>
                  <a:pt x="3312319" y="0"/>
                  <a:pt x="3335332" y="11745"/>
                  <a:pt x="3350539" y="30172"/>
                </a:cubicBezTo>
                <a:lnTo>
                  <a:pt x="3353813" y="35568"/>
                </a:lnTo>
                <a:lnTo>
                  <a:pt x="3362281" y="42813"/>
                </a:lnTo>
                <a:lnTo>
                  <a:pt x="3545251" y="402704"/>
                </a:lnTo>
                <a:lnTo>
                  <a:pt x="3545375" y="404293"/>
                </a:lnTo>
                <a:lnTo>
                  <a:pt x="3598457" y="508473"/>
                </a:lnTo>
                <a:lnTo>
                  <a:pt x="3815952" y="83674"/>
                </a:lnTo>
                <a:cubicBezTo>
                  <a:pt x="3816819" y="81982"/>
                  <a:pt x="3817986" y="80547"/>
                  <a:pt x="3819357" y="79398"/>
                </a:cubicBezTo>
                <a:lnTo>
                  <a:pt x="3820564" y="78732"/>
                </a:lnTo>
                <a:lnTo>
                  <a:pt x="3825203" y="71086"/>
                </a:lnTo>
                <a:cubicBezTo>
                  <a:pt x="3832807" y="61873"/>
                  <a:pt x="3844313" y="56000"/>
                  <a:pt x="3857192" y="56000"/>
                </a:cubicBezTo>
                <a:lnTo>
                  <a:pt x="3860459" y="56330"/>
                </a:lnTo>
                <a:lnTo>
                  <a:pt x="3866533" y="56330"/>
                </a:lnTo>
                <a:lnTo>
                  <a:pt x="3868165" y="56000"/>
                </a:lnTo>
                <a:lnTo>
                  <a:pt x="4381088" y="56000"/>
                </a:lnTo>
                <a:lnTo>
                  <a:pt x="4381180" y="56019"/>
                </a:lnTo>
                <a:lnTo>
                  <a:pt x="4381365" y="56000"/>
                </a:lnTo>
                <a:lnTo>
                  <a:pt x="4382537" y="56177"/>
                </a:lnTo>
                <a:lnTo>
                  <a:pt x="4384292" y="56000"/>
                </a:lnTo>
                <a:cubicBezTo>
                  <a:pt x="4397171" y="56000"/>
                  <a:pt x="4408677" y="61873"/>
                  <a:pt x="4416281" y="71086"/>
                </a:cubicBezTo>
                <a:lnTo>
                  <a:pt x="4417918" y="73784"/>
                </a:lnTo>
                <a:lnTo>
                  <a:pt x="4422152" y="77407"/>
                </a:lnTo>
                <a:lnTo>
                  <a:pt x="4513637" y="257353"/>
                </a:lnTo>
                <a:lnTo>
                  <a:pt x="4513699" y="258148"/>
                </a:lnTo>
                <a:lnTo>
                  <a:pt x="4661973" y="549151"/>
                </a:lnTo>
                <a:cubicBezTo>
                  <a:pt x="4662836" y="550845"/>
                  <a:pt x="4663314" y="552633"/>
                  <a:pt x="4663441" y="554416"/>
                </a:cubicBezTo>
                <a:lnTo>
                  <a:pt x="4663252" y="555957"/>
                </a:lnTo>
                <a:lnTo>
                  <a:pt x="4664661" y="558045"/>
                </a:lnTo>
                <a:cubicBezTo>
                  <a:pt x="4666758" y="563005"/>
                  <a:pt x="4667918" y="568458"/>
                  <a:pt x="4667918" y="574181"/>
                </a:cubicBezTo>
                <a:cubicBezTo>
                  <a:pt x="4667918" y="579905"/>
                  <a:pt x="4666758" y="585358"/>
                  <a:pt x="4664661" y="590317"/>
                </a:cubicBezTo>
                <a:lnTo>
                  <a:pt x="4661498" y="595008"/>
                </a:lnTo>
                <a:lnTo>
                  <a:pt x="4661567" y="595586"/>
                </a:lnTo>
                <a:cubicBezTo>
                  <a:pt x="4661437" y="597369"/>
                  <a:pt x="4660955" y="599157"/>
                  <a:pt x="4660089" y="600848"/>
                </a:cubicBezTo>
                <a:lnTo>
                  <a:pt x="4448068" y="1014955"/>
                </a:lnTo>
                <a:lnTo>
                  <a:pt x="4908362" y="1014955"/>
                </a:lnTo>
                <a:lnTo>
                  <a:pt x="4908546" y="1014992"/>
                </a:lnTo>
                <a:lnTo>
                  <a:pt x="4908915" y="1014955"/>
                </a:lnTo>
                <a:lnTo>
                  <a:pt x="4911259" y="1015309"/>
                </a:lnTo>
                <a:lnTo>
                  <a:pt x="4914770" y="1014955"/>
                </a:lnTo>
                <a:cubicBezTo>
                  <a:pt x="4940527" y="1014955"/>
                  <a:pt x="4963540" y="1026700"/>
                  <a:pt x="4978747" y="1045127"/>
                </a:cubicBezTo>
                <a:lnTo>
                  <a:pt x="4982021" y="1050523"/>
                </a:lnTo>
                <a:lnTo>
                  <a:pt x="4990489" y="1057768"/>
                </a:lnTo>
                <a:lnTo>
                  <a:pt x="5173459" y="1417659"/>
                </a:lnTo>
                <a:lnTo>
                  <a:pt x="5173583" y="1419248"/>
                </a:lnTo>
                <a:lnTo>
                  <a:pt x="5470131" y="2001254"/>
                </a:lnTo>
                <a:cubicBezTo>
                  <a:pt x="5471857" y="2004641"/>
                  <a:pt x="5472814" y="2008217"/>
                  <a:pt x="5473068" y="2011784"/>
                </a:cubicBezTo>
                <a:lnTo>
                  <a:pt x="5472690" y="2014865"/>
                </a:lnTo>
                <a:lnTo>
                  <a:pt x="5475507" y="2019042"/>
                </a:lnTo>
                <a:cubicBezTo>
                  <a:pt x="5479702" y="2028961"/>
                  <a:pt x="5482022" y="2039867"/>
                  <a:pt x="5482022" y="2051314"/>
                </a:cubicBezTo>
                <a:cubicBezTo>
                  <a:pt x="5482022" y="2062761"/>
                  <a:pt x="5479702" y="2073667"/>
                  <a:pt x="5475507" y="2083586"/>
                </a:cubicBezTo>
                <a:lnTo>
                  <a:pt x="5469181" y="2092968"/>
                </a:lnTo>
                <a:lnTo>
                  <a:pt x="5469320" y="2094124"/>
                </a:lnTo>
                <a:cubicBezTo>
                  <a:pt x="5469059" y="2097690"/>
                  <a:pt x="5468095" y="2101265"/>
                  <a:pt x="5466363" y="2104648"/>
                </a:cubicBezTo>
                <a:lnTo>
                  <a:pt x="4991394" y="3032326"/>
                </a:lnTo>
                <a:cubicBezTo>
                  <a:pt x="4989662" y="3035709"/>
                  <a:pt x="4987326" y="3038581"/>
                  <a:pt x="4984585" y="3040877"/>
                </a:cubicBezTo>
                <a:lnTo>
                  <a:pt x="4982170" y="3042211"/>
                </a:lnTo>
                <a:lnTo>
                  <a:pt x="4972893" y="3057502"/>
                </a:lnTo>
                <a:cubicBezTo>
                  <a:pt x="4957686" y="3075928"/>
                  <a:pt x="4934673" y="3087673"/>
                  <a:pt x="4908915" y="3087673"/>
                </a:cubicBezTo>
                <a:lnTo>
                  <a:pt x="4902381" y="3087014"/>
                </a:lnTo>
                <a:lnTo>
                  <a:pt x="4890233" y="3087014"/>
                </a:lnTo>
                <a:lnTo>
                  <a:pt x="4886968" y="3087673"/>
                </a:lnTo>
                <a:lnTo>
                  <a:pt x="4446865" y="3087673"/>
                </a:lnTo>
                <a:lnTo>
                  <a:pt x="4483148" y="3159040"/>
                </a:lnTo>
                <a:lnTo>
                  <a:pt x="4483210" y="3159834"/>
                </a:lnTo>
                <a:lnTo>
                  <a:pt x="4631484" y="3450838"/>
                </a:lnTo>
                <a:cubicBezTo>
                  <a:pt x="4632347" y="3452532"/>
                  <a:pt x="4632825" y="3454320"/>
                  <a:pt x="4632952" y="3456103"/>
                </a:cubicBezTo>
                <a:lnTo>
                  <a:pt x="4632763" y="3457644"/>
                </a:lnTo>
                <a:lnTo>
                  <a:pt x="4634172" y="3459732"/>
                </a:lnTo>
                <a:cubicBezTo>
                  <a:pt x="4636269" y="3464692"/>
                  <a:pt x="4637429" y="3470145"/>
                  <a:pt x="4637429" y="3475868"/>
                </a:cubicBezTo>
                <a:cubicBezTo>
                  <a:pt x="4637429" y="3481592"/>
                  <a:pt x="4636269" y="3487045"/>
                  <a:pt x="4634172" y="3492004"/>
                </a:cubicBezTo>
                <a:lnTo>
                  <a:pt x="4631009" y="3496695"/>
                </a:lnTo>
                <a:lnTo>
                  <a:pt x="4631078" y="3497273"/>
                </a:lnTo>
                <a:cubicBezTo>
                  <a:pt x="4630948" y="3499056"/>
                  <a:pt x="4630466" y="3500844"/>
                  <a:pt x="4629600" y="3502535"/>
                </a:cubicBezTo>
                <a:lnTo>
                  <a:pt x="4392115" y="3966376"/>
                </a:lnTo>
                <a:cubicBezTo>
                  <a:pt x="4391249" y="3968067"/>
                  <a:pt x="4390081" y="3969503"/>
                  <a:pt x="4388711" y="3970651"/>
                </a:cubicBezTo>
                <a:lnTo>
                  <a:pt x="4387503" y="3971318"/>
                </a:lnTo>
                <a:lnTo>
                  <a:pt x="4382865" y="3978964"/>
                </a:lnTo>
                <a:cubicBezTo>
                  <a:pt x="4375261" y="3988177"/>
                  <a:pt x="4363755" y="3994049"/>
                  <a:pt x="4350876" y="3994049"/>
                </a:cubicBezTo>
                <a:lnTo>
                  <a:pt x="4347609" y="3993720"/>
                </a:lnTo>
                <a:lnTo>
                  <a:pt x="4341535" y="3993720"/>
                </a:lnTo>
                <a:lnTo>
                  <a:pt x="4339902" y="3994049"/>
                </a:lnTo>
                <a:lnTo>
                  <a:pt x="3826979" y="3994049"/>
                </a:lnTo>
                <a:lnTo>
                  <a:pt x="3826887" y="3994031"/>
                </a:lnTo>
                <a:lnTo>
                  <a:pt x="3826703" y="3994049"/>
                </a:lnTo>
                <a:lnTo>
                  <a:pt x="3825531" y="3993872"/>
                </a:lnTo>
                <a:lnTo>
                  <a:pt x="3823775" y="3994049"/>
                </a:lnTo>
                <a:cubicBezTo>
                  <a:pt x="3806604" y="3994049"/>
                  <a:pt x="3791871" y="3983609"/>
                  <a:pt x="3785579" y="3968731"/>
                </a:cubicBezTo>
                <a:lnTo>
                  <a:pt x="3785562" y="3968649"/>
                </a:lnTo>
                <a:lnTo>
                  <a:pt x="3783264" y="3966682"/>
                </a:lnTo>
                <a:lnTo>
                  <a:pt x="3710772" y="3824095"/>
                </a:lnTo>
                <a:lnTo>
                  <a:pt x="3586998" y="3581175"/>
                </a:lnTo>
                <a:lnTo>
                  <a:pt x="3336516" y="4070398"/>
                </a:lnTo>
                <a:cubicBezTo>
                  <a:pt x="3334784" y="4073781"/>
                  <a:pt x="3332448" y="4076653"/>
                  <a:pt x="3329707" y="4078949"/>
                </a:cubicBezTo>
                <a:lnTo>
                  <a:pt x="3327292" y="4080283"/>
                </a:lnTo>
                <a:lnTo>
                  <a:pt x="3318015" y="4095574"/>
                </a:lnTo>
                <a:cubicBezTo>
                  <a:pt x="3302808" y="4114000"/>
                  <a:pt x="3279795" y="4125745"/>
                  <a:pt x="3254037" y="4125745"/>
                </a:cubicBezTo>
                <a:lnTo>
                  <a:pt x="3247503" y="4125086"/>
                </a:lnTo>
                <a:lnTo>
                  <a:pt x="3235355" y="4125086"/>
                </a:lnTo>
                <a:lnTo>
                  <a:pt x="3232090" y="4125745"/>
                </a:lnTo>
                <a:lnTo>
                  <a:pt x="2206244" y="4125745"/>
                </a:lnTo>
                <a:lnTo>
                  <a:pt x="2206060" y="4125708"/>
                </a:lnTo>
                <a:lnTo>
                  <a:pt x="2205691" y="4125745"/>
                </a:lnTo>
                <a:lnTo>
                  <a:pt x="2203347" y="4125391"/>
                </a:lnTo>
                <a:lnTo>
                  <a:pt x="2199836" y="4125745"/>
                </a:lnTo>
                <a:cubicBezTo>
                  <a:pt x="2165494" y="4125745"/>
                  <a:pt x="2136028" y="4104865"/>
                  <a:pt x="2123443" y="4075108"/>
                </a:cubicBezTo>
                <a:lnTo>
                  <a:pt x="2123410" y="4074944"/>
                </a:lnTo>
                <a:lnTo>
                  <a:pt x="2118813" y="4071011"/>
                </a:lnTo>
                <a:lnTo>
                  <a:pt x="1973829" y="3785837"/>
                </a:lnTo>
                <a:lnTo>
                  <a:pt x="1872513" y="3586993"/>
                </a:lnTo>
                <a:lnTo>
                  <a:pt x="1678270" y="3966375"/>
                </a:lnTo>
                <a:cubicBezTo>
                  <a:pt x="1677404" y="3968066"/>
                  <a:pt x="1676236" y="3969502"/>
                  <a:pt x="1674866" y="3970650"/>
                </a:cubicBezTo>
                <a:lnTo>
                  <a:pt x="1673658" y="3971317"/>
                </a:lnTo>
                <a:lnTo>
                  <a:pt x="1669020" y="3978963"/>
                </a:lnTo>
                <a:cubicBezTo>
                  <a:pt x="1661416" y="3988176"/>
                  <a:pt x="1649910" y="3994048"/>
                  <a:pt x="1637031" y="3994048"/>
                </a:cubicBezTo>
                <a:lnTo>
                  <a:pt x="1633764" y="3993719"/>
                </a:lnTo>
                <a:lnTo>
                  <a:pt x="1627690" y="3993719"/>
                </a:lnTo>
                <a:lnTo>
                  <a:pt x="1626057" y="3994048"/>
                </a:lnTo>
                <a:lnTo>
                  <a:pt x="1113134" y="3994048"/>
                </a:lnTo>
                <a:lnTo>
                  <a:pt x="1113042" y="3994030"/>
                </a:lnTo>
                <a:lnTo>
                  <a:pt x="1112858" y="3994048"/>
                </a:lnTo>
                <a:lnTo>
                  <a:pt x="1111686" y="3993871"/>
                </a:lnTo>
                <a:lnTo>
                  <a:pt x="1109930" y="3994048"/>
                </a:lnTo>
                <a:cubicBezTo>
                  <a:pt x="1092759" y="3994048"/>
                  <a:pt x="1078026" y="3983608"/>
                  <a:pt x="1071734" y="3968730"/>
                </a:cubicBezTo>
                <a:lnTo>
                  <a:pt x="1071717" y="3968648"/>
                </a:lnTo>
                <a:lnTo>
                  <a:pt x="1069419" y="3966681"/>
                </a:lnTo>
                <a:lnTo>
                  <a:pt x="996927" y="3824094"/>
                </a:lnTo>
                <a:lnTo>
                  <a:pt x="832249" y="3500897"/>
                </a:lnTo>
                <a:cubicBezTo>
                  <a:pt x="831387" y="3499204"/>
                  <a:pt x="830908" y="3497416"/>
                  <a:pt x="830781" y="3495632"/>
                </a:cubicBezTo>
                <a:lnTo>
                  <a:pt x="830970" y="3494092"/>
                </a:lnTo>
                <a:lnTo>
                  <a:pt x="829562" y="3492003"/>
                </a:lnTo>
                <a:cubicBezTo>
                  <a:pt x="827464" y="3487044"/>
                  <a:pt x="826304" y="3481591"/>
                  <a:pt x="826304" y="3475867"/>
                </a:cubicBezTo>
                <a:cubicBezTo>
                  <a:pt x="826304" y="3470144"/>
                  <a:pt x="827464" y="3464691"/>
                  <a:pt x="829562" y="3459731"/>
                </a:cubicBezTo>
                <a:lnTo>
                  <a:pt x="832724" y="3455040"/>
                </a:lnTo>
                <a:lnTo>
                  <a:pt x="832655" y="3454462"/>
                </a:lnTo>
                <a:cubicBezTo>
                  <a:pt x="832785" y="3452679"/>
                  <a:pt x="833267" y="3450892"/>
                  <a:pt x="834133" y="3449201"/>
                </a:cubicBezTo>
                <a:lnTo>
                  <a:pt x="1019234" y="3087673"/>
                </a:lnTo>
                <a:lnTo>
                  <a:pt x="573660" y="3087673"/>
                </a:lnTo>
                <a:lnTo>
                  <a:pt x="573476" y="3087636"/>
                </a:lnTo>
                <a:lnTo>
                  <a:pt x="573107" y="3087673"/>
                </a:lnTo>
                <a:lnTo>
                  <a:pt x="570763" y="3087319"/>
                </a:lnTo>
                <a:lnTo>
                  <a:pt x="567252" y="3087673"/>
                </a:lnTo>
                <a:cubicBezTo>
                  <a:pt x="532910" y="3087673"/>
                  <a:pt x="503444" y="3066793"/>
                  <a:pt x="490859" y="3037036"/>
                </a:cubicBezTo>
                <a:lnTo>
                  <a:pt x="490826" y="3036872"/>
                </a:lnTo>
                <a:lnTo>
                  <a:pt x="486229" y="3032939"/>
                </a:lnTo>
                <a:lnTo>
                  <a:pt x="341245" y="2747765"/>
                </a:lnTo>
                <a:lnTo>
                  <a:pt x="11891" y="2101374"/>
                </a:lnTo>
                <a:cubicBezTo>
                  <a:pt x="10166" y="2097987"/>
                  <a:pt x="9208" y="2094412"/>
                  <a:pt x="8954" y="2090844"/>
                </a:cubicBezTo>
                <a:lnTo>
                  <a:pt x="9332" y="2087764"/>
                </a:lnTo>
                <a:lnTo>
                  <a:pt x="6516" y="2083586"/>
                </a:lnTo>
                <a:cubicBezTo>
                  <a:pt x="2320" y="2073667"/>
                  <a:pt x="0" y="2062762"/>
                  <a:pt x="0" y="2051314"/>
                </a:cubicBezTo>
                <a:cubicBezTo>
                  <a:pt x="0" y="2039867"/>
                  <a:pt x="2320" y="2028961"/>
                  <a:pt x="6516" y="2019042"/>
                </a:cubicBezTo>
                <a:lnTo>
                  <a:pt x="12841" y="2009660"/>
                </a:lnTo>
                <a:lnTo>
                  <a:pt x="12702" y="2008504"/>
                </a:lnTo>
                <a:cubicBezTo>
                  <a:pt x="12963" y="2004938"/>
                  <a:pt x="13927" y="2001364"/>
                  <a:pt x="15659" y="1997981"/>
                </a:cubicBezTo>
                <a:lnTo>
                  <a:pt x="490628" y="1070302"/>
                </a:lnTo>
                <a:cubicBezTo>
                  <a:pt x="492361" y="1066919"/>
                  <a:pt x="494696" y="1064047"/>
                  <a:pt x="497437" y="1061751"/>
                </a:cubicBezTo>
                <a:lnTo>
                  <a:pt x="499852" y="1060418"/>
                </a:lnTo>
                <a:lnTo>
                  <a:pt x="509130" y="1045126"/>
                </a:lnTo>
                <a:cubicBezTo>
                  <a:pt x="524337" y="1026700"/>
                  <a:pt x="547350" y="1014955"/>
                  <a:pt x="573107" y="1014955"/>
                </a:cubicBezTo>
                <a:lnTo>
                  <a:pt x="579641" y="1015614"/>
                </a:lnTo>
                <a:lnTo>
                  <a:pt x="591790" y="1015614"/>
                </a:lnTo>
                <a:lnTo>
                  <a:pt x="595054" y="1014955"/>
                </a:lnTo>
                <a:lnTo>
                  <a:pt x="1074468" y="1014955"/>
                </a:lnTo>
                <a:lnTo>
                  <a:pt x="1027416" y="922407"/>
                </a:lnTo>
                <a:lnTo>
                  <a:pt x="862739" y="599210"/>
                </a:lnTo>
                <a:cubicBezTo>
                  <a:pt x="861876" y="597517"/>
                  <a:pt x="861397" y="595729"/>
                  <a:pt x="861270" y="593945"/>
                </a:cubicBezTo>
                <a:lnTo>
                  <a:pt x="861459" y="592405"/>
                </a:lnTo>
                <a:lnTo>
                  <a:pt x="860051" y="590316"/>
                </a:lnTo>
                <a:cubicBezTo>
                  <a:pt x="857953" y="585357"/>
                  <a:pt x="856793" y="579904"/>
                  <a:pt x="856793" y="574180"/>
                </a:cubicBezTo>
                <a:cubicBezTo>
                  <a:pt x="856793" y="568457"/>
                  <a:pt x="857953" y="563004"/>
                  <a:pt x="860051" y="558044"/>
                </a:cubicBezTo>
                <a:lnTo>
                  <a:pt x="863214" y="553354"/>
                </a:lnTo>
                <a:lnTo>
                  <a:pt x="863144" y="552775"/>
                </a:lnTo>
                <a:cubicBezTo>
                  <a:pt x="863275" y="550993"/>
                  <a:pt x="863757" y="549206"/>
                  <a:pt x="864623" y="547514"/>
                </a:cubicBezTo>
                <a:lnTo>
                  <a:pt x="1102107" y="83673"/>
                </a:lnTo>
                <a:cubicBezTo>
                  <a:pt x="1102974" y="81981"/>
                  <a:pt x="1104141" y="80545"/>
                  <a:pt x="1105512" y="79397"/>
                </a:cubicBezTo>
                <a:lnTo>
                  <a:pt x="1106719" y="78731"/>
                </a:lnTo>
                <a:lnTo>
                  <a:pt x="1111358" y="71085"/>
                </a:lnTo>
                <a:cubicBezTo>
                  <a:pt x="1118962" y="61872"/>
                  <a:pt x="1130468" y="55999"/>
                  <a:pt x="1143347" y="55999"/>
                </a:cubicBezTo>
                <a:lnTo>
                  <a:pt x="1146614" y="56329"/>
                </a:lnTo>
                <a:lnTo>
                  <a:pt x="1152688" y="56329"/>
                </a:lnTo>
                <a:lnTo>
                  <a:pt x="1154320" y="55999"/>
                </a:lnTo>
                <a:lnTo>
                  <a:pt x="1667243" y="55999"/>
                </a:lnTo>
                <a:lnTo>
                  <a:pt x="1667335" y="56018"/>
                </a:lnTo>
                <a:lnTo>
                  <a:pt x="1667520" y="55999"/>
                </a:lnTo>
                <a:lnTo>
                  <a:pt x="1668692" y="56176"/>
                </a:lnTo>
                <a:lnTo>
                  <a:pt x="1670447" y="55999"/>
                </a:lnTo>
                <a:cubicBezTo>
                  <a:pt x="1683326" y="55999"/>
                  <a:pt x="1694832" y="61872"/>
                  <a:pt x="1702436" y="71085"/>
                </a:cubicBezTo>
                <a:lnTo>
                  <a:pt x="1704073" y="73783"/>
                </a:lnTo>
                <a:lnTo>
                  <a:pt x="1708307" y="77406"/>
                </a:lnTo>
                <a:lnTo>
                  <a:pt x="1799792" y="257352"/>
                </a:lnTo>
                <a:lnTo>
                  <a:pt x="1799854" y="258147"/>
                </a:lnTo>
                <a:lnTo>
                  <a:pt x="1922654" y="499155"/>
                </a:lnTo>
                <a:lnTo>
                  <a:pt x="2149882" y="55347"/>
                </a:lnTo>
                <a:cubicBezTo>
                  <a:pt x="2151615" y="51964"/>
                  <a:pt x="2153950" y="49092"/>
                  <a:pt x="2156691" y="46796"/>
                </a:cubicBezTo>
                <a:lnTo>
                  <a:pt x="2159106" y="45463"/>
                </a:lnTo>
                <a:lnTo>
                  <a:pt x="2168384" y="30171"/>
                </a:lnTo>
                <a:cubicBezTo>
                  <a:pt x="2183591" y="11745"/>
                  <a:pt x="2206604" y="0"/>
                  <a:pt x="2232361" y="0"/>
                </a:cubicBezTo>
                <a:close/>
              </a:path>
            </a:pathLst>
          </a:custGeom>
          <a:solidFill>
            <a:schemeClr val="bg1"/>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sp>
        <p:nvSpPr>
          <p:cNvPr id="33" name="Freeform 37">
            <a:extLst>
              <a:ext uri="{FF2B5EF4-FFF2-40B4-BE49-F238E27FC236}">
                <a16:creationId xmlns:a16="http://schemas.microsoft.com/office/drawing/2014/main" id="{341C77BD-318E-4EA1-8703-8CAE278832DB}"/>
              </a:ext>
            </a:extLst>
          </p:cNvPr>
          <p:cNvSpPr>
            <a:spLocks noChangeAspect="1" noEditPoints="1"/>
          </p:cNvSpPr>
          <p:nvPr/>
        </p:nvSpPr>
        <p:spPr bwMode="auto">
          <a:xfrm>
            <a:off x="9580464" y="1646537"/>
            <a:ext cx="388237" cy="42672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4" name="Freeform 101">
            <a:extLst>
              <a:ext uri="{FF2B5EF4-FFF2-40B4-BE49-F238E27FC236}">
                <a16:creationId xmlns:a16="http://schemas.microsoft.com/office/drawing/2014/main" id="{89A43DBB-F36F-41B9-A0C5-03DBA8215311}"/>
              </a:ext>
            </a:extLst>
          </p:cNvPr>
          <p:cNvSpPr>
            <a:spLocks noChangeAspect="1" noEditPoints="1"/>
          </p:cNvSpPr>
          <p:nvPr/>
        </p:nvSpPr>
        <p:spPr bwMode="auto">
          <a:xfrm>
            <a:off x="9518307" y="5040119"/>
            <a:ext cx="496223" cy="458724"/>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91">
            <a:extLst>
              <a:ext uri="{FF2B5EF4-FFF2-40B4-BE49-F238E27FC236}">
                <a16:creationId xmlns:a16="http://schemas.microsoft.com/office/drawing/2014/main" id="{86C47CDC-091D-4D3C-9B51-85296C2CBF0C}"/>
              </a:ext>
            </a:extLst>
          </p:cNvPr>
          <p:cNvSpPr>
            <a:spLocks noChangeAspect="1" noEditPoints="1"/>
          </p:cNvSpPr>
          <p:nvPr/>
        </p:nvSpPr>
        <p:spPr bwMode="auto">
          <a:xfrm>
            <a:off x="6315361" y="5040119"/>
            <a:ext cx="459090" cy="458724"/>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171">
            <a:extLst>
              <a:ext uri="{FF2B5EF4-FFF2-40B4-BE49-F238E27FC236}">
                <a16:creationId xmlns:a16="http://schemas.microsoft.com/office/drawing/2014/main" id="{B03D0DF1-E791-43BE-9005-A981D80584C1}"/>
              </a:ext>
            </a:extLst>
          </p:cNvPr>
          <p:cNvSpPr>
            <a:spLocks noChangeAspect="1" noEditPoints="1"/>
          </p:cNvSpPr>
          <p:nvPr/>
        </p:nvSpPr>
        <p:spPr bwMode="auto">
          <a:xfrm>
            <a:off x="6355681" y="1646537"/>
            <a:ext cx="478094" cy="4267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7" name="Freeform: Shape 36">
            <a:extLst>
              <a:ext uri="{FF2B5EF4-FFF2-40B4-BE49-F238E27FC236}">
                <a16:creationId xmlns:a16="http://schemas.microsoft.com/office/drawing/2014/main" id="{77E8DFB0-6D65-40E0-85F6-9B77528CEB6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7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8" name="TextBox 37">
            <a:extLst>
              <a:ext uri="{FF2B5EF4-FFF2-40B4-BE49-F238E27FC236}">
                <a16:creationId xmlns:a16="http://schemas.microsoft.com/office/drawing/2014/main" id="{22ED7EC7-B303-4A7A-AFF9-4AF6C75A0361}"/>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39" name="TextBox 38">
            <a:extLst>
              <a:ext uri="{FF2B5EF4-FFF2-40B4-BE49-F238E27FC236}">
                <a16:creationId xmlns:a16="http://schemas.microsoft.com/office/drawing/2014/main" id="{7F8DB997-C222-48CC-88D5-8DFDDDC00C8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114077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wipe(left)">
                                      <p:cBhvr>
                                        <p:cTn id="10" dur="500"/>
                                        <p:tgtEl>
                                          <p:spTgt spid="37"/>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38">
                                            <p:txEl>
                                              <p:pRg st="0" end="0"/>
                                            </p:txEl>
                                          </p:spTgt>
                                        </p:tgtEl>
                                        <p:attrNameLst>
                                          <p:attrName>style.visibility</p:attrName>
                                        </p:attrNameLst>
                                      </p:cBhvr>
                                      <p:to>
                                        <p:strVal val="visible"/>
                                      </p:to>
                                    </p:set>
                                    <p:animEffect transition="in" filter="fade">
                                      <p:cBhvr>
                                        <p:cTn id="14" dur="500"/>
                                        <p:tgtEl>
                                          <p:spTgt spid="38">
                                            <p:txEl>
                                              <p:pRg st="0" end="0"/>
                                            </p:txEl>
                                          </p:spTgt>
                                        </p:tgtEl>
                                      </p:cBhvr>
                                    </p:animEffect>
                                    <p:anim calcmode="lin" valueType="num">
                                      <p:cBhvr>
                                        <p:cTn id="15" dur="5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38">
                                            <p:txEl>
                                              <p:pRg st="2" end="2"/>
                                            </p:txEl>
                                          </p:spTgt>
                                        </p:tgtEl>
                                        <p:attrNameLst>
                                          <p:attrName>style.visibility</p:attrName>
                                        </p:attrNameLst>
                                      </p:cBhvr>
                                      <p:to>
                                        <p:strVal val="visible"/>
                                      </p:to>
                                    </p:set>
                                    <p:animEffect transition="in" filter="fade">
                                      <p:cBhvr>
                                        <p:cTn id="20" dur="500"/>
                                        <p:tgtEl>
                                          <p:spTgt spid="38">
                                            <p:txEl>
                                              <p:pRg st="2" end="2"/>
                                            </p:txEl>
                                          </p:spTgt>
                                        </p:tgtEl>
                                      </p:cBhvr>
                                    </p:animEffect>
                                    <p:anim calcmode="lin" valueType="num">
                                      <p:cBhvr>
                                        <p:cTn id="21" dur="500" fill="hold"/>
                                        <p:tgtEl>
                                          <p:spTgt spid="38">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38">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38">
                                            <p:txEl>
                                              <p:pRg st="3" end="3"/>
                                            </p:txEl>
                                          </p:spTgt>
                                        </p:tgtEl>
                                        <p:attrNameLst>
                                          <p:attrName>style.visibility</p:attrName>
                                        </p:attrNameLst>
                                      </p:cBhvr>
                                      <p:to>
                                        <p:strVal val="visible"/>
                                      </p:to>
                                    </p:set>
                                    <p:animEffect transition="in" filter="fade">
                                      <p:cBhvr>
                                        <p:cTn id="26" dur="500"/>
                                        <p:tgtEl>
                                          <p:spTgt spid="38">
                                            <p:txEl>
                                              <p:pRg st="3" end="3"/>
                                            </p:txEl>
                                          </p:spTgt>
                                        </p:tgtEl>
                                      </p:cBhvr>
                                    </p:animEffect>
                                    <p:anim calcmode="lin" valueType="num">
                                      <p:cBhvr>
                                        <p:cTn id="27" dur="500" fill="hold"/>
                                        <p:tgtEl>
                                          <p:spTgt spid="38">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38">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38">
                                            <p:txEl>
                                              <p:pRg st="5" end="5"/>
                                            </p:txEl>
                                          </p:spTgt>
                                        </p:tgtEl>
                                        <p:attrNameLst>
                                          <p:attrName>style.visibility</p:attrName>
                                        </p:attrNameLst>
                                      </p:cBhvr>
                                      <p:to>
                                        <p:strVal val="visible"/>
                                      </p:to>
                                    </p:set>
                                    <p:animEffect transition="in" filter="fade">
                                      <p:cBhvr>
                                        <p:cTn id="32" dur="500"/>
                                        <p:tgtEl>
                                          <p:spTgt spid="38">
                                            <p:txEl>
                                              <p:pRg st="5" end="5"/>
                                            </p:txEl>
                                          </p:spTgt>
                                        </p:tgtEl>
                                      </p:cBhvr>
                                    </p:animEffect>
                                    <p:anim calcmode="lin" valueType="num">
                                      <p:cBhvr>
                                        <p:cTn id="33" dur="500" fill="hold"/>
                                        <p:tgtEl>
                                          <p:spTgt spid="38">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38">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38">
                                            <p:txEl>
                                              <p:pRg st="7" end="7"/>
                                            </p:txEl>
                                          </p:spTgt>
                                        </p:tgtEl>
                                        <p:attrNameLst>
                                          <p:attrName>style.visibility</p:attrName>
                                        </p:attrNameLst>
                                      </p:cBhvr>
                                      <p:to>
                                        <p:strVal val="visible"/>
                                      </p:to>
                                    </p:set>
                                    <p:animEffect transition="in" filter="fade">
                                      <p:cBhvr>
                                        <p:cTn id="38" dur="500"/>
                                        <p:tgtEl>
                                          <p:spTgt spid="38">
                                            <p:txEl>
                                              <p:pRg st="7" end="7"/>
                                            </p:txEl>
                                          </p:spTgt>
                                        </p:tgtEl>
                                      </p:cBhvr>
                                    </p:animEffect>
                                    <p:anim calcmode="lin" valueType="num">
                                      <p:cBhvr>
                                        <p:cTn id="39" dur="500" fill="hold"/>
                                        <p:tgtEl>
                                          <p:spTgt spid="38">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38">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38">
                                            <p:txEl>
                                              <p:pRg st="9" end="9"/>
                                            </p:txEl>
                                          </p:spTgt>
                                        </p:tgtEl>
                                        <p:attrNameLst>
                                          <p:attrName>style.visibility</p:attrName>
                                        </p:attrNameLst>
                                      </p:cBhvr>
                                      <p:to>
                                        <p:strVal val="visible"/>
                                      </p:to>
                                    </p:set>
                                    <p:animEffect transition="in" filter="fade">
                                      <p:cBhvr>
                                        <p:cTn id="44" dur="500"/>
                                        <p:tgtEl>
                                          <p:spTgt spid="38">
                                            <p:txEl>
                                              <p:pRg st="9" end="9"/>
                                            </p:txEl>
                                          </p:spTgt>
                                        </p:tgtEl>
                                      </p:cBhvr>
                                    </p:animEffect>
                                    <p:anim calcmode="lin" valueType="num">
                                      <p:cBhvr>
                                        <p:cTn id="45" dur="500" fill="hold"/>
                                        <p:tgtEl>
                                          <p:spTgt spid="38">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38">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4"/>
                                        </p:tgtEl>
                                        <p:attrNameLst>
                                          <p:attrName>style.visibility</p:attrName>
                                        </p:attrNameLst>
                                      </p:cBhvr>
                                      <p:to>
                                        <p:strVal val="visible"/>
                                      </p:to>
                                    </p:set>
                                    <p:anim calcmode="lin" valueType="num">
                                      <p:cBhvr>
                                        <p:cTn id="50" dur="500" fill="hold"/>
                                        <p:tgtEl>
                                          <p:spTgt spid="24"/>
                                        </p:tgtEl>
                                        <p:attrNameLst>
                                          <p:attrName>ppt_w</p:attrName>
                                        </p:attrNameLst>
                                      </p:cBhvr>
                                      <p:tavLst>
                                        <p:tav tm="0">
                                          <p:val>
                                            <p:fltVal val="0"/>
                                          </p:val>
                                        </p:tav>
                                        <p:tav tm="100000">
                                          <p:val>
                                            <p:strVal val="#ppt_w"/>
                                          </p:val>
                                        </p:tav>
                                      </p:tavLst>
                                    </p:anim>
                                    <p:anim calcmode="lin" valueType="num">
                                      <p:cBhvr>
                                        <p:cTn id="51" dur="500" fill="hold"/>
                                        <p:tgtEl>
                                          <p:spTgt spid="24"/>
                                        </p:tgtEl>
                                        <p:attrNameLst>
                                          <p:attrName>ppt_h</p:attrName>
                                        </p:attrNameLst>
                                      </p:cBhvr>
                                      <p:tavLst>
                                        <p:tav tm="0">
                                          <p:val>
                                            <p:fltVal val="0"/>
                                          </p:val>
                                        </p:tav>
                                        <p:tav tm="100000">
                                          <p:val>
                                            <p:strVal val="#ppt_h"/>
                                          </p:val>
                                        </p:tav>
                                      </p:tavLst>
                                    </p:anim>
                                    <p:animEffect transition="in" filter="fade">
                                      <p:cBhvr>
                                        <p:cTn id="52" dur="500"/>
                                        <p:tgtEl>
                                          <p:spTgt spid="24"/>
                                        </p:tgtEl>
                                      </p:cBhvr>
                                    </p:animEffect>
                                  </p:childTnLst>
                                </p:cTn>
                              </p:par>
                            </p:childTnLst>
                          </p:cTn>
                        </p:par>
                        <p:par>
                          <p:cTn id="53" fill="hold">
                            <p:stCondLst>
                              <p:cond delay="4000"/>
                            </p:stCondLst>
                            <p:childTnLst>
                              <p:par>
                                <p:cTn id="54" presetID="53" presetClass="entr" presetSubtype="16" fill="hold" grpId="0" nodeType="afterEffect">
                                  <p:stCondLst>
                                    <p:cond delay="0"/>
                                  </p:stCondLst>
                                  <p:childTnLst>
                                    <p:set>
                                      <p:cBhvr>
                                        <p:cTn id="55" dur="1" fill="hold">
                                          <p:stCondLst>
                                            <p:cond delay="0"/>
                                          </p:stCondLst>
                                        </p:cTn>
                                        <p:tgtEl>
                                          <p:spTgt spid="11"/>
                                        </p:tgtEl>
                                        <p:attrNameLst>
                                          <p:attrName>style.visibility</p:attrName>
                                        </p:attrNameLst>
                                      </p:cBhvr>
                                      <p:to>
                                        <p:strVal val="visible"/>
                                      </p:to>
                                    </p:set>
                                    <p:anim calcmode="lin" valueType="num">
                                      <p:cBhvr>
                                        <p:cTn id="56" dur="500" fill="hold"/>
                                        <p:tgtEl>
                                          <p:spTgt spid="11"/>
                                        </p:tgtEl>
                                        <p:attrNameLst>
                                          <p:attrName>ppt_w</p:attrName>
                                        </p:attrNameLst>
                                      </p:cBhvr>
                                      <p:tavLst>
                                        <p:tav tm="0">
                                          <p:val>
                                            <p:fltVal val="0"/>
                                          </p:val>
                                        </p:tav>
                                        <p:tav tm="100000">
                                          <p:val>
                                            <p:strVal val="#ppt_w"/>
                                          </p:val>
                                        </p:tav>
                                      </p:tavLst>
                                    </p:anim>
                                    <p:anim calcmode="lin" valueType="num">
                                      <p:cBhvr>
                                        <p:cTn id="57" dur="500" fill="hold"/>
                                        <p:tgtEl>
                                          <p:spTgt spid="11"/>
                                        </p:tgtEl>
                                        <p:attrNameLst>
                                          <p:attrName>ppt_h</p:attrName>
                                        </p:attrNameLst>
                                      </p:cBhvr>
                                      <p:tavLst>
                                        <p:tav tm="0">
                                          <p:val>
                                            <p:fltVal val="0"/>
                                          </p:val>
                                        </p:tav>
                                        <p:tav tm="100000">
                                          <p:val>
                                            <p:strVal val="#ppt_h"/>
                                          </p:val>
                                        </p:tav>
                                      </p:tavLst>
                                    </p:anim>
                                    <p:animEffect transition="in" filter="fade">
                                      <p:cBhvr>
                                        <p:cTn id="58" dur="500"/>
                                        <p:tgtEl>
                                          <p:spTgt spid="11"/>
                                        </p:tgtEl>
                                      </p:cBhvr>
                                    </p:animEffect>
                                  </p:childTnLst>
                                </p:cTn>
                              </p:par>
                              <p:par>
                                <p:cTn id="59" presetID="53" presetClass="entr" presetSubtype="16" fill="hold" grpId="0" nodeType="withEffect">
                                  <p:stCondLst>
                                    <p:cond delay="0"/>
                                  </p:stCondLst>
                                  <p:childTnLst>
                                    <p:set>
                                      <p:cBhvr>
                                        <p:cTn id="60" dur="1" fill="hold">
                                          <p:stCondLst>
                                            <p:cond delay="0"/>
                                          </p:stCondLst>
                                        </p:cTn>
                                        <p:tgtEl>
                                          <p:spTgt spid="36"/>
                                        </p:tgtEl>
                                        <p:attrNameLst>
                                          <p:attrName>style.visibility</p:attrName>
                                        </p:attrNameLst>
                                      </p:cBhvr>
                                      <p:to>
                                        <p:strVal val="visible"/>
                                      </p:to>
                                    </p:set>
                                    <p:anim calcmode="lin" valueType="num">
                                      <p:cBhvr>
                                        <p:cTn id="61" dur="500" fill="hold"/>
                                        <p:tgtEl>
                                          <p:spTgt spid="36"/>
                                        </p:tgtEl>
                                        <p:attrNameLst>
                                          <p:attrName>ppt_w</p:attrName>
                                        </p:attrNameLst>
                                      </p:cBhvr>
                                      <p:tavLst>
                                        <p:tav tm="0">
                                          <p:val>
                                            <p:fltVal val="0"/>
                                          </p:val>
                                        </p:tav>
                                        <p:tav tm="100000">
                                          <p:val>
                                            <p:strVal val="#ppt_w"/>
                                          </p:val>
                                        </p:tav>
                                      </p:tavLst>
                                    </p:anim>
                                    <p:anim calcmode="lin" valueType="num">
                                      <p:cBhvr>
                                        <p:cTn id="62" dur="500" fill="hold"/>
                                        <p:tgtEl>
                                          <p:spTgt spid="36"/>
                                        </p:tgtEl>
                                        <p:attrNameLst>
                                          <p:attrName>ppt_h</p:attrName>
                                        </p:attrNameLst>
                                      </p:cBhvr>
                                      <p:tavLst>
                                        <p:tav tm="0">
                                          <p:val>
                                            <p:fltVal val="0"/>
                                          </p:val>
                                        </p:tav>
                                        <p:tav tm="100000">
                                          <p:val>
                                            <p:strVal val="#ppt_h"/>
                                          </p:val>
                                        </p:tav>
                                      </p:tavLst>
                                    </p:anim>
                                    <p:animEffect transition="in" filter="fade">
                                      <p:cBhvr>
                                        <p:cTn id="63" dur="500"/>
                                        <p:tgtEl>
                                          <p:spTgt spid="36"/>
                                        </p:tgtEl>
                                      </p:cBhvr>
                                    </p:animEffect>
                                  </p:childTnLst>
                                </p:cTn>
                              </p:par>
                            </p:childTnLst>
                          </p:cTn>
                        </p:par>
                        <p:par>
                          <p:cTn id="64" fill="hold">
                            <p:stCondLst>
                              <p:cond delay="4500"/>
                            </p:stCondLst>
                            <p:childTnLst>
                              <p:par>
                                <p:cTn id="65" presetID="42" presetClass="entr" presetSubtype="0" fill="hold" grpId="0" nodeType="afterEffect">
                                  <p:stCondLst>
                                    <p:cond delay="0"/>
                                  </p:stCondLst>
                                  <p:childTnLst>
                                    <p:set>
                                      <p:cBhvr>
                                        <p:cTn id="66" dur="1" fill="hold">
                                          <p:stCondLst>
                                            <p:cond delay="0"/>
                                          </p:stCondLst>
                                        </p:cTn>
                                        <p:tgtEl>
                                          <p:spTgt spid="28"/>
                                        </p:tgtEl>
                                        <p:attrNameLst>
                                          <p:attrName>style.visibility</p:attrName>
                                        </p:attrNameLst>
                                      </p:cBhvr>
                                      <p:to>
                                        <p:strVal val="visible"/>
                                      </p:to>
                                    </p:set>
                                    <p:animEffect transition="in" filter="fade">
                                      <p:cBhvr>
                                        <p:cTn id="67" dur="1000"/>
                                        <p:tgtEl>
                                          <p:spTgt spid="28"/>
                                        </p:tgtEl>
                                      </p:cBhvr>
                                    </p:animEffect>
                                    <p:anim calcmode="lin" valueType="num">
                                      <p:cBhvr>
                                        <p:cTn id="68" dur="1000" fill="hold"/>
                                        <p:tgtEl>
                                          <p:spTgt spid="28"/>
                                        </p:tgtEl>
                                        <p:attrNameLst>
                                          <p:attrName>ppt_x</p:attrName>
                                        </p:attrNameLst>
                                      </p:cBhvr>
                                      <p:tavLst>
                                        <p:tav tm="0">
                                          <p:val>
                                            <p:strVal val="#ppt_x"/>
                                          </p:val>
                                        </p:tav>
                                        <p:tav tm="100000">
                                          <p:val>
                                            <p:strVal val="#ppt_x"/>
                                          </p:val>
                                        </p:tav>
                                      </p:tavLst>
                                    </p:anim>
                                    <p:anim calcmode="lin" valueType="num">
                                      <p:cBhvr>
                                        <p:cTn id="69" dur="1000" fill="hold"/>
                                        <p:tgtEl>
                                          <p:spTgt spid="28"/>
                                        </p:tgtEl>
                                        <p:attrNameLst>
                                          <p:attrName>ppt_y</p:attrName>
                                        </p:attrNameLst>
                                      </p:cBhvr>
                                      <p:tavLst>
                                        <p:tav tm="0">
                                          <p:val>
                                            <p:strVal val="#ppt_y+.1"/>
                                          </p:val>
                                        </p:tav>
                                        <p:tav tm="100000">
                                          <p:val>
                                            <p:strVal val="#ppt_y"/>
                                          </p:val>
                                        </p:tav>
                                      </p:tavLst>
                                    </p:anim>
                                  </p:childTnLst>
                                </p:cTn>
                              </p:par>
                            </p:childTnLst>
                          </p:cTn>
                        </p:par>
                        <p:par>
                          <p:cTn id="70" fill="hold">
                            <p:stCondLst>
                              <p:cond delay="5500"/>
                            </p:stCondLst>
                            <p:childTnLst>
                              <p:par>
                                <p:cTn id="71" presetID="53" presetClass="entr" presetSubtype="16" fill="hold" grpId="0" nodeType="afterEffect">
                                  <p:stCondLst>
                                    <p:cond delay="0"/>
                                  </p:stCondLst>
                                  <p:childTnLst>
                                    <p:set>
                                      <p:cBhvr>
                                        <p:cTn id="72" dur="1" fill="hold">
                                          <p:stCondLst>
                                            <p:cond delay="0"/>
                                          </p:stCondLst>
                                        </p:cTn>
                                        <p:tgtEl>
                                          <p:spTgt spid="25"/>
                                        </p:tgtEl>
                                        <p:attrNameLst>
                                          <p:attrName>style.visibility</p:attrName>
                                        </p:attrNameLst>
                                      </p:cBhvr>
                                      <p:to>
                                        <p:strVal val="visible"/>
                                      </p:to>
                                    </p:set>
                                    <p:anim calcmode="lin" valueType="num">
                                      <p:cBhvr>
                                        <p:cTn id="73" dur="500" fill="hold"/>
                                        <p:tgtEl>
                                          <p:spTgt spid="25"/>
                                        </p:tgtEl>
                                        <p:attrNameLst>
                                          <p:attrName>ppt_w</p:attrName>
                                        </p:attrNameLst>
                                      </p:cBhvr>
                                      <p:tavLst>
                                        <p:tav tm="0">
                                          <p:val>
                                            <p:fltVal val="0"/>
                                          </p:val>
                                        </p:tav>
                                        <p:tav tm="100000">
                                          <p:val>
                                            <p:strVal val="#ppt_w"/>
                                          </p:val>
                                        </p:tav>
                                      </p:tavLst>
                                    </p:anim>
                                    <p:anim calcmode="lin" valueType="num">
                                      <p:cBhvr>
                                        <p:cTn id="74" dur="500" fill="hold"/>
                                        <p:tgtEl>
                                          <p:spTgt spid="25"/>
                                        </p:tgtEl>
                                        <p:attrNameLst>
                                          <p:attrName>ppt_h</p:attrName>
                                        </p:attrNameLst>
                                      </p:cBhvr>
                                      <p:tavLst>
                                        <p:tav tm="0">
                                          <p:val>
                                            <p:fltVal val="0"/>
                                          </p:val>
                                        </p:tav>
                                        <p:tav tm="100000">
                                          <p:val>
                                            <p:strVal val="#ppt_h"/>
                                          </p:val>
                                        </p:tav>
                                      </p:tavLst>
                                    </p:anim>
                                    <p:animEffect transition="in" filter="fade">
                                      <p:cBhvr>
                                        <p:cTn id="75" dur="500"/>
                                        <p:tgtEl>
                                          <p:spTgt spid="25"/>
                                        </p:tgtEl>
                                      </p:cBhvr>
                                    </p:animEffect>
                                  </p:childTnLst>
                                </p:cTn>
                              </p:par>
                              <p:par>
                                <p:cTn id="76" presetID="53" presetClass="entr" presetSubtype="16" fill="hold" grpId="0" nodeType="withEffect">
                                  <p:stCondLst>
                                    <p:cond delay="0"/>
                                  </p:stCondLst>
                                  <p:childTnLst>
                                    <p:set>
                                      <p:cBhvr>
                                        <p:cTn id="77" dur="1" fill="hold">
                                          <p:stCondLst>
                                            <p:cond delay="0"/>
                                          </p:stCondLst>
                                        </p:cTn>
                                        <p:tgtEl>
                                          <p:spTgt spid="33"/>
                                        </p:tgtEl>
                                        <p:attrNameLst>
                                          <p:attrName>style.visibility</p:attrName>
                                        </p:attrNameLst>
                                      </p:cBhvr>
                                      <p:to>
                                        <p:strVal val="visible"/>
                                      </p:to>
                                    </p:set>
                                    <p:anim calcmode="lin" valueType="num">
                                      <p:cBhvr>
                                        <p:cTn id="78" dur="500" fill="hold"/>
                                        <p:tgtEl>
                                          <p:spTgt spid="33"/>
                                        </p:tgtEl>
                                        <p:attrNameLst>
                                          <p:attrName>ppt_w</p:attrName>
                                        </p:attrNameLst>
                                      </p:cBhvr>
                                      <p:tavLst>
                                        <p:tav tm="0">
                                          <p:val>
                                            <p:fltVal val="0"/>
                                          </p:val>
                                        </p:tav>
                                        <p:tav tm="100000">
                                          <p:val>
                                            <p:strVal val="#ppt_w"/>
                                          </p:val>
                                        </p:tav>
                                      </p:tavLst>
                                    </p:anim>
                                    <p:anim calcmode="lin" valueType="num">
                                      <p:cBhvr>
                                        <p:cTn id="79" dur="500" fill="hold"/>
                                        <p:tgtEl>
                                          <p:spTgt spid="33"/>
                                        </p:tgtEl>
                                        <p:attrNameLst>
                                          <p:attrName>ppt_h</p:attrName>
                                        </p:attrNameLst>
                                      </p:cBhvr>
                                      <p:tavLst>
                                        <p:tav tm="0">
                                          <p:val>
                                            <p:fltVal val="0"/>
                                          </p:val>
                                        </p:tav>
                                        <p:tav tm="100000">
                                          <p:val>
                                            <p:strVal val="#ppt_h"/>
                                          </p:val>
                                        </p:tav>
                                      </p:tavLst>
                                    </p:anim>
                                    <p:animEffect transition="in" filter="fade">
                                      <p:cBhvr>
                                        <p:cTn id="80" dur="500"/>
                                        <p:tgtEl>
                                          <p:spTgt spid="33"/>
                                        </p:tgtEl>
                                      </p:cBhvr>
                                    </p:animEffect>
                                  </p:childTnLst>
                                </p:cTn>
                              </p:par>
                            </p:childTnLst>
                          </p:cTn>
                        </p:par>
                        <p:par>
                          <p:cTn id="81" fill="hold">
                            <p:stCondLst>
                              <p:cond delay="6000"/>
                            </p:stCondLst>
                            <p:childTnLst>
                              <p:par>
                                <p:cTn id="82" presetID="42" presetClass="entr" presetSubtype="0" fill="hold" grpId="0" nodeType="afterEffect">
                                  <p:stCondLst>
                                    <p:cond delay="0"/>
                                  </p:stCondLst>
                                  <p:childTnLst>
                                    <p:set>
                                      <p:cBhvr>
                                        <p:cTn id="83" dur="1" fill="hold">
                                          <p:stCondLst>
                                            <p:cond delay="0"/>
                                          </p:stCondLst>
                                        </p:cTn>
                                        <p:tgtEl>
                                          <p:spTgt spid="30"/>
                                        </p:tgtEl>
                                        <p:attrNameLst>
                                          <p:attrName>style.visibility</p:attrName>
                                        </p:attrNameLst>
                                      </p:cBhvr>
                                      <p:to>
                                        <p:strVal val="visible"/>
                                      </p:to>
                                    </p:set>
                                    <p:animEffect transition="in" filter="fade">
                                      <p:cBhvr>
                                        <p:cTn id="84" dur="1000"/>
                                        <p:tgtEl>
                                          <p:spTgt spid="30"/>
                                        </p:tgtEl>
                                      </p:cBhvr>
                                    </p:animEffect>
                                    <p:anim calcmode="lin" valueType="num">
                                      <p:cBhvr>
                                        <p:cTn id="85" dur="1000" fill="hold"/>
                                        <p:tgtEl>
                                          <p:spTgt spid="30"/>
                                        </p:tgtEl>
                                        <p:attrNameLst>
                                          <p:attrName>ppt_x</p:attrName>
                                        </p:attrNameLst>
                                      </p:cBhvr>
                                      <p:tavLst>
                                        <p:tav tm="0">
                                          <p:val>
                                            <p:strVal val="#ppt_x"/>
                                          </p:val>
                                        </p:tav>
                                        <p:tav tm="100000">
                                          <p:val>
                                            <p:strVal val="#ppt_x"/>
                                          </p:val>
                                        </p:tav>
                                      </p:tavLst>
                                    </p:anim>
                                    <p:anim calcmode="lin" valueType="num">
                                      <p:cBhvr>
                                        <p:cTn id="86" dur="1000" fill="hold"/>
                                        <p:tgtEl>
                                          <p:spTgt spid="30"/>
                                        </p:tgtEl>
                                        <p:attrNameLst>
                                          <p:attrName>ppt_y</p:attrName>
                                        </p:attrNameLst>
                                      </p:cBhvr>
                                      <p:tavLst>
                                        <p:tav tm="0">
                                          <p:val>
                                            <p:strVal val="#ppt_y+.1"/>
                                          </p:val>
                                        </p:tav>
                                        <p:tav tm="100000">
                                          <p:val>
                                            <p:strVal val="#ppt_y"/>
                                          </p:val>
                                        </p:tav>
                                      </p:tavLst>
                                    </p:anim>
                                  </p:childTnLst>
                                </p:cTn>
                              </p:par>
                            </p:childTnLst>
                          </p:cTn>
                        </p:par>
                        <p:par>
                          <p:cTn id="87" fill="hold">
                            <p:stCondLst>
                              <p:cond delay="7000"/>
                            </p:stCondLst>
                            <p:childTnLst>
                              <p:par>
                                <p:cTn id="88" presetID="53" presetClass="entr" presetSubtype="16" fill="hold" grpId="0" nodeType="afterEffect">
                                  <p:stCondLst>
                                    <p:cond delay="0"/>
                                  </p:stCondLst>
                                  <p:childTnLst>
                                    <p:set>
                                      <p:cBhvr>
                                        <p:cTn id="89" dur="1" fill="hold">
                                          <p:stCondLst>
                                            <p:cond delay="0"/>
                                          </p:stCondLst>
                                        </p:cTn>
                                        <p:tgtEl>
                                          <p:spTgt spid="26"/>
                                        </p:tgtEl>
                                        <p:attrNameLst>
                                          <p:attrName>style.visibility</p:attrName>
                                        </p:attrNameLst>
                                      </p:cBhvr>
                                      <p:to>
                                        <p:strVal val="visible"/>
                                      </p:to>
                                    </p:set>
                                    <p:anim calcmode="lin" valueType="num">
                                      <p:cBhvr>
                                        <p:cTn id="90" dur="500" fill="hold"/>
                                        <p:tgtEl>
                                          <p:spTgt spid="26"/>
                                        </p:tgtEl>
                                        <p:attrNameLst>
                                          <p:attrName>ppt_w</p:attrName>
                                        </p:attrNameLst>
                                      </p:cBhvr>
                                      <p:tavLst>
                                        <p:tav tm="0">
                                          <p:val>
                                            <p:fltVal val="0"/>
                                          </p:val>
                                        </p:tav>
                                        <p:tav tm="100000">
                                          <p:val>
                                            <p:strVal val="#ppt_w"/>
                                          </p:val>
                                        </p:tav>
                                      </p:tavLst>
                                    </p:anim>
                                    <p:anim calcmode="lin" valueType="num">
                                      <p:cBhvr>
                                        <p:cTn id="91" dur="500" fill="hold"/>
                                        <p:tgtEl>
                                          <p:spTgt spid="26"/>
                                        </p:tgtEl>
                                        <p:attrNameLst>
                                          <p:attrName>ppt_h</p:attrName>
                                        </p:attrNameLst>
                                      </p:cBhvr>
                                      <p:tavLst>
                                        <p:tav tm="0">
                                          <p:val>
                                            <p:fltVal val="0"/>
                                          </p:val>
                                        </p:tav>
                                        <p:tav tm="100000">
                                          <p:val>
                                            <p:strVal val="#ppt_h"/>
                                          </p:val>
                                        </p:tav>
                                      </p:tavLst>
                                    </p:anim>
                                    <p:animEffect transition="in" filter="fade">
                                      <p:cBhvr>
                                        <p:cTn id="92" dur="500"/>
                                        <p:tgtEl>
                                          <p:spTgt spid="26"/>
                                        </p:tgtEl>
                                      </p:cBhvr>
                                    </p:animEffect>
                                  </p:childTnLst>
                                </p:cTn>
                              </p:par>
                              <p:par>
                                <p:cTn id="93" presetID="53" presetClass="entr" presetSubtype="16" fill="hold" grpId="0" nodeType="withEffect">
                                  <p:stCondLst>
                                    <p:cond delay="0"/>
                                  </p:stCondLst>
                                  <p:childTnLst>
                                    <p:set>
                                      <p:cBhvr>
                                        <p:cTn id="94" dur="1" fill="hold">
                                          <p:stCondLst>
                                            <p:cond delay="0"/>
                                          </p:stCondLst>
                                        </p:cTn>
                                        <p:tgtEl>
                                          <p:spTgt spid="34"/>
                                        </p:tgtEl>
                                        <p:attrNameLst>
                                          <p:attrName>style.visibility</p:attrName>
                                        </p:attrNameLst>
                                      </p:cBhvr>
                                      <p:to>
                                        <p:strVal val="visible"/>
                                      </p:to>
                                    </p:set>
                                    <p:anim calcmode="lin" valueType="num">
                                      <p:cBhvr>
                                        <p:cTn id="95" dur="500" fill="hold"/>
                                        <p:tgtEl>
                                          <p:spTgt spid="34"/>
                                        </p:tgtEl>
                                        <p:attrNameLst>
                                          <p:attrName>ppt_w</p:attrName>
                                        </p:attrNameLst>
                                      </p:cBhvr>
                                      <p:tavLst>
                                        <p:tav tm="0">
                                          <p:val>
                                            <p:fltVal val="0"/>
                                          </p:val>
                                        </p:tav>
                                        <p:tav tm="100000">
                                          <p:val>
                                            <p:strVal val="#ppt_w"/>
                                          </p:val>
                                        </p:tav>
                                      </p:tavLst>
                                    </p:anim>
                                    <p:anim calcmode="lin" valueType="num">
                                      <p:cBhvr>
                                        <p:cTn id="96" dur="500" fill="hold"/>
                                        <p:tgtEl>
                                          <p:spTgt spid="34"/>
                                        </p:tgtEl>
                                        <p:attrNameLst>
                                          <p:attrName>ppt_h</p:attrName>
                                        </p:attrNameLst>
                                      </p:cBhvr>
                                      <p:tavLst>
                                        <p:tav tm="0">
                                          <p:val>
                                            <p:fltVal val="0"/>
                                          </p:val>
                                        </p:tav>
                                        <p:tav tm="100000">
                                          <p:val>
                                            <p:strVal val="#ppt_h"/>
                                          </p:val>
                                        </p:tav>
                                      </p:tavLst>
                                    </p:anim>
                                    <p:animEffect transition="in" filter="fade">
                                      <p:cBhvr>
                                        <p:cTn id="97" dur="500"/>
                                        <p:tgtEl>
                                          <p:spTgt spid="34"/>
                                        </p:tgtEl>
                                      </p:cBhvr>
                                    </p:animEffect>
                                  </p:childTnLst>
                                </p:cTn>
                              </p:par>
                            </p:childTnLst>
                          </p:cTn>
                        </p:par>
                        <p:par>
                          <p:cTn id="98" fill="hold">
                            <p:stCondLst>
                              <p:cond delay="7500"/>
                            </p:stCondLst>
                            <p:childTnLst>
                              <p:par>
                                <p:cTn id="99" presetID="42" presetClass="entr" presetSubtype="0" fill="hold" grpId="0" nodeType="afterEffect">
                                  <p:stCondLst>
                                    <p:cond delay="0"/>
                                  </p:stCondLst>
                                  <p:childTnLst>
                                    <p:set>
                                      <p:cBhvr>
                                        <p:cTn id="100" dur="1" fill="hold">
                                          <p:stCondLst>
                                            <p:cond delay="0"/>
                                          </p:stCondLst>
                                        </p:cTn>
                                        <p:tgtEl>
                                          <p:spTgt spid="31"/>
                                        </p:tgtEl>
                                        <p:attrNameLst>
                                          <p:attrName>style.visibility</p:attrName>
                                        </p:attrNameLst>
                                      </p:cBhvr>
                                      <p:to>
                                        <p:strVal val="visible"/>
                                      </p:to>
                                    </p:set>
                                    <p:animEffect transition="in" filter="fade">
                                      <p:cBhvr>
                                        <p:cTn id="101" dur="1000"/>
                                        <p:tgtEl>
                                          <p:spTgt spid="31"/>
                                        </p:tgtEl>
                                      </p:cBhvr>
                                    </p:animEffect>
                                    <p:anim calcmode="lin" valueType="num">
                                      <p:cBhvr>
                                        <p:cTn id="102" dur="1000" fill="hold"/>
                                        <p:tgtEl>
                                          <p:spTgt spid="31"/>
                                        </p:tgtEl>
                                        <p:attrNameLst>
                                          <p:attrName>ppt_x</p:attrName>
                                        </p:attrNameLst>
                                      </p:cBhvr>
                                      <p:tavLst>
                                        <p:tav tm="0">
                                          <p:val>
                                            <p:strVal val="#ppt_x"/>
                                          </p:val>
                                        </p:tav>
                                        <p:tav tm="100000">
                                          <p:val>
                                            <p:strVal val="#ppt_x"/>
                                          </p:val>
                                        </p:tav>
                                      </p:tavLst>
                                    </p:anim>
                                    <p:anim calcmode="lin" valueType="num">
                                      <p:cBhvr>
                                        <p:cTn id="103" dur="1000" fill="hold"/>
                                        <p:tgtEl>
                                          <p:spTgt spid="31"/>
                                        </p:tgtEl>
                                        <p:attrNameLst>
                                          <p:attrName>ppt_y</p:attrName>
                                        </p:attrNameLst>
                                      </p:cBhvr>
                                      <p:tavLst>
                                        <p:tav tm="0">
                                          <p:val>
                                            <p:strVal val="#ppt_y+.1"/>
                                          </p:val>
                                        </p:tav>
                                        <p:tav tm="100000">
                                          <p:val>
                                            <p:strVal val="#ppt_y"/>
                                          </p:val>
                                        </p:tav>
                                      </p:tavLst>
                                    </p:anim>
                                  </p:childTnLst>
                                </p:cTn>
                              </p:par>
                            </p:childTnLst>
                          </p:cTn>
                        </p:par>
                        <p:par>
                          <p:cTn id="104" fill="hold">
                            <p:stCondLst>
                              <p:cond delay="8500"/>
                            </p:stCondLst>
                            <p:childTnLst>
                              <p:par>
                                <p:cTn id="105" presetID="53" presetClass="entr" presetSubtype="16" fill="hold" grpId="0" nodeType="afterEffect">
                                  <p:stCondLst>
                                    <p:cond delay="0"/>
                                  </p:stCondLst>
                                  <p:childTnLst>
                                    <p:set>
                                      <p:cBhvr>
                                        <p:cTn id="106" dur="1" fill="hold">
                                          <p:stCondLst>
                                            <p:cond delay="0"/>
                                          </p:stCondLst>
                                        </p:cTn>
                                        <p:tgtEl>
                                          <p:spTgt spid="27"/>
                                        </p:tgtEl>
                                        <p:attrNameLst>
                                          <p:attrName>style.visibility</p:attrName>
                                        </p:attrNameLst>
                                      </p:cBhvr>
                                      <p:to>
                                        <p:strVal val="visible"/>
                                      </p:to>
                                    </p:set>
                                    <p:anim calcmode="lin" valueType="num">
                                      <p:cBhvr>
                                        <p:cTn id="107" dur="500" fill="hold"/>
                                        <p:tgtEl>
                                          <p:spTgt spid="27"/>
                                        </p:tgtEl>
                                        <p:attrNameLst>
                                          <p:attrName>ppt_w</p:attrName>
                                        </p:attrNameLst>
                                      </p:cBhvr>
                                      <p:tavLst>
                                        <p:tav tm="0">
                                          <p:val>
                                            <p:fltVal val="0"/>
                                          </p:val>
                                        </p:tav>
                                        <p:tav tm="100000">
                                          <p:val>
                                            <p:strVal val="#ppt_w"/>
                                          </p:val>
                                        </p:tav>
                                      </p:tavLst>
                                    </p:anim>
                                    <p:anim calcmode="lin" valueType="num">
                                      <p:cBhvr>
                                        <p:cTn id="108" dur="500" fill="hold"/>
                                        <p:tgtEl>
                                          <p:spTgt spid="27"/>
                                        </p:tgtEl>
                                        <p:attrNameLst>
                                          <p:attrName>ppt_h</p:attrName>
                                        </p:attrNameLst>
                                      </p:cBhvr>
                                      <p:tavLst>
                                        <p:tav tm="0">
                                          <p:val>
                                            <p:fltVal val="0"/>
                                          </p:val>
                                        </p:tav>
                                        <p:tav tm="100000">
                                          <p:val>
                                            <p:strVal val="#ppt_h"/>
                                          </p:val>
                                        </p:tav>
                                      </p:tavLst>
                                    </p:anim>
                                    <p:animEffect transition="in" filter="fade">
                                      <p:cBhvr>
                                        <p:cTn id="109" dur="500"/>
                                        <p:tgtEl>
                                          <p:spTgt spid="27"/>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35"/>
                                        </p:tgtEl>
                                        <p:attrNameLst>
                                          <p:attrName>style.visibility</p:attrName>
                                        </p:attrNameLst>
                                      </p:cBhvr>
                                      <p:to>
                                        <p:strVal val="visible"/>
                                      </p:to>
                                    </p:set>
                                    <p:anim calcmode="lin" valueType="num">
                                      <p:cBhvr>
                                        <p:cTn id="112" dur="500" fill="hold"/>
                                        <p:tgtEl>
                                          <p:spTgt spid="35"/>
                                        </p:tgtEl>
                                        <p:attrNameLst>
                                          <p:attrName>ppt_w</p:attrName>
                                        </p:attrNameLst>
                                      </p:cBhvr>
                                      <p:tavLst>
                                        <p:tav tm="0">
                                          <p:val>
                                            <p:fltVal val="0"/>
                                          </p:val>
                                        </p:tav>
                                        <p:tav tm="100000">
                                          <p:val>
                                            <p:strVal val="#ppt_w"/>
                                          </p:val>
                                        </p:tav>
                                      </p:tavLst>
                                    </p:anim>
                                    <p:anim calcmode="lin" valueType="num">
                                      <p:cBhvr>
                                        <p:cTn id="113" dur="500" fill="hold"/>
                                        <p:tgtEl>
                                          <p:spTgt spid="35"/>
                                        </p:tgtEl>
                                        <p:attrNameLst>
                                          <p:attrName>ppt_h</p:attrName>
                                        </p:attrNameLst>
                                      </p:cBhvr>
                                      <p:tavLst>
                                        <p:tav tm="0">
                                          <p:val>
                                            <p:fltVal val="0"/>
                                          </p:val>
                                        </p:tav>
                                        <p:tav tm="100000">
                                          <p:val>
                                            <p:strVal val="#ppt_h"/>
                                          </p:val>
                                        </p:tav>
                                      </p:tavLst>
                                    </p:anim>
                                    <p:animEffect transition="in" filter="fade">
                                      <p:cBhvr>
                                        <p:cTn id="114" dur="500"/>
                                        <p:tgtEl>
                                          <p:spTgt spid="35"/>
                                        </p:tgtEl>
                                      </p:cBhvr>
                                    </p:animEffect>
                                  </p:childTnLst>
                                </p:cTn>
                              </p:par>
                            </p:childTnLst>
                          </p:cTn>
                        </p:par>
                        <p:par>
                          <p:cTn id="115" fill="hold">
                            <p:stCondLst>
                              <p:cond delay="9000"/>
                            </p:stCondLst>
                            <p:childTnLst>
                              <p:par>
                                <p:cTn id="116" presetID="42" presetClass="entr" presetSubtype="0" fill="hold" grpId="0" nodeType="afterEffect">
                                  <p:stCondLst>
                                    <p:cond delay="0"/>
                                  </p:stCondLst>
                                  <p:childTnLst>
                                    <p:set>
                                      <p:cBhvr>
                                        <p:cTn id="117" dur="1" fill="hold">
                                          <p:stCondLst>
                                            <p:cond delay="0"/>
                                          </p:stCondLst>
                                        </p:cTn>
                                        <p:tgtEl>
                                          <p:spTgt spid="32"/>
                                        </p:tgtEl>
                                        <p:attrNameLst>
                                          <p:attrName>style.visibility</p:attrName>
                                        </p:attrNameLst>
                                      </p:cBhvr>
                                      <p:to>
                                        <p:strVal val="visible"/>
                                      </p:to>
                                    </p:set>
                                    <p:animEffect transition="in" filter="fade">
                                      <p:cBhvr>
                                        <p:cTn id="118" dur="1000"/>
                                        <p:tgtEl>
                                          <p:spTgt spid="32"/>
                                        </p:tgtEl>
                                      </p:cBhvr>
                                    </p:animEffect>
                                    <p:anim calcmode="lin" valueType="num">
                                      <p:cBhvr>
                                        <p:cTn id="119" dur="1000" fill="hold"/>
                                        <p:tgtEl>
                                          <p:spTgt spid="32"/>
                                        </p:tgtEl>
                                        <p:attrNameLst>
                                          <p:attrName>ppt_x</p:attrName>
                                        </p:attrNameLst>
                                      </p:cBhvr>
                                      <p:tavLst>
                                        <p:tav tm="0">
                                          <p:val>
                                            <p:strVal val="#ppt_x"/>
                                          </p:val>
                                        </p:tav>
                                        <p:tav tm="100000">
                                          <p:val>
                                            <p:strVal val="#ppt_x"/>
                                          </p:val>
                                        </p:tav>
                                      </p:tavLst>
                                    </p:anim>
                                    <p:anim calcmode="lin" valueType="num">
                                      <p:cBhvr>
                                        <p:cTn id="120"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2" grpId="0"/>
      <p:bldP spid="28" grpId="0"/>
      <p:bldP spid="27" grpId="0" animBg="1"/>
      <p:bldP spid="26" grpId="0" animBg="1"/>
      <p:bldP spid="25" grpId="0" animBg="1"/>
      <p:bldP spid="11" grpId="0" animBg="1"/>
      <p:bldP spid="24" grpId="0" animBg="1"/>
      <p:bldP spid="33" grpId="0" animBg="1"/>
      <p:bldP spid="34" grpId="0" animBg="1"/>
      <p:bldP spid="35" grpId="0" animBg="1"/>
      <p:bldP spid="36" grpId="0" animBg="1"/>
      <p:bldP spid="37" grpId="0" animBg="1"/>
      <p:bldP spid="38" grpId="0" build="p"/>
      <p:bldP spid="39"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6" name="TextBox 55">
            <a:extLst>
              <a:ext uri="{FF2B5EF4-FFF2-40B4-BE49-F238E27FC236}">
                <a16:creationId xmlns:a16="http://schemas.microsoft.com/office/drawing/2014/main" id="{DBC36BF9-5D4A-49BD-ACB0-DAE20469187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57" name="TextBox 56">
            <a:extLst>
              <a:ext uri="{FF2B5EF4-FFF2-40B4-BE49-F238E27FC236}">
                <a16:creationId xmlns:a16="http://schemas.microsoft.com/office/drawing/2014/main" id="{33A312DE-3C7A-48A1-834B-29D326EED699}"/>
              </a:ext>
            </a:extLst>
          </p:cNvPr>
          <p:cNvSpPr txBox="1"/>
          <p:nvPr/>
        </p:nvSpPr>
        <p:spPr>
          <a:xfrm>
            <a:off x="91314" y="1097817"/>
            <a:ext cx="3954263" cy="1323439"/>
          </a:xfrm>
          <a:prstGeom prst="rect">
            <a:avLst/>
          </a:prstGeom>
          <a:noFill/>
        </p:spPr>
        <p:txBody>
          <a:bodyPr wrap="square" rtlCol="0">
            <a:spAutoFit/>
          </a:bodyPr>
          <a:lstStyle/>
          <a:p>
            <a:pPr defTabSz="1219170">
              <a:spcBef>
                <a:spcPct val="20000"/>
              </a:spcBef>
              <a:defRPr/>
            </a:pPr>
            <a:r>
              <a:rPr lang="en-US" dirty="0">
                <a:solidFill>
                  <a:srgbClr val="FF7467"/>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5FC45D74-5739-4D2C-8242-EE0DF1C226B5}"/>
              </a:ext>
            </a:extLst>
          </p:cNvPr>
          <p:cNvSpPr txBox="1"/>
          <p:nvPr/>
        </p:nvSpPr>
        <p:spPr>
          <a:xfrm>
            <a:off x="6661381" y="1723125"/>
            <a:ext cx="3954263" cy="1323439"/>
          </a:xfrm>
          <a:prstGeom prst="rect">
            <a:avLst/>
          </a:prstGeom>
          <a:noFill/>
        </p:spPr>
        <p:txBody>
          <a:bodyPr wrap="square" rtlCol="0">
            <a:spAutoFit/>
          </a:bodyPr>
          <a:lstStyle/>
          <a:p>
            <a:pPr defTabSz="1219170">
              <a:spcBef>
                <a:spcPct val="20000"/>
              </a:spcBef>
              <a:defRPr/>
            </a:pPr>
            <a:r>
              <a:rPr lang="en-US" dirty="0">
                <a:solidFill>
                  <a:srgbClr val="F4C956"/>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9" name="TextBox 58">
            <a:extLst>
              <a:ext uri="{FF2B5EF4-FFF2-40B4-BE49-F238E27FC236}">
                <a16:creationId xmlns:a16="http://schemas.microsoft.com/office/drawing/2014/main" id="{1A1AEBF0-CAA1-4A96-A22C-90623EA453F1}"/>
              </a:ext>
            </a:extLst>
          </p:cNvPr>
          <p:cNvSpPr txBox="1"/>
          <p:nvPr/>
        </p:nvSpPr>
        <p:spPr>
          <a:xfrm>
            <a:off x="520305" y="3405662"/>
            <a:ext cx="3954263" cy="1323439"/>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0" name="TextBox 59">
            <a:extLst>
              <a:ext uri="{FF2B5EF4-FFF2-40B4-BE49-F238E27FC236}">
                <a16:creationId xmlns:a16="http://schemas.microsoft.com/office/drawing/2014/main" id="{F1F9C45E-8188-4694-A142-806B258B8687}"/>
              </a:ext>
            </a:extLst>
          </p:cNvPr>
          <p:cNvSpPr txBox="1"/>
          <p:nvPr/>
        </p:nvSpPr>
        <p:spPr>
          <a:xfrm>
            <a:off x="2309205" y="5302943"/>
            <a:ext cx="3954263" cy="1323439"/>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1" name="TextBox 60">
            <a:extLst>
              <a:ext uri="{FF2B5EF4-FFF2-40B4-BE49-F238E27FC236}">
                <a16:creationId xmlns:a16="http://schemas.microsoft.com/office/drawing/2014/main" id="{A6044F73-FBB5-4A20-A6ED-6C05BF1FA688}"/>
              </a:ext>
            </a:extLst>
          </p:cNvPr>
          <p:cNvSpPr txBox="1"/>
          <p:nvPr/>
        </p:nvSpPr>
        <p:spPr>
          <a:xfrm>
            <a:off x="8395183" y="3269977"/>
            <a:ext cx="3954263" cy="1323439"/>
          </a:xfrm>
          <a:prstGeom prst="rect">
            <a:avLst/>
          </a:prstGeom>
          <a:noFill/>
        </p:spPr>
        <p:txBody>
          <a:bodyPr wrap="square" rtlCol="0">
            <a:spAutoFit/>
          </a:bodyPr>
          <a:lstStyle/>
          <a:p>
            <a:pPr defTabSz="1219170">
              <a:spcBef>
                <a:spcPct val="20000"/>
              </a:spcBef>
              <a:defRPr/>
            </a:pPr>
            <a:r>
              <a:rPr lang="en-US" dirty="0">
                <a:solidFill>
                  <a:srgbClr val="FF9285"/>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2" name="Freeform 121">
            <a:extLst>
              <a:ext uri="{FF2B5EF4-FFF2-40B4-BE49-F238E27FC236}">
                <a16:creationId xmlns:a16="http://schemas.microsoft.com/office/drawing/2014/main" id="{F2816048-2930-4DFF-98B0-3667D6FCE8CD}"/>
              </a:ext>
            </a:extLst>
          </p:cNvPr>
          <p:cNvSpPr>
            <a:spLocks noChangeAspect="1" noEditPoints="1"/>
          </p:cNvSpPr>
          <p:nvPr/>
        </p:nvSpPr>
        <p:spPr bwMode="auto">
          <a:xfrm>
            <a:off x="3851401" y="5209204"/>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57CCC6"/>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74">
            <a:extLst>
              <a:ext uri="{FF2B5EF4-FFF2-40B4-BE49-F238E27FC236}">
                <a16:creationId xmlns:a16="http://schemas.microsoft.com/office/drawing/2014/main" id="{7CA87173-D9D0-4862-B53A-EBBCA8DC7C47}"/>
              </a:ext>
            </a:extLst>
          </p:cNvPr>
          <p:cNvSpPr>
            <a:spLocks noChangeAspect="1" noEditPoints="1"/>
          </p:cNvSpPr>
          <p:nvPr/>
        </p:nvSpPr>
        <p:spPr bwMode="auto">
          <a:xfrm>
            <a:off x="1688912" y="1047508"/>
            <a:ext cx="440326" cy="39319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FF7467"/>
          </a:solidFill>
          <a:ln w="6350">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64" name="Group 63">
            <a:extLst>
              <a:ext uri="{FF2B5EF4-FFF2-40B4-BE49-F238E27FC236}">
                <a16:creationId xmlns:a16="http://schemas.microsoft.com/office/drawing/2014/main" id="{0202022E-34B3-4213-9E14-ABBBF6C4F3AD}"/>
              </a:ext>
            </a:extLst>
          </p:cNvPr>
          <p:cNvGrpSpPr>
            <a:grpSpLocks noChangeAspect="1"/>
          </p:cNvGrpSpPr>
          <p:nvPr/>
        </p:nvGrpSpPr>
        <p:grpSpPr>
          <a:xfrm>
            <a:off x="8165671" y="1640174"/>
            <a:ext cx="472841" cy="457200"/>
            <a:chOff x="5659438" y="2249488"/>
            <a:chExt cx="623887" cy="603250"/>
          </a:xfrm>
          <a:solidFill>
            <a:srgbClr val="F4C956"/>
          </a:solidFill>
          <a:effectLst/>
        </p:grpSpPr>
        <p:sp>
          <p:nvSpPr>
            <p:cNvPr id="65" name="Freeform 67">
              <a:extLst>
                <a:ext uri="{FF2B5EF4-FFF2-40B4-BE49-F238E27FC236}">
                  <a16:creationId xmlns:a16="http://schemas.microsoft.com/office/drawing/2014/main" id="{8E059DCB-AC31-4D37-8298-BB5C3FFEE51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68">
              <a:extLst>
                <a:ext uri="{FF2B5EF4-FFF2-40B4-BE49-F238E27FC236}">
                  <a16:creationId xmlns:a16="http://schemas.microsoft.com/office/drawing/2014/main" id="{38163880-FEA9-4300-A206-9D4830F56C22}"/>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69">
              <a:extLst>
                <a:ext uri="{FF2B5EF4-FFF2-40B4-BE49-F238E27FC236}">
                  <a16:creationId xmlns:a16="http://schemas.microsoft.com/office/drawing/2014/main" id="{621A7794-1B57-4131-98B6-F99F1A7DEC26}"/>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70">
              <a:extLst>
                <a:ext uri="{FF2B5EF4-FFF2-40B4-BE49-F238E27FC236}">
                  <a16:creationId xmlns:a16="http://schemas.microsoft.com/office/drawing/2014/main" id="{DC080453-BC28-4BB4-B772-86D00930B75B}"/>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9" name="Group 68">
            <a:extLst>
              <a:ext uri="{FF2B5EF4-FFF2-40B4-BE49-F238E27FC236}">
                <a16:creationId xmlns:a16="http://schemas.microsoft.com/office/drawing/2014/main" id="{ADE0C3CD-49B3-4DB9-A1E5-9467760CAF99}"/>
              </a:ext>
            </a:extLst>
          </p:cNvPr>
          <p:cNvGrpSpPr>
            <a:grpSpLocks noChangeAspect="1"/>
          </p:cNvGrpSpPr>
          <p:nvPr/>
        </p:nvGrpSpPr>
        <p:grpSpPr>
          <a:xfrm>
            <a:off x="2111890" y="3392895"/>
            <a:ext cx="552118" cy="347472"/>
            <a:chOff x="3871913" y="3771900"/>
            <a:chExt cx="411163" cy="258763"/>
          </a:xfrm>
          <a:solidFill>
            <a:srgbClr val="4CC8EC"/>
          </a:solidFill>
          <a:effectLst/>
        </p:grpSpPr>
        <p:sp>
          <p:nvSpPr>
            <p:cNvPr id="70" name="Freeform 92">
              <a:extLst>
                <a:ext uri="{FF2B5EF4-FFF2-40B4-BE49-F238E27FC236}">
                  <a16:creationId xmlns:a16="http://schemas.microsoft.com/office/drawing/2014/main" id="{4B162B44-7184-4645-9A39-AA01ECB50E44}"/>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93">
              <a:extLst>
                <a:ext uri="{FF2B5EF4-FFF2-40B4-BE49-F238E27FC236}">
                  <a16:creationId xmlns:a16="http://schemas.microsoft.com/office/drawing/2014/main" id="{AFC90451-DC89-4D5B-B37F-827850B8082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94">
              <a:extLst>
                <a:ext uri="{FF2B5EF4-FFF2-40B4-BE49-F238E27FC236}">
                  <a16:creationId xmlns:a16="http://schemas.microsoft.com/office/drawing/2014/main" id="{03CDC304-5F82-49AD-855E-8D58BC0723FC}"/>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3" name="Group 72">
            <a:extLst>
              <a:ext uri="{FF2B5EF4-FFF2-40B4-BE49-F238E27FC236}">
                <a16:creationId xmlns:a16="http://schemas.microsoft.com/office/drawing/2014/main" id="{B4B2546B-67DC-410E-BBD5-66F3D84D7C0E}"/>
              </a:ext>
            </a:extLst>
          </p:cNvPr>
          <p:cNvGrpSpPr>
            <a:grpSpLocks noChangeAspect="1"/>
          </p:cNvGrpSpPr>
          <p:nvPr/>
        </p:nvGrpSpPr>
        <p:grpSpPr>
          <a:xfrm>
            <a:off x="9936370" y="3168427"/>
            <a:ext cx="326457" cy="457200"/>
            <a:chOff x="4938713" y="2352675"/>
            <a:chExt cx="646113" cy="904875"/>
          </a:xfrm>
          <a:solidFill>
            <a:srgbClr val="FF9285"/>
          </a:solidFill>
          <a:effectLst/>
        </p:grpSpPr>
        <p:sp>
          <p:nvSpPr>
            <p:cNvPr id="74" name="Freeform 111">
              <a:extLst>
                <a:ext uri="{FF2B5EF4-FFF2-40B4-BE49-F238E27FC236}">
                  <a16:creationId xmlns:a16="http://schemas.microsoft.com/office/drawing/2014/main" id="{C4931C50-667D-40FD-8B1C-74AB3CC4E1EF}"/>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Rectangle 112">
              <a:extLst>
                <a:ext uri="{FF2B5EF4-FFF2-40B4-BE49-F238E27FC236}">
                  <a16:creationId xmlns:a16="http://schemas.microsoft.com/office/drawing/2014/main" id="{F7B3175A-3832-4647-8230-05ABA5EDFC2D}"/>
                </a:ext>
              </a:extLst>
            </p:cNvPr>
            <p:cNvSpPr>
              <a:spLocks noChangeArrowheads="1"/>
            </p:cNvSpPr>
            <p:nvPr/>
          </p:nvSpPr>
          <p:spPr bwMode="auto">
            <a:xfrm>
              <a:off x="5156200" y="2906713"/>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Rectangle 113">
              <a:extLst>
                <a:ext uri="{FF2B5EF4-FFF2-40B4-BE49-F238E27FC236}">
                  <a16:creationId xmlns:a16="http://schemas.microsoft.com/office/drawing/2014/main" id="{FE5FA3CF-A722-443B-A11B-EF558F53CBFF}"/>
                </a:ext>
              </a:extLst>
            </p:cNvPr>
            <p:cNvSpPr>
              <a:spLocks noChangeArrowheads="1"/>
            </p:cNvSpPr>
            <p:nvPr/>
          </p:nvSpPr>
          <p:spPr bwMode="auto">
            <a:xfrm>
              <a:off x="5156200" y="3036888"/>
              <a:ext cx="312738" cy="63500"/>
            </a:xfrm>
            <a:prstGeom prst="rect">
              <a:avLst/>
            </a:prstGeom>
            <a:grpFill/>
            <a:ln w="6350">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14">
              <a:extLst>
                <a:ext uri="{FF2B5EF4-FFF2-40B4-BE49-F238E27FC236}">
                  <a16:creationId xmlns:a16="http://schemas.microsoft.com/office/drawing/2014/main" id="{77AB9B98-1465-4D66-A7BC-26454CF99C01}"/>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5">
              <a:extLst>
                <a:ext uri="{FF2B5EF4-FFF2-40B4-BE49-F238E27FC236}">
                  <a16:creationId xmlns:a16="http://schemas.microsoft.com/office/drawing/2014/main" id="{9AA97394-888F-45ED-A1FA-652C9E56D968}"/>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9" name="Freeform: Shape 38">
            <a:extLst>
              <a:ext uri="{FF2B5EF4-FFF2-40B4-BE49-F238E27FC236}">
                <a16:creationId xmlns:a16="http://schemas.microsoft.com/office/drawing/2014/main" id="{83B23BD7-BDE6-4E60-B9AD-66B249A3D024}"/>
              </a:ext>
            </a:extLst>
          </p:cNvPr>
          <p:cNvSpPr>
            <a:spLocks noChangeAspect="1"/>
          </p:cNvSpPr>
          <p:nvPr/>
        </p:nvSpPr>
        <p:spPr>
          <a:xfrm>
            <a:off x="7772400" y="4648200"/>
            <a:ext cx="2286000" cy="1632412"/>
          </a:xfrm>
          <a:custGeom>
            <a:avLst/>
            <a:gdLst>
              <a:gd name="connsiteX0" fmla="*/ 0 w 3201279"/>
              <a:gd name="connsiteY0" fmla="*/ 0 h 2286000"/>
              <a:gd name="connsiteX1" fmla="*/ 2049614 w 3201279"/>
              <a:gd name="connsiteY1" fmla="*/ 0 h 2286000"/>
              <a:gd name="connsiteX2" fmla="*/ 2049614 w 3201279"/>
              <a:gd name="connsiteY2" fmla="*/ 438 h 2286000"/>
              <a:gd name="connsiteX3" fmla="*/ 2058279 w 3201279"/>
              <a:gd name="connsiteY3" fmla="*/ 0 h 2286000"/>
              <a:gd name="connsiteX4" fmla="*/ 3201279 w 3201279"/>
              <a:gd name="connsiteY4" fmla="*/ 1143000 h 2286000"/>
              <a:gd name="connsiteX5" fmla="*/ 2058279 w 3201279"/>
              <a:gd name="connsiteY5" fmla="*/ 2286000 h 2286000"/>
              <a:gd name="connsiteX6" fmla="*/ 2049614 w 3201279"/>
              <a:gd name="connsiteY6" fmla="*/ 2285563 h 2286000"/>
              <a:gd name="connsiteX7" fmla="*/ 2049614 w 3201279"/>
              <a:gd name="connsiteY7" fmla="*/ 2286000 h 2286000"/>
              <a:gd name="connsiteX8" fmla="*/ 0 w 3201279"/>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01279" h="2286000">
                <a:moveTo>
                  <a:pt x="0" y="0"/>
                </a:moveTo>
                <a:lnTo>
                  <a:pt x="2049614" y="0"/>
                </a:lnTo>
                <a:lnTo>
                  <a:pt x="2049614" y="438"/>
                </a:lnTo>
                <a:lnTo>
                  <a:pt x="2058279" y="0"/>
                </a:lnTo>
                <a:cubicBezTo>
                  <a:pt x="2689540" y="0"/>
                  <a:pt x="3201279" y="511739"/>
                  <a:pt x="3201279" y="1143000"/>
                </a:cubicBezTo>
                <a:cubicBezTo>
                  <a:pt x="3201279" y="1774261"/>
                  <a:pt x="2689540" y="2286000"/>
                  <a:pt x="2058279" y="2286000"/>
                </a:cubicBezTo>
                <a:lnTo>
                  <a:pt x="2049614" y="2285563"/>
                </a:lnTo>
                <a:lnTo>
                  <a:pt x="2049614" y="2286000"/>
                </a:lnTo>
                <a:lnTo>
                  <a:pt x="0" y="2286000"/>
                </a:lnTo>
                <a:close/>
              </a:path>
            </a:pathLst>
          </a:custGeom>
          <a:solidFill>
            <a:srgbClr val="FF9285"/>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00F7713E-A611-45E2-BAB9-268DCB76AE57}"/>
              </a:ext>
            </a:extLst>
          </p:cNvPr>
          <p:cNvSpPr>
            <a:spLocks noChangeAspect="1"/>
          </p:cNvSpPr>
          <p:nvPr/>
        </p:nvSpPr>
        <p:spPr>
          <a:xfrm>
            <a:off x="7955280" y="4764024"/>
            <a:ext cx="1920240" cy="1345980"/>
          </a:xfrm>
          <a:custGeom>
            <a:avLst/>
            <a:gdLst>
              <a:gd name="connsiteX0" fmla="*/ 0 w 3261325"/>
              <a:gd name="connsiteY0" fmla="*/ 0 h 2286000"/>
              <a:gd name="connsiteX1" fmla="*/ 2109660 w 3261325"/>
              <a:gd name="connsiteY1" fmla="*/ 0 h 2286000"/>
              <a:gd name="connsiteX2" fmla="*/ 2109660 w 3261325"/>
              <a:gd name="connsiteY2" fmla="*/ 438 h 2286000"/>
              <a:gd name="connsiteX3" fmla="*/ 2118325 w 3261325"/>
              <a:gd name="connsiteY3" fmla="*/ 0 h 2286000"/>
              <a:gd name="connsiteX4" fmla="*/ 3261325 w 3261325"/>
              <a:gd name="connsiteY4" fmla="*/ 1143000 h 2286000"/>
              <a:gd name="connsiteX5" fmla="*/ 2118325 w 3261325"/>
              <a:gd name="connsiteY5" fmla="*/ 2286000 h 2286000"/>
              <a:gd name="connsiteX6" fmla="*/ 2109660 w 3261325"/>
              <a:gd name="connsiteY6" fmla="*/ 2285563 h 2286000"/>
              <a:gd name="connsiteX7" fmla="*/ 2109660 w 3261325"/>
              <a:gd name="connsiteY7" fmla="*/ 2286000 h 2286000"/>
              <a:gd name="connsiteX8" fmla="*/ 0 w 3261325"/>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61325" h="2286000">
                <a:moveTo>
                  <a:pt x="0" y="0"/>
                </a:moveTo>
                <a:lnTo>
                  <a:pt x="2109660" y="0"/>
                </a:lnTo>
                <a:lnTo>
                  <a:pt x="2109660" y="438"/>
                </a:lnTo>
                <a:lnTo>
                  <a:pt x="2118325" y="0"/>
                </a:lnTo>
                <a:cubicBezTo>
                  <a:pt x="2749586" y="0"/>
                  <a:pt x="3261325" y="511739"/>
                  <a:pt x="3261325" y="1143000"/>
                </a:cubicBezTo>
                <a:cubicBezTo>
                  <a:pt x="3261325" y="1774261"/>
                  <a:pt x="2749586" y="2286000"/>
                  <a:pt x="2118325" y="2286000"/>
                </a:cubicBezTo>
                <a:lnTo>
                  <a:pt x="2109660" y="2285563"/>
                </a:lnTo>
                <a:lnTo>
                  <a:pt x="2109660" y="2286000"/>
                </a:lnTo>
                <a:lnTo>
                  <a:pt x="0" y="22860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Text Box 10">
            <a:extLst>
              <a:ext uri="{FF2B5EF4-FFF2-40B4-BE49-F238E27FC236}">
                <a16:creationId xmlns:a16="http://schemas.microsoft.com/office/drawing/2014/main" id="{DBF15CB6-66E1-4454-A96C-F9E3225A2288}"/>
              </a:ext>
            </a:extLst>
          </p:cNvPr>
          <p:cNvSpPr txBox="1">
            <a:spLocks noChangeArrowheads="1"/>
          </p:cNvSpPr>
          <p:nvPr/>
        </p:nvSpPr>
        <p:spPr bwMode="auto">
          <a:xfrm>
            <a:off x="8382000"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44" name="Freeform: Shape 43">
            <a:extLst>
              <a:ext uri="{FF2B5EF4-FFF2-40B4-BE49-F238E27FC236}">
                <a16:creationId xmlns:a16="http://schemas.microsoft.com/office/drawing/2014/main" id="{B09C0798-DB3D-46B4-9DEB-CD725892DC66}"/>
              </a:ext>
            </a:extLst>
          </p:cNvPr>
          <p:cNvSpPr>
            <a:spLocks noChangeAspect="1"/>
          </p:cNvSpPr>
          <p:nvPr/>
        </p:nvSpPr>
        <p:spPr>
          <a:xfrm rot="5400000">
            <a:off x="5795364" y="4644036"/>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57CCC6"/>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Freeform: Shape 44">
            <a:extLst>
              <a:ext uri="{FF2B5EF4-FFF2-40B4-BE49-F238E27FC236}">
                <a16:creationId xmlns:a16="http://schemas.microsoft.com/office/drawing/2014/main" id="{E7E3F352-7FD0-4D08-836C-A1C3E83D20E9}"/>
              </a:ext>
            </a:extLst>
          </p:cNvPr>
          <p:cNvSpPr>
            <a:spLocks noChangeAspect="1"/>
          </p:cNvSpPr>
          <p:nvPr/>
        </p:nvSpPr>
        <p:spPr>
          <a:xfrm rot="5400000">
            <a:off x="6035040" y="4782312"/>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962C574F-9261-433F-A55E-8D71BE3E32AE}"/>
              </a:ext>
            </a:extLst>
          </p:cNvPr>
          <p:cNvSpPr txBox="1">
            <a:spLocks noChangeArrowheads="1"/>
          </p:cNvSpPr>
          <p:nvPr/>
        </p:nvSpPr>
        <p:spPr bwMode="auto">
          <a:xfrm>
            <a:off x="6467752" y="49711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7" name="Freeform: Shape 46">
            <a:extLst>
              <a:ext uri="{FF2B5EF4-FFF2-40B4-BE49-F238E27FC236}">
                <a16:creationId xmlns:a16="http://schemas.microsoft.com/office/drawing/2014/main" id="{A2A4387D-93FE-4901-9937-3CBE7CB380D9}"/>
              </a:ext>
            </a:extLst>
          </p:cNvPr>
          <p:cNvSpPr>
            <a:spLocks noChangeAspect="1"/>
          </p:cNvSpPr>
          <p:nvPr/>
        </p:nvSpPr>
        <p:spPr>
          <a:xfrm rot="16200000">
            <a:off x="5795364" y="2783031"/>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F4C956"/>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Shape 47">
            <a:extLst>
              <a:ext uri="{FF2B5EF4-FFF2-40B4-BE49-F238E27FC236}">
                <a16:creationId xmlns:a16="http://schemas.microsoft.com/office/drawing/2014/main" id="{F8E805FD-3DE3-456F-BE0D-DF3D92A51273}"/>
              </a:ext>
            </a:extLst>
          </p:cNvPr>
          <p:cNvSpPr>
            <a:spLocks noChangeAspect="1"/>
          </p:cNvSpPr>
          <p:nvPr/>
        </p:nvSpPr>
        <p:spPr>
          <a:xfrm rot="16200000">
            <a:off x="5943600" y="296265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132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Text Box 10">
            <a:extLst>
              <a:ext uri="{FF2B5EF4-FFF2-40B4-BE49-F238E27FC236}">
                <a16:creationId xmlns:a16="http://schemas.microsoft.com/office/drawing/2014/main" id="{9437C9DA-B2CF-4C51-BD20-5F061E67A6EB}"/>
              </a:ext>
            </a:extLst>
          </p:cNvPr>
          <p:cNvSpPr txBox="1">
            <a:spLocks noChangeArrowheads="1"/>
          </p:cNvSpPr>
          <p:nvPr/>
        </p:nvSpPr>
        <p:spPr bwMode="auto">
          <a:xfrm>
            <a:off x="6096000" y="3302654"/>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24" name="Freeform: Shape 23">
            <a:extLst>
              <a:ext uri="{FF2B5EF4-FFF2-40B4-BE49-F238E27FC236}">
                <a16:creationId xmlns:a16="http://schemas.microsoft.com/office/drawing/2014/main" id="{BFFD7484-E1B7-461F-AB98-B8E3ABEC09F9}"/>
              </a:ext>
            </a:extLst>
          </p:cNvPr>
          <p:cNvSpPr>
            <a:spLocks noChangeAspect="1"/>
          </p:cNvSpPr>
          <p:nvPr/>
        </p:nvSpPr>
        <p:spPr>
          <a:xfrm rot="5400000">
            <a:off x="3888865" y="2750428"/>
            <a:ext cx="1637592" cy="1645920"/>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solidFill>
            <a:srgbClr val="4CC8EC"/>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9EA7BBD5-09DA-4922-84E3-1546ECF79EB4}"/>
              </a:ext>
            </a:extLst>
          </p:cNvPr>
          <p:cNvSpPr>
            <a:spLocks noChangeAspect="1"/>
          </p:cNvSpPr>
          <p:nvPr/>
        </p:nvSpPr>
        <p:spPr>
          <a:xfrm rot="5400000">
            <a:off x="4114800" y="2889504"/>
            <a:ext cx="1280160" cy="1286671"/>
          </a:xfrm>
          <a:custGeom>
            <a:avLst/>
            <a:gdLst>
              <a:gd name="connsiteX0" fmla="*/ 0 w 2286000"/>
              <a:gd name="connsiteY0" fmla="*/ 0 h 2297625"/>
              <a:gd name="connsiteX1" fmla="*/ 2285413 w 2286000"/>
              <a:gd name="connsiteY1" fmla="*/ 0 h 2297625"/>
              <a:gd name="connsiteX2" fmla="*/ 2286000 w 2286000"/>
              <a:gd name="connsiteY2" fmla="*/ 11625 h 2297625"/>
              <a:gd name="connsiteX3" fmla="*/ 0 w 2286000"/>
              <a:gd name="connsiteY3" fmla="*/ 2297625 h 2297625"/>
            </a:gdLst>
            <a:ahLst/>
            <a:cxnLst>
              <a:cxn ang="0">
                <a:pos x="connsiteX0" y="connsiteY0"/>
              </a:cxn>
              <a:cxn ang="0">
                <a:pos x="connsiteX1" y="connsiteY1"/>
              </a:cxn>
              <a:cxn ang="0">
                <a:pos x="connsiteX2" y="connsiteY2"/>
              </a:cxn>
              <a:cxn ang="0">
                <a:pos x="connsiteX3" y="connsiteY3"/>
              </a:cxn>
            </a:cxnLst>
            <a:rect l="l" t="t" r="r" b="b"/>
            <a:pathLst>
              <a:path w="2286000" h="2297625">
                <a:moveTo>
                  <a:pt x="0" y="0"/>
                </a:moveTo>
                <a:lnTo>
                  <a:pt x="2285413" y="0"/>
                </a:lnTo>
                <a:lnTo>
                  <a:pt x="2286000" y="11625"/>
                </a:lnTo>
                <a:cubicBezTo>
                  <a:pt x="2286000" y="1274148"/>
                  <a:pt x="1262523" y="2297625"/>
                  <a:pt x="0" y="2297625"/>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127000" dir="3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 Box 10">
            <a:extLst>
              <a:ext uri="{FF2B5EF4-FFF2-40B4-BE49-F238E27FC236}">
                <a16:creationId xmlns:a16="http://schemas.microsoft.com/office/drawing/2014/main" id="{CDF4769D-BC8B-4698-889E-028675F52C7C}"/>
              </a:ext>
            </a:extLst>
          </p:cNvPr>
          <p:cNvSpPr txBox="1">
            <a:spLocks noChangeArrowheads="1"/>
          </p:cNvSpPr>
          <p:nvPr/>
        </p:nvSpPr>
        <p:spPr bwMode="auto">
          <a:xfrm>
            <a:off x="4474568" y="3036585"/>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37" name="Freeform: Shape 36">
            <a:extLst>
              <a:ext uri="{FF2B5EF4-FFF2-40B4-BE49-F238E27FC236}">
                <a16:creationId xmlns:a16="http://schemas.microsoft.com/office/drawing/2014/main" id="{B56C1736-9EA2-4360-A6E6-20A6658CB548}"/>
              </a:ext>
            </a:extLst>
          </p:cNvPr>
          <p:cNvSpPr>
            <a:spLocks noChangeAspect="1"/>
          </p:cNvSpPr>
          <p:nvPr/>
        </p:nvSpPr>
        <p:spPr>
          <a:xfrm>
            <a:off x="3564661" y="401178"/>
            <a:ext cx="2286000" cy="2070387"/>
          </a:xfrm>
          <a:custGeom>
            <a:avLst/>
            <a:gdLst>
              <a:gd name="connsiteX0" fmla="*/ 1600200 w 3200400"/>
              <a:gd name="connsiteY0" fmla="*/ 0 h 2898537"/>
              <a:gd name="connsiteX1" fmla="*/ 3200400 w 3200400"/>
              <a:gd name="connsiteY1" fmla="*/ 1470211 h 2898537"/>
              <a:gd name="connsiteX2" fmla="*/ 2743200 w 3200400"/>
              <a:gd name="connsiteY2" fmla="*/ 1470211 h 2898537"/>
              <a:gd name="connsiteX3" fmla="*/ 2743200 w 3200400"/>
              <a:gd name="connsiteY3" fmla="*/ 2898537 h 2898537"/>
              <a:gd name="connsiteX4" fmla="*/ 457200 w 3200400"/>
              <a:gd name="connsiteY4" fmla="*/ 2898537 h 2898537"/>
              <a:gd name="connsiteX5" fmla="*/ 457200 w 3200400"/>
              <a:gd name="connsiteY5" fmla="*/ 1470211 h 2898537"/>
              <a:gd name="connsiteX6" fmla="*/ 0 w 3200400"/>
              <a:gd name="connsiteY6" fmla="*/ 1470211 h 2898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200400" h="2898537">
                <a:moveTo>
                  <a:pt x="1600200" y="0"/>
                </a:moveTo>
                <a:lnTo>
                  <a:pt x="3200400" y="1470211"/>
                </a:lnTo>
                <a:lnTo>
                  <a:pt x="2743200" y="1470211"/>
                </a:lnTo>
                <a:lnTo>
                  <a:pt x="2743200" y="2898537"/>
                </a:lnTo>
                <a:lnTo>
                  <a:pt x="457200" y="2898537"/>
                </a:lnTo>
                <a:lnTo>
                  <a:pt x="457200" y="1470211"/>
                </a:lnTo>
                <a:lnTo>
                  <a:pt x="0" y="1470211"/>
                </a:lnTo>
                <a:close/>
              </a:path>
            </a:pathLst>
          </a:custGeom>
          <a:solidFill>
            <a:srgbClr val="FF7467"/>
          </a:solidFill>
          <a:ln>
            <a:noFill/>
          </a:ln>
          <a:effectLst>
            <a:outerShdw blurRad="88900" dist="381000" dir="8100000" algn="tr" rotWithShape="0">
              <a:prstClr val="black">
                <a:alpha val="1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28">
            <a:extLst>
              <a:ext uri="{FF2B5EF4-FFF2-40B4-BE49-F238E27FC236}">
                <a16:creationId xmlns:a16="http://schemas.microsoft.com/office/drawing/2014/main" id="{EBDB753E-0A23-4CF5-89E7-8E09826AE4F4}"/>
              </a:ext>
            </a:extLst>
          </p:cNvPr>
          <p:cNvSpPr>
            <a:spLocks noChangeAspect="1"/>
          </p:cNvSpPr>
          <p:nvPr/>
        </p:nvSpPr>
        <p:spPr>
          <a:xfrm>
            <a:off x="3885557" y="592194"/>
            <a:ext cx="1645920" cy="1664898"/>
          </a:xfrm>
          <a:custGeom>
            <a:avLst/>
            <a:gdLst>
              <a:gd name="connsiteX0" fmla="*/ 1379906 w 2759812"/>
              <a:gd name="connsiteY0" fmla="*/ 0 h 2791628"/>
              <a:gd name="connsiteX1" fmla="*/ 2759812 w 2759812"/>
              <a:gd name="connsiteY1" fmla="*/ 1267812 h 2791628"/>
              <a:gd name="connsiteX2" fmla="*/ 2425717 w 2759812"/>
              <a:gd name="connsiteY2" fmla="*/ 1267812 h 2791628"/>
              <a:gd name="connsiteX3" fmla="*/ 2425717 w 2759812"/>
              <a:gd name="connsiteY3" fmla="*/ 2791628 h 2791628"/>
              <a:gd name="connsiteX4" fmla="*/ 292117 w 2759812"/>
              <a:gd name="connsiteY4" fmla="*/ 2791628 h 2791628"/>
              <a:gd name="connsiteX5" fmla="*/ 292117 w 2759812"/>
              <a:gd name="connsiteY5" fmla="*/ 1267812 h 2791628"/>
              <a:gd name="connsiteX6" fmla="*/ 0 w 2759812"/>
              <a:gd name="connsiteY6" fmla="*/ 1267812 h 27916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759812" h="2791628">
                <a:moveTo>
                  <a:pt x="1379906" y="0"/>
                </a:moveTo>
                <a:lnTo>
                  <a:pt x="2759812" y="1267812"/>
                </a:lnTo>
                <a:lnTo>
                  <a:pt x="2425717" y="1267812"/>
                </a:lnTo>
                <a:lnTo>
                  <a:pt x="2425717" y="2791628"/>
                </a:lnTo>
                <a:lnTo>
                  <a:pt x="292117" y="2791628"/>
                </a:lnTo>
                <a:lnTo>
                  <a:pt x="292117" y="1267812"/>
                </a:lnTo>
                <a:lnTo>
                  <a:pt x="0" y="126781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127000" dir="660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 Box 10">
            <a:extLst>
              <a:ext uri="{FF2B5EF4-FFF2-40B4-BE49-F238E27FC236}">
                <a16:creationId xmlns:a16="http://schemas.microsoft.com/office/drawing/2014/main" id="{3404413F-4A50-4FEC-AF03-40526005860D}"/>
              </a:ext>
            </a:extLst>
          </p:cNvPr>
          <p:cNvSpPr txBox="1">
            <a:spLocks noChangeArrowheads="1"/>
          </p:cNvSpPr>
          <p:nvPr/>
        </p:nvSpPr>
        <p:spPr bwMode="auto">
          <a:xfrm>
            <a:off x="4364761" y="1097817"/>
            <a:ext cx="685800" cy="784830"/>
          </a:xfrm>
          <a:prstGeom prst="rect">
            <a:avLst/>
          </a:prstGeom>
          <a:noFill/>
          <a:ln w="9525">
            <a:noFill/>
            <a:miter lim="800000"/>
            <a:headEnd/>
            <a:tailEnd/>
          </a:ln>
        </p:spPr>
        <p:txBody>
          <a:bodyPr wrap="square" lIns="60960" tIns="30480" rIns="60960" bIns="30480">
            <a:spAutoFit/>
          </a:bodyPr>
          <a:lstStyle/>
          <a:p>
            <a:pPr algn="ctr"/>
            <a:r>
              <a:rPr lang="en-US" sz="3600" dirty="0">
                <a:solidFill>
                  <a:srgbClr val="464646"/>
                </a:solidFill>
                <a:latin typeface="Bernard MT Condensed" panose="02050806060905020404" pitchFamily="18" charset="0"/>
              </a:rPr>
              <a:t>01</a:t>
            </a:r>
          </a:p>
          <a:p>
            <a:pPr algn="ctr"/>
            <a:r>
              <a:rPr lang="en-US" sz="1100" dirty="0">
                <a:solidFill>
                  <a:srgbClr val="464646"/>
                </a:solidFill>
              </a:rPr>
              <a:t>OPTION</a:t>
            </a:r>
          </a:p>
        </p:txBody>
      </p:sp>
    </p:spTree>
    <p:extLst>
      <p:ext uri="{BB962C8B-B14F-4D97-AF65-F5344CB8AC3E}">
        <p14:creationId xmlns:p14="http://schemas.microsoft.com/office/powerpoint/2010/main" val="7181585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left)">
                                      <p:cBhvr>
                                        <p:cTn id="7" dur="500"/>
                                        <p:tgtEl>
                                          <p:spTgt spid="56"/>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 calcmode="lin" valueType="num">
                                      <p:cBhvr additive="base">
                                        <p:cTn id="11" dur="500" fill="hold"/>
                                        <p:tgtEl>
                                          <p:spTgt spid="39"/>
                                        </p:tgtEl>
                                        <p:attrNameLst>
                                          <p:attrName>ppt_x</p:attrName>
                                        </p:attrNameLst>
                                      </p:cBhvr>
                                      <p:tavLst>
                                        <p:tav tm="0">
                                          <p:val>
                                            <p:strVal val="1+#ppt_w/2"/>
                                          </p:val>
                                        </p:tav>
                                        <p:tav tm="100000">
                                          <p:val>
                                            <p:strVal val="#ppt_x"/>
                                          </p:val>
                                        </p:tav>
                                      </p:tavLst>
                                    </p:anim>
                                    <p:anim calcmode="lin" valueType="num">
                                      <p:cBhvr additive="base">
                                        <p:cTn id="12" dur="500" fill="hold"/>
                                        <p:tgtEl>
                                          <p:spTgt spid="39"/>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35"/>
                                        </p:tgtEl>
                                        <p:attrNameLst>
                                          <p:attrName>style.visibility</p:attrName>
                                        </p:attrNameLst>
                                      </p:cBhvr>
                                      <p:to>
                                        <p:strVal val="visible"/>
                                      </p:to>
                                    </p:set>
                                    <p:anim calcmode="lin" valueType="num">
                                      <p:cBhvr additive="base">
                                        <p:cTn id="15" dur="500" fill="hold"/>
                                        <p:tgtEl>
                                          <p:spTgt spid="35"/>
                                        </p:tgtEl>
                                        <p:attrNameLst>
                                          <p:attrName>ppt_x</p:attrName>
                                        </p:attrNameLst>
                                      </p:cBhvr>
                                      <p:tavLst>
                                        <p:tav tm="0">
                                          <p:val>
                                            <p:strVal val="1+#ppt_w/2"/>
                                          </p:val>
                                        </p:tav>
                                        <p:tav tm="100000">
                                          <p:val>
                                            <p:strVal val="#ppt_x"/>
                                          </p:val>
                                        </p:tav>
                                      </p:tavLst>
                                    </p:anim>
                                    <p:anim calcmode="lin" valueType="num">
                                      <p:cBhvr additive="base">
                                        <p:cTn id="16" dur="500" fill="hold"/>
                                        <p:tgtEl>
                                          <p:spTgt spid="35"/>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0"/>
                                  </p:stCondLst>
                                  <p:childTnLst>
                                    <p:set>
                                      <p:cBhvr>
                                        <p:cTn id="18" dur="1" fill="hold">
                                          <p:stCondLst>
                                            <p:cond delay="0"/>
                                          </p:stCondLst>
                                        </p:cTn>
                                        <p:tgtEl>
                                          <p:spTgt spid="55"/>
                                        </p:tgtEl>
                                        <p:attrNameLst>
                                          <p:attrName>style.visibility</p:attrName>
                                        </p:attrNameLst>
                                      </p:cBhvr>
                                      <p:to>
                                        <p:strVal val="visible"/>
                                      </p:to>
                                    </p:set>
                                    <p:anim calcmode="lin" valueType="num">
                                      <p:cBhvr additive="base">
                                        <p:cTn id="19" dur="500" fill="hold"/>
                                        <p:tgtEl>
                                          <p:spTgt spid="55"/>
                                        </p:tgtEl>
                                        <p:attrNameLst>
                                          <p:attrName>ppt_x</p:attrName>
                                        </p:attrNameLst>
                                      </p:cBhvr>
                                      <p:tavLst>
                                        <p:tav tm="0">
                                          <p:val>
                                            <p:strVal val="1+#ppt_w/2"/>
                                          </p:val>
                                        </p:tav>
                                        <p:tav tm="100000">
                                          <p:val>
                                            <p:strVal val="#ppt_x"/>
                                          </p:val>
                                        </p:tav>
                                      </p:tavLst>
                                    </p:anim>
                                    <p:anim calcmode="lin" valueType="num">
                                      <p:cBhvr additive="base">
                                        <p:cTn id="20" dur="500" fill="hold"/>
                                        <p:tgtEl>
                                          <p:spTgt spid="55"/>
                                        </p:tgtEl>
                                        <p:attrNameLst>
                                          <p:attrName>ppt_y</p:attrName>
                                        </p:attrNameLst>
                                      </p:cBhvr>
                                      <p:tavLst>
                                        <p:tav tm="0">
                                          <p:val>
                                            <p:strVal val="#ppt_y"/>
                                          </p:val>
                                        </p:tav>
                                        <p:tav tm="100000">
                                          <p:val>
                                            <p:strVal val="#ppt_y"/>
                                          </p:val>
                                        </p:tav>
                                      </p:tavLst>
                                    </p:anim>
                                  </p:childTnLst>
                                </p:cTn>
                              </p:par>
                            </p:childTnLst>
                          </p:cTn>
                        </p:par>
                        <p:par>
                          <p:cTn id="21" fill="hold">
                            <p:stCondLst>
                              <p:cond delay="1000"/>
                            </p:stCondLst>
                            <p:childTnLst>
                              <p:par>
                                <p:cTn id="22" presetID="42" presetClass="entr" presetSubtype="0" fill="hold" grpId="0" nodeType="afterEffect">
                                  <p:stCondLst>
                                    <p:cond delay="0"/>
                                  </p:stCondLst>
                                  <p:childTnLst>
                                    <p:set>
                                      <p:cBhvr>
                                        <p:cTn id="23" dur="1" fill="hold">
                                          <p:stCondLst>
                                            <p:cond delay="0"/>
                                          </p:stCondLst>
                                        </p:cTn>
                                        <p:tgtEl>
                                          <p:spTgt spid="61"/>
                                        </p:tgtEl>
                                        <p:attrNameLst>
                                          <p:attrName>style.visibility</p:attrName>
                                        </p:attrNameLst>
                                      </p:cBhvr>
                                      <p:to>
                                        <p:strVal val="visible"/>
                                      </p:to>
                                    </p:set>
                                    <p:animEffect transition="in" filter="fade">
                                      <p:cBhvr>
                                        <p:cTn id="24" dur="1000"/>
                                        <p:tgtEl>
                                          <p:spTgt spid="61"/>
                                        </p:tgtEl>
                                      </p:cBhvr>
                                    </p:animEffect>
                                    <p:anim calcmode="lin" valueType="num">
                                      <p:cBhvr>
                                        <p:cTn id="25" dur="1000" fill="hold"/>
                                        <p:tgtEl>
                                          <p:spTgt spid="61"/>
                                        </p:tgtEl>
                                        <p:attrNameLst>
                                          <p:attrName>ppt_x</p:attrName>
                                        </p:attrNameLst>
                                      </p:cBhvr>
                                      <p:tavLst>
                                        <p:tav tm="0">
                                          <p:val>
                                            <p:strVal val="#ppt_x"/>
                                          </p:val>
                                        </p:tav>
                                        <p:tav tm="100000">
                                          <p:val>
                                            <p:strVal val="#ppt_x"/>
                                          </p:val>
                                        </p:tav>
                                      </p:tavLst>
                                    </p:anim>
                                    <p:anim calcmode="lin" valueType="num">
                                      <p:cBhvr>
                                        <p:cTn id="26" dur="1000" fill="hold"/>
                                        <p:tgtEl>
                                          <p:spTgt spid="61"/>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73"/>
                                        </p:tgtEl>
                                        <p:attrNameLst>
                                          <p:attrName>style.visibility</p:attrName>
                                        </p:attrNameLst>
                                      </p:cBhvr>
                                      <p:to>
                                        <p:strVal val="visible"/>
                                      </p:to>
                                    </p:set>
                                    <p:animEffect transition="in" filter="fade">
                                      <p:cBhvr>
                                        <p:cTn id="29" dur="1000"/>
                                        <p:tgtEl>
                                          <p:spTgt spid="73"/>
                                        </p:tgtEl>
                                      </p:cBhvr>
                                    </p:animEffect>
                                    <p:anim calcmode="lin" valueType="num">
                                      <p:cBhvr>
                                        <p:cTn id="30" dur="1000" fill="hold"/>
                                        <p:tgtEl>
                                          <p:spTgt spid="73"/>
                                        </p:tgtEl>
                                        <p:attrNameLst>
                                          <p:attrName>ppt_x</p:attrName>
                                        </p:attrNameLst>
                                      </p:cBhvr>
                                      <p:tavLst>
                                        <p:tav tm="0">
                                          <p:val>
                                            <p:strVal val="#ppt_x"/>
                                          </p:val>
                                        </p:tav>
                                        <p:tav tm="100000">
                                          <p:val>
                                            <p:strVal val="#ppt_x"/>
                                          </p:val>
                                        </p:tav>
                                      </p:tavLst>
                                    </p:anim>
                                    <p:anim calcmode="lin" valueType="num">
                                      <p:cBhvr>
                                        <p:cTn id="31" dur="1000" fill="hold"/>
                                        <p:tgtEl>
                                          <p:spTgt spid="73"/>
                                        </p:tgtEl>
                                        <p:attrNameLst>
                                          <p:attrName>ppt_y</p:attrName>
                                        </p:attrNameLst>
                                      </p:cBhvr>
                                      <p:tavLst>
                                        <p:tav tm="0">
                                          <p:val>
                                            <p:strVal val="#ppt_y+.1"/>
                                          </p:val>
                                        </p:tav>
                                        <p:tav tm="100000">
                                          <p:val>
                                            <p:strVal val="#ppt_y"/>
                                          </p:val>
                                        </p:tav>
                                      </p:tavLst>
                                    </p:anim>
                                  </p:childTnLst>
                                </p:cTn>
                              </p:par>
                            </p:childTnLst>
                          </p:cTn>
                        </p:par>
                        <p:par>
                          <p:cTn id="32" fill="hold">
                            <p:stCondLst>
                              <p:cond delay="2000"/>
                            </p:stCondLst>
                            <p:childTnLst>
                              <p:par>
                                <p:cTn id="33" presetID="2" presetClass="entr" presetSubtype="8"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 calcmode="lin" valueType="num">
                                      <p:cBhvr additive="base">
                                        <p:cTn id="35" dur="500" fill="hold"/>
                                        <p:tgtEl>
                                          <p:spTgt spid="44"/>
                                        </p:tgtEl>
                                        <p:attrNameLst>
                                          <p:attrName>ppt_x</p:attrName>
                                        </p:attrNameLst>
                                      </p:cBhvr>
                                      <p:tavLst>
                                        <p:tav tm="0">
                                          <p:val>
                                            <p:strVal val="0-#ppt_w/2"/>
                                          </p:val>
                                        </p:tav>
                                        <p:tav tm="100000">
                                          <p:val>
                                            <p:strVal val="#ppt_x"/>
                                          </p:val>
                                        </p:tav>
                                      </p:tavLst>
                                    </p:anim>
                                    <p:anim calcmode="lin" valueType="num">
                                      <p:cBhvr additive="base">
                                        <p:cTn id="36" dur="500" fill="hold"/>
                                        <p:tgtEl>
                                          <p:spTgt spid="44"/>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additive="base">
                                        <p:cTn id="39" dur="500" fill="hold"/>
                                        <p:tgtEl>
                                          <p:spTgt spid="45"/>
                                        </p:tgtEl>
                                        <p:attrNameLst>
                                          <p:attrName>ppt_x</p:attrName>
                                        </p:attrNameLst>
                                      </p:cBhvr>
                                      <p:tavLst>
                                        <p:tav tm="0">
                                          <p:val>
                                            <p:strVal val="0-#ppt_w/2"/>
                                          </p:val>
                                        </p:tav>
                                        <p:tav tm="100000">
                                          <p:val>
                                            <p:strVal val="#ppt_x"/>
                                          </p:val>
                                        </p:tav>
                                      </p:tavLst>
                                    </p:anim>
                                    <p:anim calcmode="lin" valueType="num">
                                      <p:cBhvr additive="base">
                                        <p:cTn id="40" dur="500" fill="hold"/>
                                        <p:tgtEl>
                                          <p:spTgt spid="45"/>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54"/>
                                        </p:tgtEl>
                                        <p:attrNameLst>
                                          <p:attrName>style.visibility</p:attrName>
                                        </p:attrNameLst>
                                      </p:cBhvr>
                                      <p:to>
                                        <p:strVal val="visible"/>
                                      </p:to>
                                    </p:set>
                                    <p:anim calcmode="lin" valueType="num">
                                      <p:cBhvr additive="base">
                                        <p:cTn id="43" dur="500" fill="hold"/>
                                        <p:tgtEl>
                                          <p:spTgt spid="54"/>
                                        </p:tgtEl>
                                        <p:attrNameLst>
                                          <p:attrName>ppt_x</p:attrName>
                                        </p:attrNameLst>
                                      </p:cBhvr>
                                      <p:tavLst>
                                        <p:tav tm="0">
                                          <p:val>
                                            <p:strVal val="0-#ppt_w/2"/>
                                          </p:val>
                                        </p:tav>
                                        <p:tav tm="100000">
                                          <p:val>
                                            <p:strVal val="#ppt_x"/>
                                          </p:val>
                                        </p:tav>
                                      </p:tavLst>
                                    </p:anim>
                                    <p:anim calcmode="lin" valueType="num">
                                      <p:cBhvr additive="base">
                                        <p:cTn id="44" dur="500" fill="hold"/>
                                        <p:tgtEl>
                                          <p:spTgt spid="54"/>
                                        </p:tgtEl>
                                        <p:attrNameLst>
                                          <p:attrName>ppt_y</p:attrName>
                                        </p:attrNameLst>
                                      </p:cBhvr>
                                      <p:tavLst>
                                        <p:tav tm="0">
                                          <p:val>
                                            <p:strVal val="#ppt_y"/>
                                          </p:val>
                                        </p:tav>
                                        <p:tav tm="100000">
                                          <p:val>
                                            <p:strVal val="#ppt_y"/>
                                          </p:val>
                                        </p:tav>
                                      </p:tavLst>
                                    </p:anim>
                                  </p:childTnLst>
                                </p:cTn>
                              </p:par>
                            </p:childTnLst>
                          </p:cTn>
                        </p:par>
                        <p:par>
                          <p:cTn id="45" fill="hold">
                            <p:stCondLst>
                              <p:cond delay="2500"/>
                            </p:stCondLst>
                            <p:childTnLst>
                              <p:par>
                                <p:cTn id="46" presetID="42" presetClass="entr" presetSubtype="0" fill="hold" grpId="0"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1000"/>
                                        <p:tgtEl>
                                          <p:spTgt spid="60"/>
                                        </p:tgtEl>
                                      </p:cBhvr>
                                    </p:animEffect>
                                    <p:anim calcmode="lin" valueType="num">
                                      <p:cBhvr>
                                        <p:cTn id="49" dur="1000" fill="hold"/>
                                        <p:tgtEl>
                                          <p:spTgt spid="60"/>
                                        </p:tgtEl>
                                        <p:attrNameLst>
                                          <p:attrName>ppt_x</p:attrName>
                                        </p:attrNameLst>
                                      </p:cBhvr>
                                      <p:tavLst>
                                        <p:tav tm="0">
                                          <p:val>
                                            <p:strVal val="#ppt_x"/>
                                          </p:val>
                                        </p:tav>
                                        <p:tav tm="100000">
                                          <p:val>
                                            <p:strVal val="#ppt_x"/>
                                          </p:val>
                                        </p:tav>
                                      </p:tavLst>
                                    </p:anim>
                                    <p:anim calcmode="lin" valueType="num">
                                      <p:cBhvr>
                                        <p:cTn id="50" dur="1000" fill="hold"/>
                                        <p:tgtEl>
                                          <p:spTgt spid="60"/>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2"/>
                                        </p:tgtEl>
                                        <p:attrNameLst>
                                          <p:attrName>style.visibility</p:attrName>
                                        </p:attrNameLst>
                                      </p:cBhvr>
                                      <p:to>
                                        <p:strVal val="visible"/>
                                      </p:to>
                                    </p:set>
                                    <p:animEffect transition="in" filter="fade">
                                      <p:cBhvr>
                                        <p:cTn id="53" dur="1000"/>
                                        <p:tgtEl>
                                          <p:spTgt spid="62"/>
                                        </p:tgtEl>
                                      </p:cBhvr>
                                    </p:animEffect>
                                    <p:anim calcmode="lin" valueType="num">
                                      <p:cBhvr>
                                        <p:cTn id="54" dur="1000" fill="hold"/>
                                        <p:tgtEl>
                                          <p:spTgt spid="62"/>
                                        </p:tgtEl>
                                        <p:attrNameLst>
                                          <p:attrName>ppt_x</p:attrName>
                                        </p:attrNameLst>
                                      </p:cBhvr>
                                      <p:tavLst>
                                        <p:tav tm="0">
                                          <p:val>
                                            <p:strVal val="#ppt_x"/>
                                          </p:val>
                                        </p:tav>
                                        <p:tav tm="100000">
                                          <p:val>
                                            <p:strVal val="#ppt_x"/>
                                          </p:val>
                                        </p:tav>
                                      </p:tavLst>
                                    </p:anim>
                                    <p:anim calcmode="lin" valueType="num">
                                      <p:cBhvr>
                                        <p:cTn id="55" dur="1000" fill="hold"/>
                                        <p:tgtEl>
                                          <p:spTgt spid="62"/>
                                        </p:tgtEl>
                                        <p:attrNameLst>
                                          <p:attrName>ppt_y</p:attrName>
                                        </p:attrNameLst>
                                      </p:cBhvr>
                                      <p:tavLst>
                                        <p:tav tm="0">
                                          <p:val>
                                            <p:strVal val="#ppt_y+.1"/>
                                          </p:val>
                                        </p:tav>
                                        <p:tav tm="100000">
                                          <p:val>
                                            <p:strVal val="#ppt_y"/>
                                          </p:val>
                                        </p:tav>
                                      </p:tavLst>
                                    </p:anim>
                                  </p:childTnLst>
                                </p:cTn>
                              </p:par>
                            </p:childTnLst>
                          </p:cTn>
                        </p:par>
                        <p:par>
                          <p:cTn id="56" fill="hold">
                            <p:stCondLst>
                              <p:cond delay="3500"/>
                            </p:stCondLst>
                            <p:childTnLst>
                              <p:par>
                                <p:cTn id="57" presetID="2" presetClass="entr" presetSubtype="2"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additive="base">
                                        <p:cTn id="59" dur="500" fill="hold"/>
                                        <p:tgtEl>
                                          <p:spTgt spid="47"/>
                                        </p:tgtEl>
                                        <p:attrNameLst>
                                          <p:attrName>ppt_x</p:attrName>
                                        </p:attrNameLst>
                                      </p:cBhvr>
                                      <p:tavLst>
                                        <p:tav tm="0">
                                          <p:val>
                                            <p:strVal val="1+#ppt_w/2"/>
                                          </p:val>
                                        </p:tav>
                                        <p:tav tm="100000">
                                          <p:val>
                                            <p:strVal val="#ppt_x"/>
                                          </p:val>
                                        </p:tav>
                                      </p:tavLst>
                                    </p:anim>
                                    <p:anim calcmode="lin" valueType="num">
                                      <p:cBhvr additive="base">
                                        <p:cTn id="60" dur="500" fill="hold"/>
                                        <p:tgtEl>
                                          <p:spTgt spid="47"/>
                                        </p:tgtEl>
                                        <p:attrNameLst>
                                          <p:attrName>ppt_y</p:attrName>
                                        </p:attrNameLst>
                                      </p:cBhvr>
                                      <p:tavLst>
                                        <p:tav tm="0">
                                          <p:val>
                                            <p:strVal val="#ppt_y"/>
                                          </p:val>
                                        </p:tav>
                                        <p:tav tm="100000">
                                          <p:val>
                                            <p:strVal val="#ppt_y"/>
                                          </p:val>
                                        </p:tav>
                                      </p:tavLst>
                                    </p:anim>
                                  </p:childTnLst>
                                </p:cTn>
                              </p:par>
                              <p:par>
                                <p:cTn id="61" presetID="2" presetClass="entr" presetSubtype="2" fill="hold" grpId="0" nodeType="withEffect">
                                  <p:stCondLst>
                                    <p:cond delay="0"/>
                                  </p:stCondLst>
                                  <p:childTnLst>
                                    <p:set>
                                      <p:cBhvr>
                                        <p:cTn id="62" dur="1" fill="hold">
                                          <p:stCondLst>
                                            <p:cond delay="0"/>
                                          </p:stCondLst>
                                        </p:cTn>
                                        <p:tgtEl>
                                          <p:spTgt spid="48"/>
                                        </p:tgtEl>
                                        <p:attrNameLst>
                                          <p:attrName>style.visibility</p:attrName>
                                        </p:attrNameLst>
                                      </p:cBhvr>
                                      <p:to>
                                        <p:strVal val="visible"/>
                                      </p:to>
                                    </p:set>
                                    <p:anim calcmode="lin" valueType="num">
                                      <p:cBhvr additive="base">
                                        <p:cTn id="63" dur="500" fill="hold"/>
                                        <p:tgtEl>
                                          <p:spTgt spid="48"/>
                                        </p:tgtEl>
                                        <p:attrNameLst>
                                          <p:attrName>ppt_x</p:attrName>
                                        </p:attrNameLst>
                                      </p:cBhvr>
                                      <p:tavLst>
                                        <p:tav tm="0">
                                          <p:val>
                                            <p:strVal val="1+#ppt_w/2"/>
                                          </p:val>
                                        </p:tav>
                                        <p:tav tm="100000">
                                          <p:val>
                                            <p:strVal val="#ppt_x"/>
                                          </p:val>
                                        </p:tav>
                                      </p:tavLst>
                                    </p:anim>
                                    <p:anim calcmode="lin" valueType="num">
                                      <p:cBhvr additive="base">
                                        <p:cTn id="64" dur="500" fill="hold"/>
                                        <p:tgtEl>
                                          <p:spTgt spid="48"/>
                                        </p:tgtEl>
                                        <p:attrNameLst>
                                          <p:attrName>ppt_y</p:attrName>
                                        </p:attrNameLst>
                                      </p:cBhvr>
                                      <p:tavLst>
                                        <p:tav tm="0">
                                          <p:val>
                                            <p:strVal val="#ppt_y"/>
                                          </p:val>
                                        </p:tav>
                                        <p:tav tm="100000">
                                          <p:val>
                                            <p:strVal val="#ppt_y"/>
                                          </p:val>
                                        </p:tav>
                                      </p:tavLst>
                                    </p:anim>
                                  </p:childTnLst>
                                </p:cTn>
                              </p:par>
                              <p:par>
                                <p:cTn id="65" presetID="2" presetClass="entr" presetSubtype="2" fill="hold" grpId="0" nodeType="withEffect">
                                  <p:stCondLst>
                                    <p:cond delay="0"/>
                                  </p:stCondLst>
                                  <p:childTnLst>
                                    <p:set>
                                      <p:cBhvr>
                                        <p:cTn id="66" dur="1" fill="hold">
                                          <p:stCondLst>
                                            <p:cond delay="0"/>
                                          </p:stCondLst>
                                        </p:cTn>
                                        <p:tgtEl>
                                          <p:spTgt spid="53"/>
                                        </p:tgtEl>
                                        <p:attrNameLst>
                                          <p:attrName>style.visibility</p:attrName>
                                        </p:attrNameLst>
                                      </p:cBhvr>
                                      <p:to>
                                        <p:strVal val="visible"/>
                                      </p:to>
                                    </p:set>
                                    <p:anim calcmode="lin" valueType="num">
                                      <p:cBhvr additive="base">
                                        <p:cTn id="67" dur="500" fill="hold"/>
                                        <p:tgtEl>
                                          <p:spTgt spid="53"/>
                                        </p:tgtEl>
                                        <p:attrNameLst>
                                          <p:attrName>ppt_x</p:attrName>
                                        </p:attrNameLst>
                                      </p:cBhvr>
                                      <p:tavLst>
                                        <p:tav tm="0">
                                          <p:val>
                                            <p:strVal val="1+#ppt_w/2"/>
                                          </p:val>
                                        </p:tav>
                                        <p:tav tm="100000">
                                          <p:val>
                                            <p:strVal val="#ppt_x"/>
                                          </p:val>
                                        </p:tav>
                                      </p:tavLst>
                                    </p:anim>
                                    <p:anim calcmode="lin" valueType="num">
                                      <p:cBhvr additive="base">
                                        <p:cTn id="68" dur="500" fill="hold"/>
                                        <p:tgtEl>
                                          <p:spTgt spid="53"/>
                                        </p:tgtEl>
                                        <p:attrNameLst>
                                          <p:attrName>ppt_y</p:attrName>
                                        </p:attrNameLst>
                                      </p:cBhvr>
                                      <p:tavLst>
                                        <p:tav tm="0">
                                          <p:val>
                                            <p:strVal val="#ppt_y"/>
                                          </p:val>
                                        </p:tav>
                                        <p:tav tm="100000">
                                          <p:val>
                                            <p:strVal val="#ppt_y"/>
                                          </p:val>
                                        </p:tav>
                                      </p:tavLst>
                                    </p:anim>
                                  </p:childTnLst>
                                </p:cTn>
                              </p:par>
                            </p:childTnLst>
                          </p:cTn>
                        </p:par>
                        <p:par>
                          <p:cTn id="69" fill="hold">
                            <p:stCondLst>
                              <p:cond delay="4000"/>
                            </p:stCondLst>
                            <p:childTnLst>
                              <p:par>
                                <p:cTn id="70" presetID="42" presetClass="entr" presetSubtype="0" fill="hold" grpId="0" nodeType="afterEffect">
                                  <p:stCondLst>
                                    <p:cond delay="0"/>
                                  </p:stCondLst>
                                  <p:childTnLst>
                                    <p:set>
                                      <p:cBhvr>
                                        <p:cTn id="71" dur="1" fill="hold">
                                          <p:stCondLst>
                                            <p:cond delay="0"/>
                                          </p:stCondLst>
                                        </p:cTn>
                                        <p:tgtEl>
                                          <p:spTgt spid="58"/>
                                        </p:tgtEl>
                                        <p:attrNameLst>
                                          <p:attrName>style.visibility</p:attrName>
                                        </p:attrNameLst>
                                      </p:cBhvr>
                                      <p:to>
                                        <p:strVal val="visible"/>
                                      </p:to>
                                    </p:set>
                                    <p:animEffect transition="in" filter="fade">
                                      <p:cBhvr>
                                        <p:cTn id="72" dur="1000"/>
                                        <p:tgtEl>
                                          <p:spTgt spid="58"/>
                                        </p:tgtEl>
                                      </p:cBhvr>
                                    </p:animEffect>
                                    <p:anim calcmode="lin" valueType="num">
                                      <p:cBhvr>
                                        <p:cTn id="73" dur="1000" fill="hold"/>
                                        <p:tgtEl>
                                          <p:spTgt spid="58"/>
                                        </p:tgtEl>
                                        <p:attrNameLst>
                                          <p:attrName>ppt_x</p:attrName>
                                        </p:attrNameLst>
                                      </p:cBhvr>
                                      <p:tavLst>
                                        <p:tav tm="0">
                                          <p:val>
                                            <p:strVal val="#ppt_x"/>
                                          </p:val>
                                        </p:tav>
                                        <p:tav tm="100000">
                                          <p:val>
                                            <p:strVal val="#ppt_x"/>
                                          </p:val>
                                        </p:tav>
                                      </p:tavLst>
                                    </p:anim>
                                    <p:anim calcmode="lin" valueType="num">
                                      <p:cBhvr>
                                        <p:cTn id="74" dur="1000" fill="hold"/>
                                        <p:tgtEl>
                                          <p:spTgt spid="58"/>
                                        </p:tgtEl>
                                        <p:attrNameLst>
                                          <p:attrName>ppt_y</p:attrName>
                                        </p:attrNameLst>
                                      </p:cBhvr>
                                      <p:tavLst>
                                        <p:tav tm="0">
                                          <p:val>
                                            <p:strVal val="#ppt_y+.1"/>
                                          </p:val>
                                        </p:tav>
                                        <p:tav tm="100000">
                                          <p:val>
                                            <p:strVal val="#ppt_y"/>
                                          </p:val>
                                        </p:tav>
                                      </p:tavLst>
                                    </p:anim>
                                  </p:childTnLst>
                                </p:cTn>
                              </p:par>
                              <p:par>
                                <p:cTn id="75" presetID="42" presetClass="entr" presetSubtype="0" fill="hold" nodeType="withEffect">
                                  <p:stCondLst>
                                    <p:cond delay="0"/>
                                  </p:stCondLst>
                                  <p:childTnLst>
                                    <p:set>
                                      <p:cBhvr>
                                        <p:cTn id="76" dur="1" fill="hold">
                                          <p:stCondLst>
                                            <p:cond delay="0"/>
                                          </p:stCondLst>
                                        </p:cTn>
                                        <p:tgtEl>
                                          <p:spTgt spid="64"/>
                                        </p:tgtEl>
                                        <p:attrNameLst>
                                          <p:attrName>style.visibility</p:attrName>
                                        </p:attrNameLst>
                                      </p:cBhvr>
                                      <p:to>
                                        <p:strVal val="visible"/>
                                      </p:to>
                                    </p:set>
                                    <p:animEffect transition="in" filter="fade">
                                      <p:cBhvr>
                                        <p:cTn id="77" dur="1000"/>
                                        <p:tgtEl>
                                          <p:spTgt spid="64"/>
                                        </p:tgtEl>
                                      </p:cBhvr>
                                    </p:animEffect>
                                    <p:anim calcmode="lin" valueType="num">
                                      <p:cBhvr>
                                        <p:cTn id="78" dur="1000" fill="hold"/>
                                        <p:tgtEl>
                                          <p:spTgt spid="64"/>
                                        </p:tgtEl>
                                        <p:attrNameLst>
                                          <p:attrName>ppt_x</p:attrName>
                                        </p:attrNameLst>
                                      </p:cBhvr>
                                      <p:tavLst>
                                        <p:tav tm="0">
                                          <p:val>
                                            <p:strVal val="#ppt_x"/>
                                          </p:val>
                                        </p:tav>
                                        <p:tav tm="100000">
                                          <p:val>
                                            <p:strVal val="#ppt_x"/>
                                          </p:val>
                                        </p:tav>
                                      </p:tavLst>
                                    </p:anim>
                                    <p:anim calcmode="lin" valueType="num">
                                      <p:cBhvr>
                                        <p:cTn id="79" dur="1000" fill="hold"/>
                                        <p:tgtEl>
                                          <p:spTgt spid="64"/>
                                        </p:tgtEl>
                                        <p:attrNameLst>
                                          <p:attrName>ppt_y</p:attrName>
                                        </p:attrNameLst>
                                      </p:cBhvr>
                                      <p:tavLst>
                                        <p:tav tm="0">
                                          <p:val>
                                            <p:strVal val="#ppt_y+.1"/>
                                          </p:val>
                                        </p:tav>
                                        <p:tav tm="100000">
                                          <p:val>
                                            <p:strVal val="#ppt_y"/>
                                          </p:val>
                                        </p:tav>
                                      </p:tavLst>
                                    </p:anim>
                                  </p:childTnLst>
                                </p:cTn>
                              </p:par>
                            </p:childTnLst>
                          </p:cTn>
                        </p:par>
                        <p:par>
                          <p:cTn id="80" fill="hold">
                            <p:stCondLst>
                              <p:cond delay="5000"/>
                            </p:stCondLst>
                            <p:childTnLst>
                              <p:par>
                                <p:cTn id="81" presetID="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additive="base">
                                        <p:cTn id="83" dur="500" fill="hold"/>
                                        <p:tgtEl>
                                          <p:spTgt spid="24"/>
                                        </p:tgtEl>
                                        <p:attrNameLst>
                                          <p:attrName>ppt_x</p:attrName>
                                        </p:attrNameLst>
                                      </p:cBhvr>
                                      <p:tavLst>
                                        <p:tav tm="0">
                                          <p:val>
                                            <p:strVal val="0-#ppt_w/2"/>
                                          </p:val>
                                        </p:tav>
                                        <p:tav tm="100000">
                                          <p:val>
                                            <p:strVal val="#ppt_x"/>
                                          </p:val>
                                        </p:tav>
                                      </p:tavLst>
                                    </p:anim>
                                    <p:anim calcmode="lin" valueType="num">
                                      <p:cBhvr additive="base">
                                        <p:cTn id="84" dur="500" fill="hold"/>
                                        <p:tgtEl>
                                          <p:spTgt spid="24"/>
                                        </p:tgtEl>
                                        <p:attrNameLst>
                                          <p:attrName>ppt_y</p:attrName>
                                        </p:attrNameLst>
                                      </p:cBhvr>
                                      <p:tavLst>
                                        <p:tav tm="0">
                                          <p:val>
                                            <p:strVal val="#ppt_y"/>
                                          </p:val>
                                        </p:tav>
                                        <p:tav tm="100000">
                                          <p:val>
                                            <p:strVal val="#ppt_y"/>
                                          </p:val>
                                        </p:tav>
                                      </p:tavLst>
                                    </p:anim>
                                  </p:childTnLst>
                                </p:cTn>
                              </p:par>
                              <p:par>
                                <p:cTn id="85" presetID="2" presetClass="entr" presetSubtype="8" fill="hold" grpId="0" nodeType="withEffect">
                                  <p:stCondLst>
                                    <p:cond delay="0"/>
                                  </p:stCondLst>
                                  <p:childTnLst>
                                    <p:set>
                                      <p:cBhvr>
                                        <p:cTn id="86" dur="1" fill="hold">
                                          <p:stCondLst>
                                            <p:cond delay="0"/>
                                          </p:stCondLst>
                                        </p:cTn>
                                        <p:tgtEl>
                                          <p:spTgt spid="25"/>
                                        </p:tgtEl>
                                        <p:attrNameLst>
                                          <p:attrName>style.visibility</p:attrName>
                                        </p:attrNameLst>
                                      </p:cBhvr>
                                      <p:to>
                                        <p:strVal val="visible"/>
                                      </p:to>
                                    </p:set>
                                    <p:anim calcmode="lin" valueType="num">
                                      <p:cBhvr additive="base">
                                        <p:cTn id="87" dur="500" fill="hold"/>
                                        <p:tgtEl>
                                          <p:spTgt spid="25"/>
                                        </p:tgtEl>
                                        <p:attrNameLst>
                                          <p:attrName>ppt_x</p:attrName>
                                        </p:attrNameLst>
                                      </p:cBhvr>
                                      <p:tavLst>
                                        <p:tav tm="0">
                                          <p:val>
                                            <p:strVal val="0-#ppt_w/2"/>
                                          </p:val>
                                        </p:tav>
                                        <p:tav tm="100000">
                                          <p:val>
                                            <p:strVal val="#ppt_x"/>
                                          </p:val>
                                        </p:tav>
                                      </p:tavLst>
                                    </p:anim>
                                    <p:anim calcmode="lin" valueType="num">
                                      <p:cBhvr additive="base">
                                        <p:cTn id="88" dur="500" fill="hold"/>
                                        <p:tgtEl>
                                          <p:spTgt spid="25"/>
                                        </p:tgtEl>
                                        <p:attrNameLst>
                                          <p:attrName>ppt_y</p:attrName>
                                        </p:attrNameLst>
                                      </p:cBhvr>
                                      <p:tavLst>
                                        <p:tav tm="0">
                                          <p:val>
                                            <p:strVal val="#ppt_y"/>
                                          </p:val>
                                        </p:tav>
                                        <p:tav tm="100000">
                                          <p:val>
                                            <p:strVal val="#ppt_y"/>
                                          </p:val>
                                        </p:tav>
                                      </p:tavLst>
                                    </p:anim>
                                  </p:childTnLst>
                                </p:cTn>
                              </p:par>
                              <p:par>
                                <p:cTn id="89" presetID="2" presetClass="entr" presetSubtype="8" fill="hold" grpId="0" nodeType="withEffect">
                                  <p:stCondLst>
                                    <p:cond delay="0"/>
                                  </p:stCondLst>
                                  <p:childTnLst>
                                    <p:set>
                                      <p:cBhvr>
                                        <p:cTn id="90" dur="1" fill="hold">
                                          <p:stCondLst>
                                            <p:cond delay="0"/>
                                          </p:stCondLst>
                                        </p:cTn>
                                        <p:tgtEl>
                                          <p:spTgt spid="52"/>
                                        </p:tgtEl>
                                        <p:attrNameLst>
                                          <p:attrName>style.visibility</p:attrName>
                                        </p:attrNameLst>
                                      </p:cBhvr>
                                      <p:to>
                                        <p:strVal val="visible"/>
                                      </p:to>
                                    </p:set>
                                    <p:anim calcmode="lin" valueType="num">
                                      <p:cBhvr additive="base">
                                        <p:cTn id="91" dur="500" fill="hold"/>
                                        <p:tgtEl>
                                          <p:spTgt spid="52"/>
                                        </p:tgtEl>
                                        <p:attrNameLst>
                                          <p:attrName>ppt_x</p:attrName>
                                        </p:attrNameLst>
                                      </p:cBhvr>
                                      <p:tavLst>
                                        <p:tav tm="0">
                                          <p:val>
                                            <p:strVal val="0-#ppt_w/2"/>
                                          </p:val>
                                        </p:tav>
                                        <p:tav tm="100000">
                                          <p:val>
                                            <p:strVal val="#ppt_x"/>
                                          </p:val>
                                        </p:tav>
                                      </p:tavLst>
                                    </p:anim>
                                    <p:anim calcmode="lin" valueType="num">
                                      <p:cBhvr additive="base">
                                        <p:cTn id="92" dur="500" fill="hold"/>
                                        <p:tgtEl>
                                          <p:spTgt spid="52"/>
                                        </p:tgtEl>
                                        <p:attrNameLst>
                                          <p:attrName>ppt_y</p:attrName>
                                        </p:attrNameLst>
                                      </p:cBhvr>
                                      <p:tavLst>
                                        <p:tav tm="0">
                                          <p:val>
                                            <p:strVal val="#ppt_y"/>
                                          </p:val>
                                        </p:tav>
                                        <p:tav tm="100000">
                                          <p:val>
                                            <p:strVal val="#ppt_y"/>
                                          </p:val>
                                        </p:tav>
                                      </p:tavLst>
                                    </p:anim>
                                  </p:childTnLst>
                                </p:cTn>
                              </p:par>
                            </p:childTnLst>
                          </p:cTn>
                        </p:par>
                        <p:par>
                          <p:cTn id="93" fill="hold">
                            <p:stCondLst>
                              <p:cond delay="5500"/>
                            </p:stCondLst>
                            <p:childTnLst>
                              <p:par>
                                <p:cTn id="94" presetID="42" presetClass="entr" presetSubtype="0" fill="hold" grpId="0" nodeType="afterEffect">
                                  <p:stCondLst>
                                    <p:cond delay="0"/>
                                  </p:stCondLst>
                                  <p:childTnLst>
                                    <p:set>
                                      <p:cBhvr>
                                        <p:cTn id="95" dur="1" fill="hold">
                                          <p:stCondLst>
                                            <p:cond delay="0"/>
                                          </p:stCondLst>
                                        </p:cTn>
                                        <p:tgtEl>
                                          <p:spTgt spid="59"/>
                                        </p:tgtEl>
                                        <p:attrNameLst>
                                          <p:attrName>style.visibility</p:attrName>
                                        </p:attrNameLst>
                                      </p:cBhvr>
                                      <p:to>
                                        <p:strVal val="visible"/>
                                      </p:to>
                                    </p:set>
                                    <p:animEffect transition="in" filter="fade">
                                      <p:cBhvr>
                                        <p:cTn id="96" dur="1000"/>
                                        <p:tgtEl>
                                          <p:spTgt spid="59"/>
                                        </p:tgtEl>
                                      </p:cBhvr>
                                    </p:animEffect>
                                    <p:anim calcmode="lin" valueType="num">
                                      <p:cBhvr>
                                        <p:cTn id="97" dur="1000" fill="hold"/>
                                        <p:tgtEl>
                                          <p:spTgt spid="59"/>
                                        </p:tgtEl>
                                        <p:attrNameLst>
                                          <p:attrName>ppt_x</p:attrName>
                                        </p:attrNameLst>
                                      </p:cBhvr>
                                      <p:tavLst>
                                        <p:tav tm="0">
                                          <p:val>
                                            <p:strVal val="#ppt_x"/>
                                          </p:val>
                                        </p:tav>
                                        <p:tav tm="100000">
                                          <p:val>
                                            <p:strVal val="#ppt_x"/>
                                          </p:val>
                                        </p:tav>
                                      </p:tavLst>
                                    </p:anim>
                                    <p:anim calcmode="lin" valueType="num">
                                      <p:cBhvr>
                                        <p:cTn id="98" dur="1000" fill="hold"/>
                                        <p:tgtEl>
                                          <p:spTgt spid="59"/>
                                        </p:tgtEl>
                                        <p:attrNameLst>
                                          <p:attrName>ppt_y</p:attrName>
                                        </p:attrNameLst>
                                      </p:cBhvr>
                                      <p:tavLst>
                                        <p:tav tm="0">
                                          <p:val>
                                            <p:strVal val="#ppt_y+.1"/>
                                          </p:val>
                                        </p:tav>
                                        <p:tav tm="100000">
                                          <p:val>
                                            <p:strVal val="#ppt_y"/>
                                          </p:val>
                                        </p:tav>
                                      </p:tavLst>
                                    </p:anim>
                                  </p:childTnLst>
                                </p:cTn>
                              </p:par>
                              <p:par>
                                <p:cTn id="99" presetID="42" presetClass="entr" presetSubtype="0" fill="hold" nodeType="withEffect">
                                  <p:stCondLst>
                                    <p:cond delay="0"/>
                                  </p:stCondLst>
                                  <p:childTnLst>
                                    <p:set>
                                      <p:cBhvr>
                                        <p:cTn id="100" dur="1" fill="hold">
                                          <p:stCondLst>
                                            <p:cond delay="0"/>
                                          </p:stCondLst>
                                        </p:cTn>
                                        <p:tgtEl>
                                          <p:spTgt spid="69"/>
                                        </p:tgtEl>
                                        <p:attrNameLst>
                                          <p:attrName>style.visibility</p:attrName>
                                        </p:attrNameLst>
                                      </p:cBhvr>
                                      <p:to>
                                        <p:strVal val="visible"/>
                                      </p:to>
                                    </p:set>
                                    <p:animEffect transition="in" filter="fade">
                                      <p:cBhvr>
                                        <p:cTn id="101" dur="1000"/>
                                        <p:tgtEl>
                                          <p:spTgt spid="69"/>
                                        </p:tgtEl>
                                      </p:cBhvr>
                                    </p:animEffect>
                                    <p:anim calcmode="lin" valueType="num">
                                      <p:cBhvr>
                                        <p:cTn id="102" dur="1000" fill="hold"/>
                                        <p:tgtEl>
                                          <p:spTgt spid="69"/>
                                        </p:tgtEl>
                                        <p:attrNameLst>
                                          <p:attrName>ppt_x</p:attrName>
                                        </p:attrNameLst>
                                      </p:cBhvr>
                                      <p:tavLst>
                                        <p:tav tm="0">
                                          <p:val>
                                            <p:strVal val="#ppt_x"/>
                                          </p:val>
                                        </p:tav>
                                        <p:tav tm="100000">
                                          <p:val>
                                            <p:strVal val="#ppt_x"/>
                                          </p:val>
                                        </p:tav>
                                      </p:tavLst>
                                    </p:anim>
                                    <p:anim calcmode="lin" valueType="num">
                                      <p:cBhvr>
                                        <p:cTn id="103" dur="1000" fill="hold"/>
                                        <p:tgtEl>
                                          <p:spTgt spid="69"/>
                                        </p:tgtEl>
                                        <p:attrNameLst>
                                          <p:attrName>ppt_y</p:attrName>
                                        </p:attrNameLst>
                                      </p:cBhvr>
                                      <p:tavLst>
                                        <p:tav tm="0">
                                          <p:val>
                                            <p:strVal val="#ppt_y+.1"/>
                                          </p:val>
                                        </p:tav>
                                        <p:tav tm="100000">
                                          <p:val>
                                            <p:strVal val="#ppt_y"/>
                                          </p:val>
                                        </p:tav>
                                      </p:tavLst>
                                    </p:anim>
                                  </p:childTnLst>
                                </p:cTn>
                              </p:par>
                            </p:childTnLst>
                          </p:cTn>
                        </p:par>
                        <p:par>
                          <p:cTn id="104" fill="hold">
                            <p:stCondLst>
                              <p:cond delay="6500"/>
                            </p:stCondLst>
                            <p:childTnLst>
                              <p:par>
                                <p:cTn id="105" presetID="2" presetClass="entr" presetSubtype="4" fill="hold" grpId="0" nodeType="afterEffect">
                                  <p:stCondLst>
                                    <p:cond delay="0"/>
                                  </p:stCondLst>
                                  <p:childTnLst>
                                    <p:set>
                                      <p:cBhvr>
                                        <p:cTn id="106" dur="1" fill="hold">
                                          <p:stCondLst>
                                            <p:cond delay="0"/>
                                          </p:stCondLst>
                                        </p:cTn>
                                        <p:tgtEl>
                                          <p:spTgt spid="37"/>
                                        </p:tgtEl>
                                        <p:attrNameLst>
                                          <p:attrName>style.visibility</p:attrName>
                                        </p:attrNameLst>
                                      </p:cBhvr>
                                      <p:to>
                                        <p:strVal val="visible"/>
                                      </p:to>
                                    </p:set>
                                    <p:anim calcmode="lin" valueType="num">
                                      <p:cBhvr additive="base">
                                        <p:cTn id="107" dur="500" fill="hold"/>
                                        <p:tgtEl>
                                          <p:spTgt spid="37"/>
                                        </p:tgtEl>
                                        <p:attrNameLst>
                                          <p:attrName>ppt_x</p:attrName>
                                        </p:attrNameLst>
                                      </p:cBhvr>
                                      <p:tavLst>
                                        <p:tav tm="0">
                                          <p:val>
                                            <p:strVal val="#ppt_x"/>
                                          </p:val>
                                        </p:tav>
                                        <p:tav tm="100000">
                                          <p:val>
                                            <p:strVal val="#ppt_x"/>
                                          </p:val>
                                        </p:tav>
                                      </p:tavLst>
                                    </p:anim>
                                    <p:anim calcmode="lin" valueType="num">
                                      <p:cBhvr additive="base">
                                        <p:cTn id="108" dur="500" fill="hold"/>
                                        <p:tgtEl>
                                          <p:spTgt spid="37"/>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29"/>
                                        </p:tgtEl>
                                        <p:attrNameLst>
                                          <p:attrName>style.visibility</p:attrName>
                                        </p:attrNameLst>
                                      </p:cBhvr>
                                      <p:to>
                                        <p:strVal val="visible"/>
                                      </p:to>
                                    </p:set>
                                    <p:anim calcmode="lin" valueType="num">
                                      <p:cBhvr additive="base">
                                        <p:cTn id="111" dur="500" fill="hold"/>
                                        <p:tgtEl>
                                          <p:spTgt spid="29"/>
                                        </p:tgtEl>
                                        <p:attrNameLst>
                                          <p:attrName>ppt_x</p:attrName>
                                        </p:attrNameLst>
                                      </p:cBhvr>
                                      <p:tavLst>
                                        <p:tav tm="0">
                                          <p:val>
                                            <p:strVal val="#ppt_x"/>
                                          </p:val>
                                        </p:tav>
                                        <p:tav tm="100000">
                                          <p:val>
                                            <p:strVal val="#ppt_x"/>
                                          </p:val>
                                        </p:tav>
                                      </p:tavLst>
                                    </p:anim>
                                    <p:anim calcmode="lin" valueType="num">
                                      <p:cBhvr additive="base">
                                        <p:cTn id="112" dur="500" fill="hold"/>
                                        <p:tgtEl>
                                          <p:spTgt spid="29"/>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50"/>
                                        </p:tgtEl>
                                        <p:attrNameLst>
                                          <p:attrName>style.visibility</p:attrName>
                                        </p:attrNameLst>
                                      </p:cBhvr>
                                      <p:to>
                                        <p:strVal val="visible"/>
                                      </p:to>
                                    </p:set>
                                    <p:anim calcmode="lin" valueType="num">
                                      <p:cBhvr additive="base">
                                        <p:cTn id="115" dur="500" fill="hold"/>
                                        <p:tgtEl>
                                          <p:spTgt spid="50"/>
                                        </p:tgtEl>
                                        <p:attrNameLst>
                                          <p:attrName>ppt_x</p:attrName>
                                        </p:attrNameLst>
                                      </p:cBhvr>
                                      <p:tavLst>
                                        <p:tav tm="0">
                                          <p:val>
                                            <p:strVal val="#ppt_x"/>
                                          </p:val>
                                        </p:tav>
                                        <p:tav tm="100000">
                                          <p:val>
                                            <p:strVal val="#ppt_x"/>
                                          </p:val>
                                        </p:tav>
                                      </p:tavLst>
                                    </p:anim>
                                    <p:anim calcmode="lin" valueType="num">
                                      <p:cBhvr additive="base">
                                        <p:cTn id="116" dur="500" fill="hold"/>
                                        <p:tgtEl>
                                          <p:spTgt spid="50"/>
                                        </p:tgtEl>
                                        <p:attrNameLst>
                                          <p:attrName>ppt_y</p:attrName>
                                        </p:attrNameLst>
                                      </p:cBhvr>
                                      <p:tavLst>
                                        <p:tav tm="0">
                                          <p:val>
                                            <p:strVal val="1+#ppt_h/2"/>
                                          </p:val>
                                        </p:tav>
                                        <p:tav tm="100000">
                                          <p:val>
                                            <p:strVal val="#ppt_y"/>
                                          </p:val>
                                        </p:tav>
                                      </p:tavLst>
                                    </p:anim>
                                  </p:childTnLst>
                                </p:cTn>
                              </p:par>
                            </p:childTnLst>
                          </p:cTn>
                        </p:par>
                        <p:par>
                          <p:cTn id="117" fill="hold">
                            <p:stCondLst>
                              <p:cond delay="7000"/>
                            </p:stCondLst>
                            <p:childTnLst>
                              <p:par>
                                <p:cTn id="118" presetID="42" presetClass="entr" presetSubtype="0" fill="hold" grpId="0" nodeType="afterEffect">
                                  <p:stCondLst>
                                    <p:cond delay="0"/>
                                  </p:stCondLst>
                                  <p:childTnLst>
                                    <p:set>
                                      <p:cBhvr>
                                        <p:cTn id="119" dur="1" fill="hold">
                                          <p:stCondLst>
                                            <p:cond delay="0"/>
                                          </p:stCondLst>
                                        </p:cTn>
                                        <p:tgtEl>
                                          <p:spTgt spid="57"/>
                                        </p:tgtEl>
                                        <p:attrNameLst>
                                          <p:attrName>style.visibility</p:attrName>
                                        </p:attrNameLst>
                                      </p:cBhvr>
                                      <p:to>
                                        <p:strVal val="visible"/>
                                      </p:to>
                                    </p:set>
                                    <p:animEffect transition="in" filter="fade">
                                      <p:cBhvr>
                                        <p:cTn id="120" dur="1000"/>
                                        <p:tgtEl>
                                          <p:spTgt spid="57"/>
                                        </p:tgtEl>
                                      </p:cBhvr>
                                    </p:animEffect>
                                    <p:anim calcmode="lin" valueType="num">
                                      <p:cBhvr>
                                        <p:cTn id="121" dur="1000" fill="hold"/>
                                        <p:tgtEl>
                                          <p:spTgt spid="57"/>
                                        </p:tgtEl>
                                        <p:attrNameLst>
                                          <p:attrName>ppt_x</p:attrName>
                                        </p:attrNameLst>
                                      </p:cBhvr>
                                      <p:tavLst>
                                        <p:tav tm="0">
                                          <p:val>
                                            <p:strVal val="#ppt_x"/>
                                          </p:val>
                                        </p:tav>
                                        <p:tav tm="100000">
                                          <p:val>
                                            <p:strVal val="#ppt_x"/>
                                          </p:val>
                                        </p:tav>
                                      </p:tavLst>
                                    </p:anim>
                                    <p:anim calcmode="lin" valueType="num">
                                      <p:cBhvr>
                                        <p:cTn id="122" dur="1000" fill="hold"/>
                                        <p:tgtEl>
                                          <p:spTgt spid="57"/>
                                        </p:tgtEl>
                                        <p:attrNameLst>
                                          <p:attrName>ppt_y</p:attrName>
                                        </p:attrNameLst>
                                      </p:cBhvr>
                                      <p:tavLst>
                                        <p:tav tm="0">
                                          <p:val>
                                            <p:strVal val="#ppt_y+.1"/>
                                          </p:val>
                                        </p:tav>
                                        <p:tav tm="100000">
                                          <p:val>
                                            <p:strVal val="#ppt_y"/>
                                          </p:val>
                                        </p:tav>
                                      </p:tavLst>
                                    </p:anim>
                                  </p:childTnLst>
                                </p:cTn>
                              </p:par>
                              <p:par>
                                <p:cTn id="123" presetID="42" presetClass="entr" presetSubtype="0" fill="hold" grpId="0" nodeType="withEffect">
                                  <p:stCondLst>
                                    <p:cond delay="0"/>
                                  </p:stCondLst>
                                  <p:childTnLst>
                                    <p:set>
                                      <p:cBhvr>
                                        <p:cTn id="124" dur="1" fill="hold">
                                          <p:stCondLst>
                                            <p:cond delay="0"/>
                                          </p:stCondLst>
                                        </p:cTn>
                                        <p:tgtEl>
                                          <p:spTgt spid="63"/>
                                        </p:tgtEl>
                                        <p:attrNameLst>
                                          <p:attrName>style.visibility</p:attrName>
                                        </p:attrNameLst>
                                      </p:cBhvr>
                                      <p:to>
                                        <p:strVal val="visible"/>
                                      </p:to>
                                    </p:set>
                                    <p:animEffect transition="in" filter="fade">
                                      <p:cBhvr>
                                        <p:cTn id="125" dur="1000"/>
                                        <p:tgtEl>
                                          <p:spTgt spid="63"/>
                                        </p:tgtEl>
                                      </p:cBhvr>
                                    </p:animEffect>
                                    <p:anim calcmode="lin" valueType="num">
                                      <p:cBhvr>
                                        <p:cTn id="126" dur="1000" fill="hold"/>
                                        <p:tgtEl>
                                          <p:spTgt spid="63"/>
                                        </p:tgtEl>
                                        <p:attrNameLst>
                                          <p:attrName>ppt_x</p:attrName>
                                        </p:attrNameLst>
                                      </p:cBhvr>
                                      <p:tavLst>
                                        <p:tav tm="0">
                                          <p:val>
                                            <p:strVal val="#ppt_x"/>
                                          </p:val>
                                        </p:tav>
                                        <p:tav tm="100000">
                                          <p:val>
                                            <p:strVal val="#ppt_x"/>
                                          </p:val>
                                        </p:tav>
                                      </p:tavLst>
                                    </p:anim>
                                    <p:anim calcmode="lin" valueType="num">
                                      <p:cBhvr>
                                        <p:cTn id="127" dur="1000" fill="hold"/>
                                        <p:tgtEl>
                                          <p:spTgt spid="6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p:bldP spid="58" grpId="0"/>
      <p:bldP spid="59" grpId="0"/>
      <p:bldP spid="60" grpId="0"/>
      <p:bldP spid="61" grpId="0"/>
      <p:bldP spid="62" grpId="0" animBg="1"/>
      <p:bldP spid="63" grpId="0" animBg="1"/>
      <p:bldP spid="39" grpId="0" animBg="1"/>
      <p:bldP spid="35" grpId="0" animBg="1"/>
      <p:bldP spid="55" grpId="0"/>
      <p:bldP spid="44" grpId="0" animBg="1"/>
      <p:bldP spid="45" grpId="0" animBg="1"/>
      <p:bldP spid="54" grpId="0"/>
      <p:bldP spid="47" grpId="0" animBg="1"/>
      <p:bldP spid="48" grpId="0" animBg="1"/>
      <p:bldP spid="53" grpId="0"/>
      <p:bldP spid="24" grpId="0" animBg="1"/>
      <p:bldP spid="25" grpId="0" animBg="1"/>
      <p:bldP spid="52" grpId="0"/>
      <p:bldP spid="37" grpId="0" animBg="1"/>
      <p:bldP spid="29" grpId="0" animBg="1"/>
      <p:bldP spid="50"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898F691B-652E-4C3A-8198-A112C8D85D9D}"/>
              </a:ext>
            </a:extLst>
          </p:cNvPr>
          <p:cNvGrpSpPr/>
          <p:nvPr/>
        </p:nvGrpSpPr>
        <p:grpSpPr>
          <a:xfrm>
            <a:off x="-103239" y="521208"/>
            <a:ext cx="10399744" cy="6130367"/>
            <a:chOff x="-103239" y="521208"/>
            <a:chExt cx="10399744" cy="6130367"/>
          </a:xfrm>
        </p:grpSpPr>
        <p:sp>
          <p:nvSpPr>
            <p:cNvPr id="13" name="Freeform: Shape 12">
              <a:extLst>
                <a:ext uri="{FF2B5EF4-FFF2-40B4-BE49-F238E27FC236}">
                  <a16:creationId xmlns:a16="http://schemas.microsoft.com/office/drawing/2014/main" id="{C0C39FB8-A354-4538-893A-24FE1B6851C8}"/>
                </a:ext>
              </a:extLst>
            </p:cNvPr>
            <p:cNvSpPr/>
            <p:nvPr/>
          </p:nvSpPr>
          <p:spPr>
            <a:xfrm>
              <a:off x="8101584" y="521208"/>
              <a:ext cx="2194921" cy="2749481"/>
            </a:xfrm>
            <a:custGeom>
              <a:avLst/>
              <a:gdLst>
                <a:gd name="connsiteX0" fmla="*/ 1370968 w 1547970"/>
                <a:gd name="connsiteY0" fmla="*/ 0 h 1939075"/>
                <a:gd name="connsiteX1" fmla="*/ 1547970 w 1547970"/>
                <a:gd name="connsiteY1" fmla="*/ 405244 h 1939075"/>
                <a:gd name="connsiteX2" fmla="*/ 1353090 w 1547970"/>
                <a:gd name="connsiteY2" fmla="*/ 405244 h 1939075"/>
                <a:gd name="connsiteX3" fmla="*/ 623258 w 1547970"/>
                <a:gd name="connsiteY3" fmla="*/ 1939075 h 1939075"/>
                <a:gd name="connsiteX4" fmla="*/ 0 w 1547970"/>
                <a:gd name="connsiteY4" fmla="*/ 1939075 h 1939075"/>
                <a:gd name="connsiteX5" fmla="*/ 986617 w 1547970"/>
                <a:gd name="connsiteY5" fmla="*/ 405244 h 1939075"/>
                <a:gd name="connsiteX6" fmla="*/ 819896 w 1547970"/>
                <a:gd name="connsiteY6" fmla="*/ 405244 h 19390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47970" h="1939075">
                  <a:moveTo>
                    <a:pt x="1370968" y="0"/>
                  </a:moveTo>
                  <a:lnTo>
                    <a:pt x="1547970" y="405244"/>
                  </a:lnTo>
                  <a:lnTo>
                    <a:pt x="1353090" y="405244"/>
                  </a:lnTo>
                  <a:lnTo>
                    <a:pt x="623258" y="1939075"/>
                  </a:lnTo>
                  <a:lnTo>
                    <a:pt x="0" y="1939075"/>
                  </a:lnTo>
                  <a:lnTo>
                    <a:pt x="986617" y="405244"/>
                  </a:lnTo>
                  <a:lnTo>
                    <a:pt x="819896" y="405244"/>
                  </a:lnTo>
                  <a:close/>
                </a:path>
              </a:pathLst>
            </a:custGeom>
            <a:solidFill>
              <a:schemeClr val="bg1"/>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31565165-2DA4-484F-8C01-51B01C79D030}"/>
                </a:ext>
              </a:extLst>
            </p:cNvPr>
            <p:cNvSpPr/>
            <p:nvPr/>
          </p:nvSpPr>
          <p:spPr>
            <a:xfrm rot="20279983">
              <a:off x="-103239" y="4690409"/>
              <a:ext cx="9693992" cy="1961166"/>
            </a:xfrm>
            <a:custGeom>
              <a:avLst/>
              <a:gdLst>
                <a:gd name="connsiteX0" fmla="*/ 8858862 w 9693992"/>
                <a:gd name="connsiteY0" fmla="*/ 0 h 1961166"/>
                <a:gd name="connsiteX1" fmla="*/ 9693992 w 9693992"/>
                <a:gd name="connsiteY1" fmla="*/ 337420 h 1961166"/>
                <a:gd name="connsiteX2" fmla="*/ 4076822 w 9693992"/>
                <a:gd name="connsiteY2" fmla="*/ 1961166 h 1961166"/>
                <a:gd name="connsiteX3" fmla="*/ 0 w 9693992"/>
                <a:gd name="connsiteY3" fmla="*/ 314000 h 1961166"/>
                <a:gd name="connsiteX4" fmla="*/ 126865 w 9693992"/>
                <a:gd name="connsiteY4" fmla="*/ 1 h 196116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693992" h="1961166">
                  <a:moveTo>
                    <a:pt x="8858862" y="0"/>
                  </a:moveTo>
                  <a:lnTo>
                    <a:pt x="9693992" y="337420"/>
                  </a:lnTo>
                  <a:lnTo>
                    <a:pt x="4076822" y="1961166"/>
                  </a:lnTo>
                  <a:lnTo>
                    <a:pt x="0" y="314000"/>
                  </a:lnTo>
                  <a:lnTo>
                    <a:pt x="126865" y="1"/>
                  </a:lnTo>
                  <a:close/>
                </a:path>
              </a:pathLst>
            </a:cu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16" name="Text Box 10">
            <a:extLst>
              <a:ext uri="{FF2B5EF4-FFF2-40B4-BE49-F238E27FC236}">
                <a16:creationId xmlns:a16="http://schemas.microsoft.com/office/drawing/2014/main" id="{6CFF49CD-AAEB-4300-ABD9-157556786508}"/>
              </a:ext>
            </a:extLst>
          </p:cNvPr>
          <p:cNvSpPr txBox="1">
            <a:spLocks noChangeArrowheads="1"/>
          </p:cNvSpPr>
          <p:nvPr/>
        </p:nvSpPr>
        <p:spPr bwMode="auto">
          <a:xfrm>
            <a:off x="2405563" y="6174348"/>
            <a:ext cx="953064" cy="430887"/>
          </a:xfrm>
          <a:prstGeom prst="rect">
            <a:avLst/>
          </a:prstGeom>
          <a:noFill/>
          <a:ln w="9525">
            <a:noFill/>
            <a:miter lim="800000"/>
            <a:headEnd/>
            <a:tailEnd/>
          </a:ln>
        </p:spPr>
        <p:txBody>
          <a:bodyPr wrap="square" lIns="60960" tIns="30480" rIns="60960" bIns="30480">
            <a:spAutoFit/>
          </a:bodyPr>
          <a:lstStyle/>
          <a:p>
            <a:pPr algn="ctr"/>
            <a:r>
              <a:rPr lang="en-US" sz="2400" spc="150" dirty="0">
                <a:solidFill>
                  <a:srgbClr val="4D4D4D"/>
                </a:solidFill>
                <a:latin typeface="Bernard MT Condensed" panose="02050806060905020404" pitchFamily="18" charset="0"/>
              </a:rPr>
              <a:t>2014</a:t>
            </a:r>
            <a:endParaRPr lang="en-US" sz="2400" dirty="0">
              <a:solidFill>
                <a:srgbClr val="4D4D4D"/>
              </a:solidFill>
            </a:endParaRPr>
          </a:p>
        </p:txBody>
      </p:sp>
      <p:sp>
        <p:nvSpPr>
          <p:cNvPr id="22" name="Text Box 10">
            <a:extLst>
              <a:ext uri="{FF2B5EF4-FFF2-40B4-BE49-F238E27FC236}">
                <a16:creationId xmlns:a16="http://schemas.microsoft.com/office/drawing/2014/main" id="{C6D7D51C-A7CF-40E8-A779-759D858E2484}"/>
              </a:ext>
            </a:extLst>
          </p:cNvPr>
          <p:cNvSpPr txBox="1">
            <a:spLocks noChangeArrowheads="1"/>
          </p:cNvSpPr>
          <p:nvPr/>
        </p:nvSpPr>
        <p:spPr bwMode="auto">
          <a:xfrm>
            <a:off x="7644634" y="3493134"/>
            <a:ext cx="725427" cy="338554"/>
          </a:xfrm>
          <a:prstGeom prst="rect">
            <a:avLst/>
          </a:prstGeom>
          <a:noFill/>
          <a:ln w="9525">
            <a:noFill/>
            <a:miter lim="800000"/>
            <a:headEnd/>
            <a:tailEnd/>
          </a:ln>
        </p:spPr>
        <p:txBody>
          <a:bodyPr wrap="square" lIns="60960" tIns="30480" rIns="60960" bIns="30480">
            <a:spAutoFit/>
          </a:bodyPr>
          <a:lstStyle/>
          <a:p>
            <a:pPr algn="ctr"/>
            <a:r>
              <a:rPr lang="en-US" spc="150" dirty="0">
                <a:solidFill>
                  <a:srgbClr val="4D4D4D"/>
                </a:solidFill>
                <a:latin typeface="Bernard MT Condensed" panose="02050806060905020404" pitchFamily="18" charset="0"/>
              </a:rPr>
              <a:t>2020</a:t>
            </a:r>
            <a:endParaRPr lang="en-US" dirty="0">
              <a:solidFill>
                <a:srgbClr val="4D4D4D"/>
              </a:solidFill>
            </a:endParaRPr>
          </a:p>
        </p:txBody>
      </p:sp>
      <p:sp>
        <p:nvSpPr>
          <p:cNvPr id="28" name="Text Box 10">
            <a:extLst>
              <a:ext uri="{FF2B5EF4-FFF2-40B4-BE49-F238E27FC236}">
                <a16:creationId xmlns:a16="http://schemas.microsoft.com/office/drawing/2014/main" id="{DEF55FE6-6C22-48F9-ACDC-AA101B9AB44D}"/>
              </a:ext>
            </a:extLst>
          </p:cNvPr>
          <p:cNvSpPr txBox="1">
            <a:spLocks noChangeArrowheads="1"/>
          </p:cNvSpPr>
          <p:nvPr/>
        </p:nvSpPr>
        <p:spPr bwMode="auto">
          <a:xfrm>
            <a:off x="4316744" y="5326898"/>
            <a:ext cx="887853" cy="400110"/>
          </a:xfrm>
          <a:prstGeom prst="rect">
            <a:avLst/>
          </a:prstGeom>
          <a:noFill/>
          <a:ln w="9525">
            <a:noFill/>
            <a:miter lim="800000"/>
            <a:headEnd/>
            <a:tailEnd/>
          </a:ln>
        </p:spPr>
        <p:txBody>
          <a:bodyPr wrap="square" lIns="60960" tIns="30480" rIns="60960" bIns="30480">
            <a:spAutoFit/>
          </a:bodyPr>
          <a:lstStyle/>
          <a:p>
            <a:pPr algn="ctr"/>
            <a:r>
              <a:rPr lang="en-US" sz="2200" spc="150" dirty="0">
                <a:solidFill>
                  <a:srgbClr val="4D4D4D"/>
                </a:solidFill>
                <a:latin typeface="Bernard MT Condensed" panose="02050806060905020404" pitchFamily="18" charset="0"/>
              </a:rPr>
              <a:t>2016</a:t>
            </a:r>
            <a:endParaRPr lang="en-US" sz="2200" dirty="0">
              <a:solidFill>
                <a:srgbClr val="4D4D4D"/>
              </a:solidFill>
            </a:endParaRPr>
          </a:p>
        </p:txBody>
      </p:sp>
      <p:sp>
        <p:nvSpPr>
          <p:cNvPr id="34" name="Text Box 10">
            <a:extLst>
              <a:ext uri="{FF2B5EF4-FFF2-40B4-BE49-F238E27FC236}">
                <a16:creationId xmlns:a16="http://schemas.microsoft.com/office/drawing/2014/main" id="{BB507B7E-745E-43E3-A83B-2C77A99A0F48}"/>
              </a:ext>
            </a:extLst>
          </p:cNvPr>
          <p:cNvSpPr txBox="1">
            <a:spLocks noChangeArrowheads="1"/>
          </p:cNvSpPr>
          <p:nvPr/>
        </p:nvSpPr>
        <p:spPr bwMode="auto">
          <a:xfrm>
            <a:off x="6037360" y="4432539"/>
            <a:ext cx="922255" cy="369332"/>
          </a:xfrm>
          <a:prstGeom prst="rect">
            <a:avLst/>
          </a:prstGeom>
          <a:noFill/>
          <a:ln w="9525">
            <a:noFill/>
            <a:miter lim="800000"/>
            <a:headEnd/>
            <a:tailEnd/>
          </a:ln>
        </p:spPr>
        <p:txBody>
          <a:bodyPr wrap="square" lIns="60960" tIns="30480" rIns="60960" bIns="30480">
            <a:spAutoFit/>
          </a:bodyPr>
          <a:lstStyle/>
          <a:p>
            <a:pPr algn="ctr"/>
            <a:r>
              <a:rPr lang="en-US" sz="2000" spc="150" dirty="0">
                <a:solidFill>
                  <a:srgbClr val="4D4D4D"/>
                </a:solidFill>
                <a:latin typeface="Bernard MT Condensed" panose="02050806060905020404" pitchFamily="18" charset="0"/>
              </a:rPr>
              <a:t>2018</a:t>
            </a:r>
            <a:endParaRPr lang="en-US" sz="2000" dirty="0">
              <a:solidFill>
                <a:srgbClr val="4D4D4D"/>
              </a:solidFill>
            </a:endParaRPr>
          </a:p>
        </p:txBody>
      </p:sp>
      <p:sp>
        <p:nvSpPr>
          <p:cNvPr id="35" name="TextBox 34">
            <a:extLst>
              <a:ext uri="{FF2B5EF4-FFF2-40B4-BE49-F238E27FC236}">
                <a16:creationId xmlns:a16="http://schemas.microsoft.com/office/drawing/2014/main" id="{9B60B374-9799-49D3-8CD8-7D97D43E6177}"/>
              </a:ext>
            </a:extLst>
          </p:cNvPr>
          <p:cNvSpPr txBox="1"/>
          <p:nvPr/>
        </p:nvSpPr>
        <p:spPr>
          <a:xfrm>
            <a:off x="177050" y="2711663"/>
            <a:ext cx="3568515" cy="1508105"/>
          </a:xfrm>
          <a:prstGeom prst="rect">
            <a:avLst/>
          </a:prstGeom>
          <a:noFill/>
        </p:spPr>
        <p:txBody>
          <a:bodyPr wrap="square" rtlCol="0">
            <a:spAutoFit/>
          </a:bodyPr>
          <a:lstStyle/>
          <a:p>
            <a:pPr algn="r" defTabSz="1219170">
              <a:spcBef>
                <a:spcPct val="20000"/>
              </a:spcBef>
              <a:defRPr/>
            </a:pPr>
            <a:r>
              <a:rPr lang="en-US" dirty="0">
                <a:solidFill>
                  <a:srgbClr val="FF7467"/>
                </a:solidFill>
                <a:latin typeface="Bernard MT Condensed" panose="02050806060905020404" pitchFamily="18" charset="0"/>
              </a:rPr>
              <a:t>LOREM IPSUM</a:t>
            </a:r>
          </a:p>
          <a:p>
            <a:pPr algn="r" defTabSz="1219170">
              <a:spcBef>
                <a:spcPct val="20000"/>
              </a:spcBef>
              <a:defRPr/>
            </a:pPr>
            <a:endParaRPr lang="en-US" sz="3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pPr algn="r"/>
            <a:r>
              <a:rPr lang="en-US" sz="300" dirty="0">
                <a:solidFill>
                  <a:schemeClr val="bg1"/>
                </a:solidFill>
                <a:latin typeface="Candara" panose="020E0502030303020204" pitchFamily="34" charset="0"/>
              </a:rPr>
              <a:t> </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2CC31CA1-1FC2-4B1C-8AC3-30113AF26BA5}"/>
              </a:ext>
            </a:extLst>
          </p:cNvPr>
          <p:cNvSpPr txBox="1"/>
          <p:nvPr/>
        </p:nvSpPr>
        <p:spPr>
          <a:xfrm>
            <a:off x="3439324" y="1436890"/>
            <a:ext cx="3768291" cy="1323439"/>
          </a:xfrm>
          <a:prstGeom prst="rect">
            <a:avLst/>
          </a:prstGeom>
          <a:noFill/>
        </p:spPr>
        <p:txBody>
          <a:bodyPr wrap="square" rtlCol="0">
            <a:spAutoFit/>
          </a:bodyPr>
          <a:lstStyle/>
          <a:p>
            <a:pPr algn="r" defTabSz="1219170">
              <a:spcBef>
                <a:spcPct val="20000"/>
              </a:spcBef>
              <a:defRPr/>
            </a:pPr>
            <a:r>
              <a:rPr lang="en-US" dirty="0">
                <a:solidFill>
                  <a:srgbClr val="F4C956"/>
                </a:solidFill>
                <a:latin typeface="Bernard MT Condensed" panose="02050806060905020404" pitchFamily="18" charset="0"/>
              </a:rPr>
              <a:t>LOREM IPSUM</a:t>
            </a:r>
          </a:p>
          <a:p>
            <a:pPr algn="r" defTabSz="1219170">
              <a:spcBef>
                <a:spcPct val="20000"/>
              </a:spcBef>
              <a:defRPr/>
            </a:pPr>
            <a:endParaRPr lang="en-US" sz="3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pPr algn="r"/>
            <a:r>
              <a:rPr lang="en-US" sz="300" dirty="0">
                <a:solidFill>
                  <a:schemeClr val="bg1"/>
                </a:solidFill>
                <a:latin typeface="Candara" panose="020E0502030303020204" pitchFamily="34" charset="0"/>
              </a:rPr>
              <a:t> </a:t>
            </a: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D4BD0E8E-61A7-434A-9F70-9567D9E7E85F}"/>
              </a:ext>
            </a:extLst>
          </p:cNvPr>
          <p:cNvSpPr txBox="1"/>
          <p:nvPr/>
        </p:nvSpPr>
        <p:spPr>
          <a:xfrm>
            <a:off x="6329057" y="5373986"/>
            <a:ext cx="3954263" cy="1323439"/>
          </a:xfrm>
          <a:prstGeom prst="rect">
            <a:avLst/>
          </a:prstGeom>
          <a:noFill/>
        </p:spPr>
        <p:txBody>
          <a:bodyPr wrap="square" rtlCol="0">
            <a:spAutoFit/>
          </a:bodyPr>
          <a:lstStyle/>
          <a:p>
            <a:pPr defTabSz="1219170">
              <a:spcBef>
                <a:spcPct val="20000"/>
              </a:spcBef>
              <a:defRPr/>
            </a:pPr>
            <a:r>
              <a:rPr lang="en-US" dirty="0">
                <a:solidFill>
                  <a:srgbClr val="4CC8EC"/>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169AC74D-E65E-4AF3-BA17-F5C5A87E8289}"/>
              </a:ext>
            </a:extLst>
          </p:cNvPr>
          <p:cNvSpPr txBox="1"/>
          <p:nvPr/>
        </p:nvSpPr>
        <p:spPr>
          <a:xfrm>
            <a:off x="9229494" y="2684549"/>
            <a:ext cx="2962506" cy="1708160"/>
          </a:xfrm>
          <a:prstGeom prst="rect">
            <a:avLst/>
          </a:prstGeom>
          <a:noFill/>
        </p:spPr>
        <p:txBody>
          <a:bodyPr wrap="square" rtlCol="0">
            <a:spAutoFit/>
          </a:bodyPr>
          <a:lstStyle/>
          <a:p>
            <a:pPr defTabSz="1219170">
              <a:spcBef>
                <a:spcPct val="20000"/>
              </a:spcBef>
              <a:defRPr/>
            </a:pPr>
            <a:r>
              <a:rPr lang="en-US" dirty="0">
                <a:solidFill>
                  <a:srgbClr val="57CCC6"/>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a:p>
            <a:r>
              <a:rPr lang="en-US" sz="300" dirty="0">
                <a:solidFill>
                  <a:schemeClr val="bg1"/>
                </a:solidFill>
                <a:latin typeface="Candara" panose="020E0502030303020204" pitchFamily="34" charset="0"/>
              </a:rPr>
              <a:t> </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17" name="Group 16">
            <a:extLst>
              <a:ext uri="{FF2B5EF4-FFF2-40B4-BE49-F238E27FC236}">
                <a16:creationId xmlns:a16="http://schemas.microsoft.com/office/drawing/2014/main" id="{AE66C62C-6139-456D-9D1E-186375D82F93}"/>
              </a:ext>
            </a:extLst>
          </p:cNvPr>
          <p:cNvGrpSpPr>
            <a:grpSpLocks noChangeAspect="1"/>
          </p:cNvGrpSpPr>
          <p:nvPr/>
        </p:nvGrpSpPr>
        <p:grpSpPr>
          <a:xfrm>
            <a:off x="7447529" y="2170303"/>
            <a:ext cx="1097280" cy="1097280"/>
            <a:chOff x="4711952" y="2403583"/>
            <a:chExt cx="1188720" cy="1188720"/>
          </a:xfrm>
          <a:effectLst>
            <a:outerShdw blurRad="76200" dir="13500000" sy="23000" kx="1200000" algn="br" rotWithShape="0">
              <a:prstClr val="black">
                <a:alpha val="20000"/>
              </a:prstClr>
            </a:outerShdw>
          </a:effectLst>
        </p:grpSpPr>
        <p:grpSp>
          <p:nvGrpSpPr>
            <p:cNvPr id="18" name="Group 17">
              <a:extLst>
                <a:ext uri="{FF2B5EF4-FFF2-40B4-BE49-F238E27FC236}">
                  <a16:creationId xmlns:a16="http://schemas.microsoft.com/office/drawing/2014/main" id="{6EFEE5D0-6809-4345-A5F9-53AA647AA0FD}"/>
                </a:ext>
              </a:extLst>
            </p:cNvPr>
            <p:cNvGrpSpPr/>
            <p:nvPr/>
          </p:nvGrpSpPr>
          <p:grpSpPr>
            <a:xfrm>
              <a:off x="4711952" y="2403583"/>
              <a:ext cx="1188720" cy="1188720"/>
              <a:chOff x="4711952" y="2403583"/>
              <a:chExt cx="1188720" cy="1188720"/>
            </a:xfrm>
          </p:grpSpPr>
          <p:sp>
            <p:nvSpPr>
              <p:cNvPr id="20" name="Teardrop 19">
                <a:extLst>
                  <a:ext uri="{FF2B5EF4-FFF2-40B4-BE49-F238E27FC236}">
                    <a16:creationId xmlns:a16="http://schemas.microsoft.com/office/drawing/2014/main" id="{F9F85792-39C2-4D5E-8D3E-8D9FC6FEC8EF}"/>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ardrop 20">
                <a:extLst>
                  <a:ext uri="{FF2B5EF4-FFF2-40B4-BE49-F238E27FC236}">
                    <a16:creationId xmlns:a16="http://schemas.microsoft.com/office/drawing/2014/main" id="{115C8762-4E9E-483F-8157-15456A20D6D8}"/>
                  </a:ext>
                </a:extLst>
              </p:cNvPr>
              <p:cNvSpPr>
                <a:spLocks noChangeAspect="1"/>
              </p:cNvSpPr>
              <p:nvPr/>
            </p:nvSpPr>
            <p:spPr>
              <a:xfrm rot="8080887">
                <a:off x="4803392" y="2495023"/>
                <a:ext cx="1005840" cy="1005840"/>
              </a:xfrm>
              <a:prstGeom prst="teardrop">
                <a:avLst/>
              </a:prstGeom>
              <a:solidFill>
                <a:srgbClr val="57CCC6"/>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Text Box 10">
              <a:extLst>
                <a:ext uri="{FF2B5EF4-FFF2-40B4-BE49-F238E27FC236}">
                  <a16:creationId xmlns:a16="http://schemas.microsoft.com/office/drawing/2014/main" id="{CD6CB1F6-B623-4735-8986-9878C72211A3}"/>
                </a:ext>
              </a:extLst>
            </p:cNvPr>
            <p:cNvSpPr txBox="1">
              <a:spLocks noChangeArrowheads="1"/>
            </p:cNvSpPr>
            <p:nvPr/>
          </p:nvSpPr>
          <p:spPr bwMode="auto">
            <a:xfrm>
              <a:off x="4839335" y="2708975"/>
              <a:ext cx="958176" cy="600165"/>
            </a:xfrm>
            <a:prstGeom prst="rect">
              <a:avLst/>
            </a:prstGeom>
            <a:noFill/>
            <a:ln w="9525">
              <a:noFill/>
              <a:miter lim="800000"/>
              <a:headEnd/>
              <a:tailEnd/>
            </a:ln>
          </p:spPr>
          <p:txBody>
            <a:bodyPr wrap="square" lIns="60960" tIns="30480" rIns="60960" bIns="30480">
              <a:spAutoFit/>
            </a:bodyPr>
            <a:lstStyle/>
            <a:p>
              <a:pPr algn="ctr"/>
              <a:r>
                <a:rPr lang="en-US" sz="1600" spc="150" dirty="0">
                  <a:solidFill>
                    <a:schemeClr val="bg1"/>
                  </a:solidFill>
                  <a:latin typeface="Bernard MT Condensed" panose="02050806060905020404" pitchFamily="18" charset="0"/>
                </a:rPr>
                <a:t>LOREM</a:t>
              </a:r>
            </a:p>
            <a:p>
              <a:pPr algn="ctr"/>
              <a:r>
                <a:rPr lang="en-US" sz="1600" spc="150" dirty="0">
                  <a:solidFill>
                    <a:schemeClr val="bg1"/>
                  </a:solidFill>
                  <a:latin typeface="Bernard MT Condensed" panose="02050806060905020404" pitchFamily="18" charset="0"/>
                </a:rPr>
                <a:t>IPSUM</a:t>
              </a:r>
              <a:endParaRPr lang="en-US" sz="1600" dirty="0">
                <a:solidFill>
                  <a:schemeClr val="bg1"/>
                </a:solidFill>
              </a:endParaRPr>
            </a:p>
          </p:txBody>
        </p:sp>
      </p:grpSp>
      <p:grpSp>
        <p:nvGrpSpPr>
          <p:cNvPr id="29" name="Group 28">
            <a:extLst>
              <a:ext uri="{FF2B5EF4-FFF2-40B4-BE49-F238E27FC236}">
                <a16:creationId xmlns:a16="http://schemas.microsoft.com/office/drawing/2014/main" id="{0F13A499-C671-474F-808B-4FB1239543AE}"/>
              </a:ext>
            </a:extLst>
          </p:cNvPr>
          <p:cNvGrpSpPr>
            <a:grpSpLocks noChangeAspect="1"/>
          </p:cNvGrpSpPr>
          <p:nvPr/>
        </p:nvGrpSpPr>
        <p:grpSpPr>
          <a:xfrm>
            <a:off x="5845365" y="2825696"/>
            <a:ext cx="1280160" cy="1280160"/>
            <a:chOff x="4711952" y="2403583"/>
            <a:chExt cx="1188720" cy="1188720"/>
          </a:xfrm>
          <a:effectLst>
            <a:outerShdw blurRad="76200" dir="13500000" sy="23000" kx="1200000" algn="br" rotWithShape="0">
              <a:prstClr val="black">
                <a:alpha val="20000"/>
              </a:prstClr>
            </a:outerShdw>
          </a:effectLst>
        </p:grpSpPr>
        <p:grpSp>
          <p:nvGrpSpPr>
            <p:cNvPr id="30" name="Group 29">
              <a:extLst>
                <a:ext uri="{FF2B5EF4-FFF2-40B4-BE49-F238E27FC236}">
                  <a16:creationId xmlns:a16="http://schemas.microsoft.com/office/drawing/2014/main" id="{C21A851B-5C55-47FE-8A39-6435A7EBA99E}"/>
                </a:ext>
              </a:extLst>
            </p:cNvPr>
            <p:cNvGrpSpPr/>
            <p:nvPr/>
          </p:nvGrpSpPr>
          <p:grpSpPr>
            <a:xfrm>
              <a:off x="4711952" y="2403583"/>
              <a:ext cx="1188720" cy="1188720"/>
              <a:chOff x="4711952" y="2403583"/>
              <a:chExt cx="1188720" cy="1188720"/>
            </a:xfrm>
          </p:grpSpPr>
          <p:sp>
            <p:nvSpPr>
              <p:cNvPr id="32" name="Teardrop 31">
                <a:extLst>
                  <a:ext uri="{FF2B5EF4-FFF2-40B4-BE49-F238E27FC236}">
                    <a16:creationId xmlns:a16="http://schemas.microsoft.com/office/drawing/2014/main" id="{C6CA3433-AAEC-4BBF-AA05-8CA169388E50}"/>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ardrop 32">
                <a:extLst>
                  <a:ext uri="{FF2B5EF4-FFF2-40B4-BE49-F238E27FC236}">
                    <a16:creationId xmlns:a16="http://schemas.microsoft.com/office/drawing/2014/main" id="{5B7450CB-C6EF-44A0-A1F3-F6D2C2D7E0BF}"/>
                  </a:ext>
                </a:extLst>
              </p:cNvPr>
              <p:cNvSpPr>
                <a:spLocks noChangeAspect="1"/>
              </p:cNvSpPr>
              <p:nvPr/>
            </p:nvSpPr>
            <p:spPr>
              <a:xfrm rot="8080887">
                <a:off x="4803392" y="2495023"/>
                <a:ext cx="1005840" cy="1005840"/>
              </a:xfrm>
              <a:prstGeom prst="teardrop">
                <a:avLst/>
              </a:prstGeom>
              <a:solidFill>
                <a:srgbClr val="F4C956"/>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1" name="Text Box 10">
              <a:extLst>
                <a:ext uri="{FF2B5EF4-FFF2-40B4-BE49-F238E27FC236}">
                  <a16:creationId xmlns:a16="http://schemas.microsoft.com/office/drawing/2014/main" id="{FF48D22A-A52F-4E7D-A2D2-E1A8553F65AE}"/>
                </a:ext>
              </a:extLst>
            </p:cNvPr>
            <p:cNvSpPr txBox="1">
              <a:spLocks noChangeArrowheads="1"/>
            </p:cNvSpPr>
            <p:nvPr/>
          </p:nvSpPr>
          <p:spPr bwMode="auto">
            <a:xfrm>
              <a:off x="4839335" y="2708975"/>
              <a:ext cx="958176" cy="571585"/>
            </a:xfrm>
            <a:prstGeom prst="rect">
              <a:avLst/>
            </a:prstGeom>
            <a:noFill/>
            <a:ln w="9525">
              <a:noFill/>
              <a:miter lim="800000"/>
              <a:headEnd/>
              <a:tailEnd/>
            </a:ln>
          </p:spPr>
          <p:txBody>
            <a:bodyPr wrap="square" lIns="60960" tIns="30480" rIns="60960" bIns="30480">
              <a:spAutoFit/>
            </a:bodyPr>
            <a:lstStyle/>
            <a:p>
              <a:pPr algn="ctr"/>
              <a:r>
                <a:rPr lang="en-US" spc="150" dirty="0">
                  <a:solidFill>
                    <a:schemeClr val="bg1"/>
                  </a:solidFill>
                  <a:latin typeface="Bernard MT Condensed" panose="02050806060905020404" pitchFamily="18" charset="0"/>
                </a:rPr>
                <a:t>LOREM</a:t>
              </a:r>
            </a:p>
            <a:p>
              <a:pPr algn="ctr"/>
              <a:r>
                <a:rPr lang="en-US" spc="150" dirty="0">
                  <a:solidFill>
                    <a:schemeClr val="bg1"/>
                  </a:solidFill>
                  <a:latin typeface="Bernard MT Condensed" panose="02050806060905020404" pitchFamily="18" charset="0"/>
                </a:rPr>
                <a:t>IPSUM</a:t>
              </a:r>
              <a:endParaRPr lang="en-US" dirty="0">
                <a:solidFill>
                  <a:schemeClr val="bg1"/>
                </a:solidFill>
              </a:endParaRPr>
            </a:p>
          </p:txBody>
        </p:sp>
      </p:grpSp>
      <p:grpSp>
        <p:nvGrpSpPr>
          <p:cNvPr id="23" name="Group 22">
            <a:extLst>
              <a:ext uri="{FF2B5EF4-FFF2-40B4-BE49-F238E27FC236}">
                <a16:creationId xmlns:a16="http://schemas.microsoft.com/office/drawing/2014/main" id="{1DF4C6C6-044D-43B3-BD55-C9572E43CBE6}"/>
              </a:ext>
            </a:extLst>
          </p:cNvPr>
          <p:cNvGrpSpPr>
            <a:grpSpLocks noChangeAspect="1"/>
          </p:cNvGrpSpPr>
          <p:nvPr/>
        </p:nvGrpSpPr>
        <p:grpSpPr>
          <a:xfrm>
            <a:off x="4029151" y="3476615"/>
            <a:ext cx="1463040" cy="1463040"/>
            <a:chOff x="4711952" y="2403583"/>
            <a:chExt cx="1188720" cy="1188720"/>
          </a:xfrm>
          <a:effectLst>
            <a:outerShdw blurRad="76200" dir="13500000" sy="23000" kx="1200000" algn="br" rotWithShape="0">
              <a:prstClr val="black">
                <a:alpha val="20000"/>
              </a:prstClr>
            </a:outerShdw>
          </a:effectLst>
        </p:grpSpPr>
        <p:grpSp>
          <p:nvGrpSpPr>
            <p:cNvPr id="24" name="Group 23">
              <a:extLst>
                <a:ext uri="{FF2B5EF4-FFF2-40B4-BE49-F238E27FC236}">
                  <a16:creationId xmlns:a16="http://schemas.microsoft.com/office/drawing/2014/main" id="{7108A2F0-6794-4D6C-B724-45A557960781}"/>
                </a:ext>
              </a:extLst>
            </p:cNvPr>
            <p:cNvGrpSpPr/>
            <p:nvPr/>
          </p:nvGrpSpPr>
          <p:grpSpPr>
            <a:xfrm>
              <a:off x="4711952" y="2403583"/>
              <a:ext cx="1188720" cy="1188720"/>
              <a:chOff x="4711952" y="2403583"/>
              <a:chExt cx="1188720" cy="1188720"/>
            </a:xfrm>
          </p:grpSpPr>
          <p:sp>
            <p:nvSpPr>
              <p:cNvPr id="26" name="Teardrop 25">
                <a:extLst>
                  <a:ext uri="{FF2B5EF4-FFF2-40B4-BE49-F238E27FC236}">
                    <a16:creationId xmlns:a16="http://schemas.microsoft.com/office/drawing/2014/main" id="{4308D177-EC1F-41AD-B7B1-F3C54BA21105}"/>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ardrop 26">
                <a:extLst>
                  <a:ext uri="{FF2B5EF4-FFF2-40B4-BE49-F238E27FC236}">
                    <a16:creationId xmlns:a16="http://schemas.microsoft.com/office/drawing/2014/main" id="{02690D45-2A7A-41C2-B019-D391135E9E10}"/>
                  </a:ext>
                </a:extLst>
              </p:cNvPr>
              <p:cNvSpPr>
                <a:spLocks noChangeAspect="1"/>
              </p:cNvSpPr>
              <p:nvPr/>
            </p:nvSpPr>
            <p:spPr>
              <a:xfrm rot="8080887">
                <a:off x="4803392" y="2495023"/>
                <a:ext cx="1005840" cy="1005840"/>
              </a:xfrm>
              <a:prstGeom prst="teardrop">
                <a:avLst/>
              </a:prstGeom>
              <a:solidFill>
                <a:srgbClr val="4CC8EC"/>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Text Box 10">
              <a:extLst>
                <a:ext uri="{FF2B5EF4-FFF2-40B4-BE49-F238E27FC236}">
                  <a16:creationId xmlns:a16="http://schemas.microsoft.com/office/drawing/2014/main" id="{1312B07C-88D3-45CB-A71A-96B28BAC7BCF}"/>
                </a:ext>
              </a:extLst>
            </p:cNvPr>
            <p:cNvSpPr txBox="1">
              <a:spLocks noChangeArrowheads="1"/>
            </p:cNvSpPr>
            <p:nvPr/>
          </p:nvSpPr>
          <p:spPr bwMode="auto">
            <a:xfrm>
              <a:off x="4839335" y="2708975"/>
              <a:ext cx="958176" cy="550150"/>
            </a:xfrm>
            <a:prstGeom prst="rect">
              <a:avLst/>
            </a:prstGeom>
            <a:noFill/>
            <a:ln w="9525">
              <a:noFill/>
              <a:miter lim="800000"/>
              <a:headEnd/>
              <a:tailEnd/>
            </a:ln>
          </p:spPr>
          <p:txBody>
            <a:bodyPr wrap="square" lIns="60960" tIns="30480" rIns="60960" bIns="30480">
              <a:spAutoFit/>
            </a:bodyPr>
            <a:lstStyle/>
            <a:p>
              <a:pPr algn="ctr"/>
              <a:r>
                <a:rPr lang="en-US" sz="2000" spc="150" dirty="0">
                  <a:solidFill>
                    <a:schemeClr val="bg1"/>
                  </a:solidFill>
                  <a:latin typeface="Bernard MT Condensed" panose="02050806060905020404" pitchFamily="18" charset="0"/>
                </a:rPr>
                <a:t>LOREM</a:t>
              </a:r>
            </a:p>
            <a:p>
              <a:pPr algn="ctr"/>
              <a:r>
                <a:rPr lang="en-US" sz="2000" spc="150" dirty="0">
                  <a:solidFill>
                    <a:schemeClr val="bg1"/>
                  </a:solidFill>
                  <a:latin typeface="Bernard MT Condensed" panose="02050806060905020404" pitchFamily="18" charset="0"/>
                </a:rPr>
                <a:t>IPSUM</a:t>
              </a:r>
              <a:endParaRPr lang="en-US" sz="2000" dirty="0">
                <a:solidFill>
                  <a:schemeClr val="bg1"/>
                </a:solidFill>
              </a:endParaRPr>
            </a:p>
          </p:txBody>
        </p:sp>
      </p:grpSp>
      <p:grpSp>
        <p:nvGrpSpPr>
          <p:cNvPr id="7" name="Group 6">
            <a:extLst>
              <a:ext uri="{FF2B5EF4-FFF2-40B4-BE49-F238E27FC236}">
                <a16:creationId xmlns:a16="http://schemas.microsoft.com/office/drawing/2014/main" id="{DF01CA83-F351-4666-94D1-26305637421B}"/>
              </a:ext>
            </a:extLst>
          </p:cNvPr>
          <p:cNvGrpSpPr>
            <a:grpSpLocks noChangeAspect="1"/>
          </p:cNvGrpSpPr>
          <p:nvPr/>
        </p:nvGrpSpPr>
        <p:grpSpPr>
          <a:xfrm>
            <a:off x="2042367" y="4156775"/>
            <a:ext cx="1645920" cy="1645920"/>
            <a:chOff x="4711952" y="2403583"/>
            <a:chExt cx="1188720" cy="1188720"/>
          </a:xfrm>
          <a:effectLst>
            <a:outerShdw blurRad="76200" dir="13500000" sy="23000" kx="1200000" algn="br" rotWithShape="0">
              <a:prstClr val="black">
                <a:alpha val="20000"/>
              </a:prstClr>
            </a:outerShdw>
          </a:effectLst>
        </p:grpSpPr>
        <p:grpSp>
          <p:nvGrpSpPr>
            <p:cNvPr id="9" name="Group 8">
              <a:extLst>
                <a:ext uri="{FF2B5EF4-FFF2-40B4-BE49-F238E27FC236}">
                  <a16:creationId xmlns:a16="http://schemas.microsoft.com/office/drawing/2014/main" id="{E545663B-F82C-428B-9043-507597439BA5}"/>
                </a:ext>
              </a:extLst>
            </p:cNvPr>
            <p:cNvGrpSpPr/>
            <p:nvPr/>
          </p:nvGrpSpPr>
          <p:grpSpPr>
            <a:xfrm>
              <a:off x="4711952" y="2403583"/>
              <a:ext cx="1188720" cy="1188720"/>
              <a:chOff x="4711952" y="2403583"/>
              <a:chExt cx="1188720" cy="1188720"/>
            </a:xfrm>
          </p:grpSpPr>
          <p:sp>
            <p:nvSpPr>
              <p:cNvPr id="11" name="Teardrop 10">
                <a:extLst>
                  <a:ext uri="{FF2B5EF4-FFF2-40B4-BE49-F238E27FC236}">
                    <a16:creationId xmlns:a16="http://schemas.microsoft.com/office/drawing/2014/main" id="{C8B8328C-2860-4FD2-A302-737BCA8D8A27}"/>
                  </a:ext>
                </a:extLst>
              </p:cNvPr>
              <p:cNvSpPr>
                <a:spLocks noChangeAspect="1"/>
              </p:cNvSpPr>
              <p:nvPr/>
            </p:nvSpPr>
            <p:spPr>
              <a:xfrm rot="8080887">
                <a:off x="4711952" y="2403583"/>
                <a:ext cx="1188720" cy="1188720"/>
              </a:xfrm>
              <a:prstGeom prst="teardrop">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ardrop 11">
                <a:extLst>
                  <a:ext uri="{FF2B5EF4-FFF2-40B4-BE49-F238E27FC236}">
                    <a16:creationId xmlns:a16="http://schemas.microsoft.com/office/drawing/2014/main" id="{CADB4A33-597C-42B3-B8C9-FC374A570132}"/>
                  </a:ext>
                </a:extLst>
              </p:cNvPr>
              <p:cNvSpPr>
                <a:spLocks noChangeAspect="1"/>
              </p:cNvSpPr>
              <p:nvPr/>
            </p:nvSpPr>
            <p:spPr>
              <a:xfrm rot="8080887">
                <a:off x="4803392" y="2495023"/>
                <a:ext cx="1005840" cy="1005840"/>
              </a:xfrm>
              <a:prstGeom prst="teardrop">
                <a:avLst/>
              </a:prstGeom>
              <a:solidFill>
                <a:srgbClr val="FF7467"/>
              </a:solidFill>
              <a:ln>
                <a:noFill/>
              </a:ln>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 Box 10">
              <a:extLst>
                <a:ext uri="{FF2B5EF4-FFF2-40B4-BE49-F238E27FC236}">
                  <a16:creationId xmlns:a16="http://schemas.microsoft.com/office/drawing/2014/main" id="{08886621-0AA0-49CF-BC38-FD3B1F69E124}"/>
                </a:ext>
              </a:extLst>
            </p:cNvPr>
            <p:cNvSpPr txBox="1">
              <a:spLocks noChangeArrowheads="1"/>
            </p:cNvSpPr>
            <p:nvPr/>
          </p:nvSpPr>
          <p:spPr bwMode="auto">
            <a:xfrm>
              <a:off x="4839335" y="2708975"/>
              <a:ext cx="958176" cy="533480"/>
            </a:xfrm>
            <a:prstGeom prst="rect">
              <a:avLst/>
            </a:prstGeom>
            <a:noFill/>
            <a:ln w="9525">
              <a:noFill/>
              <a:miter lim="800000"/>
              <a:headEnd/>
              <a:tailEnd/>
            </a:ln>
          </p:spPr>
          <p:txBody>
            <a:bodyPr wrap="square" lIns="60960" tIns="30480" rIns="60960" bIns="30480">
              <a:spAutoFit/>
            </a:bodyPr>
            <a:lstStyle/>
            <a:p>
              <a:pPr algn="ctr"/>
              <a:r>
                <a:rPr lang="en-US" sz="2200" spc="150" dirty="0">
                  <a:solidFill>
                    <a:schemeClr val="bg1"/>
                  </a:solidFill>
                  <a:latin typeface="Bernard MT Condensed" panose="02050806060905020404" pitchFamily="18" charset="0"/>
                </a:rPr>
                <a:t>LOREM</a:t>
              </a:r>
            </a:p>
            <a:p>
              <a:pPr algn="ctr"/>
              <a:r>
                <a:rPr lang="en-US" sz="2200" spc="150" dirty="0">
                  <a:solidFill>
                    <a:schemeClr val="bg1"/>
                  </a:solidFill>
                  <a:latin typeface="Bernard MT Condensed" panose="02050806060905020404" pitchFamily="18" charset="0"/>
                </a:rPr>
                <a:t>IPSUM</a:t>
              </a:r>
              <a:endParaRPr lang="en-US" sz="2200" dirty="0">
                <a:solidFill>
                  <a:schemeClr val="bg1"/>
                </a:solidFill>
              </a:endParaRPr>
            </a:p>
          </p:txBody>
        </p:sp>
      </p:grpSp>
    </p:spTree>
    <p:extLst>
      <p:ext uri="{BB962C8B-B14F-4D97-AF65-F5344CB8AC3E}">
        <p14:creationId xmlns:p14="http://schemas.microsoft.com/office/powerpoint/2010/main" val="3946199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down)">
                                      <p:cBhvr>
                                        <p:cTn id="11" dur="1000"/>
                                        <p:tgtEl>
                                          <p:spTgt spid="4"/>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 calcmode="lin" valueType="num">
                                      <p:cBhvr>
                                        <p:cTn id="15" dur="500" fill="hold"/>
                                        <p:tgtEl>
                                          <p:spTgt spid="16"/>
                                        </p:tgtEl>
                                        <p:attrNameLst>
                                          <p:attrName>ppt_w</p:attrName>
                                        </p:attrNameLst>
                                      </p:cBhvr>
                                      <p:tavLst>
                                        <p:tav tm="0">
                                          <p:val>
                                            <p:fltVal val="0"/>
                                          </p:val>
                                        </p:tav>
                                        <p:tav tm="100000">
                                          <p:val>
                                            <p:strVal val="#ppt_w"/>
                                          </p:val>
                                        </p:tav>
                                      </p:tavLst>
                                    </p:anim>
                                    <p:anim calcmode="lin" valueType="num">
                                      <p:cBhvr>
                                        <p:cTn id="16" dur="500" fill="hold"/>
                                        <p:tgtEl>
                                          <p:spTgt spid="16"/>
                                        </p:tgtEl>
                                        <p:attrNameLst>
                                          <p:attrName>ppt_h</p:attrName>
                                        </p:attrNameLst>
                                      </p:cBhvr>
                                      <p:tavLst>
                                        <p:tav tm="0">
                                          <p:val>
                                            <p:fltVal val="0"/>
                                          </p:val>
                                        </p:tav>
                                        <p:tav tm="100000">
                                          <p:val>
                                            <p:strVal val="#ppt_h"/>
                                          </p:val>
                                        </p:tav>
                                      </p:tavLst>
                                    </p:anim>
                                    <p:animEffect transition="in" filter="fade">
                                      <p:cBhvr>
                                        <p:cTn id="17" dur="500"/>
                                        <p:tgtEl>
                                          <p:spTgt spid="16"/>
                                        </p:tgtEl>
                                      </p:cBhvr>
                                    </p:animEffect>
                                  </p:childTnLst>
                                </p:cTn>
                              </p:par>
                            </p:childTnLst>
                          </p:cTn>
                        </p:par>
                        <p:par>
                          <p:cTn id="18" fill="hold">
                            <p:stCondLst>
                              <p:cond delay="2000"/>
                            </p:stCondLst>
                            <p:childTnLst>
                              <p:par>
                                <p:cTn id="19" presetID="45" presetClass="entr" presetSubtype="0" fill="hold"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fade">
                                      <p:cBhvr>
                                        <p:cTn id="21" dur="2000"/>
                                        <p:tgtEl>
                                          <p:spTgt spid="7"/>
                                        </p:tgtEl>
                                      </p:cBhvr>
                                    </p:animEffect>
                                    <p:anim calcmode="lin" valueType="num">
                                      <p:cBhvr>
                                        <p:cTn id="22" dur="2000" fill="hold"/>
                                        <p:tgtEl>
                                          <p:spTgt spid="7"/>
                                        </p:tgtEl>
                                        <p:attrNameLst>
                                          <p:attrName>ppt_w</p:attrName>
                                        </p:attrNameLst>
                                      </p:cBhvr>
                                      <p:tavLst>
                                        <p:tav tm="0" fmla="#ppt_w*sin(2.5*pi*$)">
                                          <p:val>
                                            <p:fltVal val="0"/>
                                          </p:val>
                                        </p:tav>
                                        <p:tav tm="100000">
                                          <p:val>
                                            <p:fltVal val="1"/>
                                          </p:val>
                                        </p:tav>
                                      </p:tavLst>
                                    </p:anim>
                                    <p:anim calcmode="lin" valueType="num">
                                      <p:cBhvr>
                                        <p:cTn id="23" dur="2000" fill="hold"/>
                                        <p:tgtEl>
                                          <p:spTgt spid="7"/>
                                        </p:tgtEl>
                                        <p:attrNameLst>
                                          <p:attrName>ppt_h</p:attrName>
                                        </p:attrNameLst>
                                      </p:cBhvr>
                                      <p:tavLst>
                                        <p:tav tm="0">
                                          <p:val>
                                            <p:strVal val="#ppt_h"/>
                                          </p:val>
                                        </p:tav>
                                        <p:tav tm="100000">
                                          <p:val>
                                            <p:strVal val="#ppt_h"/>
                                          </p:val>
                                        </p:tav>
                                      </p:tavLst>
                                    </p:anim>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fade">
                                      <p:cBhvr>
                                        <p:cTn id="27" dur="1000"/>
                                        <p:tgtEl>
                                          <p:spTgt spid="35"/>
                                        </p:tgtEl>
                                      </p:cBhvr>
                                    </p:animEffect>
                                    <p:anim calcmode="lin" valueType="num">
                                      <p:cBhvr>
                                        <p:cTn id="28" dur="1000" fill="hold"/>
                                        <p:tgtEl>
                                          <p:spTgt spid="35"/>
                                        </p:tgtEl>
                                        <p:attrNameLst>
                                          <p:attrName>ppt_x</p:attrName>
                                        </p:attrNameLst>
                                      </p:cBhvr>
                                      <p:tavLst>
                                        <p:tav tm="0">
                                          <p:val>
                                            <p:strVal val="#ppt_x"/>
                                          </p:val>
                                        </p:tav>
                                        <p:tav tm="100000">
                                          <p:val>
                                            <p:strVal val="#ppt_x"/>
                                          </p:val>
                                        </p:tav>
                                      </p:tavLst>
                                    </p:anim>
                                    <p:anim calcmode="lin" valueType="num">
                                      <p:cBhvr>
                                        <p:cTn id="29" dur="1000" fill="hold"/>
                                        <p:tgtEl>
                                          <p:spTgt spid="35"/>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53" presetClass="entr" presetSubtype="16" fill="hold" grpId="0" nodeType="afterEffect">
                                  <p:stCondLst>
                                    <p:cond delay="0"/>
                                  </p:stCondLst>
                                  <p:childTnLst>
                                    <p:set>
                                      <p:cBhvr>
                                        <p:cTn id="32" dur="1" fill="hold">
                                          <p:stCondLst>
                                            <p:cond delay="0"/>
                                          </p:stCondLst>
                                        </p:cTn>
                                        <p:tgtEl>
                                          <p:spTgt spid="28"/>
                                        </p:tgtEl>
                                        <p:attrNameLst>
                                          <p:attrName>style.visibility</p:attrName>
                                        </p:attrNameLst>
                                      </p:cBhvr>
                                      <p:to>
                                        <p:strVal val="visible"/>
                                      </p:to>
                                    </p:set>
                                    <p:anim calcmode="lin" valueType="num">
                                      <p:cBhvr>
                                        <p:cTn id="33" dur="500" fill="hold"/>
                                        <p:tgtEl>
                                          <p:spTgt spid="28"/>
                                        </p:tgtEl>
                                        <p:attrNameLst>
                                          <p:attrName>ppt_w</p:attrName>
                                        </p:attrNameLst>
                                      </p:cBhvr>
                                      <p:tavLst>
                                        <p:tav tm="0">
                                          <p:val>
                                            <p:fltVal val="0"/>
                                          </p:val>
                                        </p:tav>
                                        <p:tav tm="100000">
                                          <p:val>
                                            <p:strVal val="#ppt_w"/>
                                          </p:val>
                                        </p:tav>
                                      </p:tavLst>
                                    </p:anim>
                                    <p:anim calcmode="lin" valueType="num">
                                      <p:cBhvr>
                                        <p:cTn id="34" dur="500" fill="hold"/>
                                        <p:tgtEl>
                                          <p:spTgt spid="28"/>
                                        </p:tgtEl>
                                        <p:attrNameLst>
                                          <p:attrName>ppt_h</p:attrName>
                                        </p:attrNameLst>
                                      </p:cBhvr>
                                      <p:tavLst>
                                        <p:tav tm="0">
                                          <p:val>
                                            <p:fltVal val="0"/>
                                          </p:val>
                                        </p:tav>
                                        <p:tav tm="100000">
                                          <p:val>
                                            <p:strVal val="#ppt_h"/>
                                          </p:val>
                                        </p:tav>
                                      </p:tavLst>
                                    </p:anim>
                                    <p:animEffect transition="in" filter="fade">
                                      <p:cBhvr>
                                        <p:cTn id="35" dur="500"/>
                                        <p:tgtEl>
                                          <p:spTgt spid="28"/>
                                        </p:tgtEl>
                                      </p:cBhvr>
                                    </p:animEffect>
                                  </p:childTnLst>
                                </p:cTn>
                              </p:par>
                            </p:childTnLst>
                          </p:cTn>
                        </p:par>
                        <p:par>
                          <p:cTn id="36" fill="hold">
                            <p:stCondLst>
                              <p:cond delay="5500"/>
                            </p:stCondLst>
                            <p:childTnLst>
                              <p:par>
                                <p:cTn id="37" presetID="45" presetClass="entr" presetSubtype="0" fill="hold" nodeType="afterEffect">
                                  <p:stCondLst>
                                    <p:cond delay="0"/>
                                  </p:stCondLst>
                                  <p:childTnLst>
                                    <p:set>
                                      <p:cBhvr>
                                        <p:cTn id="38" dur="1" fill="hold">
                                          <p:stCondLst>
                                            <p:cond delay="0"/>
                                          </p:stCondLst>
                                        </p:cTn>
                                        <p:tgtEl>
                                          <p:spTgt spid="23"/>
                                        </p:tgtEl>
                                        <p:attrNameLst>
                                          <p:attrName>style.visibility</p:attrName>
                                        </p:attrNameLst>
                                      </p:cBhvr>
                                      <p:to>
                                        <p:strVal val="visible"/>
                                      </p:to>
                                    </p:set>
                                    <p:animEffect transition="in" filter="fade">
                                      <p:cBhvr>
                                        <p:cTn id="39" dur="2000"/>
                                        <p:tgtEl>
                                          <p:spTgt spid="23"/>
                                        </p:tgtEl>
                                      </p:cBhvr>
                                    </p:animEffect>
                                    <p:anim calcmode="lin" valueType="num">
                                      <p:cBhvr>
                                        <p:cTn id="40" dur="2000" fill="hold"/>
                                        <p:tgtEl>
                                          <p:spTgt spid="23"/>
                                        </p:tgtEl>
                                        <p:attrNameLst>
                                          <p:attrName>ppt_w</p:attrName>
                                        </p:attrNameLst>
                                      </p:cBhvr>
                                      <p:tavLst>
                                        <p:tav tm="0" fmla="#ppt_w*sin(2.5*pi*$)">
                                          <p:val>
                                            <p:fltVal val="0"/>
                                          </p:val>
                                        </p:tav>
                                        <p:tav tm="100000">
                                          <p:val>
                                            <p:fltVal val="1"/>
                                          </p:val>
                                        </p:tav>
                                      </p:tavLst>
                                    </p:anim>
                                    <p:anim calcmode="lin" valueType="num">
                                      <p:cBhvr>
                                        <p:cTn id="41" dur="2000" fill="hold"/>
                                        <p:tgtEl>
                                          <p:spTgt spid="23"/>
                                        </p:tgtEl>
                                        <p:attrNameLst>
                                          <p:attrName>ppt_h</p:attrName>
                                        </p:attrNameLst>
                                      </p:cBhvr>
                                      <p:tavLst>
                                        <p:tav tm="0">
                                          <p:val>
                                            <p:strVal val="#ppt_h"/>
                                          </p:val>
                                        </p:tav>
                                        <p:tav tm="100000">
                                          <p:val>
                                            <p:strVal val="#ppt_h"/>
                                          </p:val>
                                        </p:tav>
                                      </p:tavLst>
                                    </p:anim>
                                  </p:childTnLst>
                                </p:cTn>
                              </p:par>
                            </p:childTnLst>
                          </p:cTn>
                        </p:par>
                        <p:par>
                          <p:cTn id="42" fill="hold">
                            <p:stCondLst>
                              <p:cond delay="7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childTnLst>
                          </p:cTn>
                        </p:par>
                        <p:par>
                          <p:cTn id="48" fill="hold">
                            <p:stCondLst>
                              <p:cond delay="8500"/>
                            </p:stCondLst>
                            <p:childTnLst>
                              <p:par>
                                <p:cTn id="49" presetID="53" presetClass="entr" presetSubtype="16" fill="hold" grpId="0" nodeType="afterEffect">
                                  <p:stCondLst>
                                    <p:cond delay="0"/>
                                  </p:stCondLst>
                                  <p:childTnLst>
                                    <p:set>
                                      <p:cBhvr>
                                        <p:cTn id="50" dur="1" fill="hold">
                                          <p:stCondLst>
                                            <p:cond delay="0"/>
                                          </p:stCondLst>
                                        </p:cTn>
                                        <p:tgtEl>
                                          <p:spTgt spid="34"/>
                                        </p:tgtEl>
                                        <p:attrNameLst>
                                          <p:attrName>style.visibility</p:attrName>
                                        </p:attrNameLst>
                                      </p:cBhvr>
                                      <p:to>
                                        <p:strVal val="visible"/>
                                      </p:to>
                                    </p:set>
                                    <p:anim calcmode="lin" valueType="num">
                                      <p:cBhvr>
                                        <p:cTn id="51" dur="500" fill="hold"/>
                                        <p:tgtEl>
                                          <p:spTgt spid="34"/>
                                        </p:tgtEl>
                                        <p:attrNameLst>
                                          <p:attrName>ppt_w</p:attrName>
                                        </p:attrNameLst>
                                      </p:cBhvr>
                                      <p:tavLst>
                                        <p:tav tm="0">
                                          <p:val>
                                            <p:fltVal val="0"/>
                                          </p:val>
                                        </p:tav>
                                        <p:tav tm="100000">
                                          <p:val>
                                            <p:strVal val="#ppt_w"/>
                                          </p:val>
                                        </p:tav>
                                      </p:tavLst>
                                    </p:anim>
                                    <p:anim calcmode="lin" valueType="num">
                                      <p:cBhvr>
                                        <p:cTn id="52" dur="500" fill="hold"/>
                                        <p:tgtEl>
                                          <p:spTgt spid="34"/>
                                        </p:tgtEl>
                                        <p:attrNameLst>
                                          <p:attrName>ppt_h</p:attrName>
                                        </p:attrNameLst>
                                      </p:cBhvr>
                                      <p:tavLst>
                                        <p:tav tm="0">
                                          <p:val>
                                            <p:fltVal val="0"/>
                                          </p:val>
                                        </p:tav>
                                        <p:tav tm="100000">
                                          <p:val>
                                            <p:strVal val="#ppt_h"/>
                                          </p:val>
                                        </p:tav>
                                      </p:tavLst>
                                    </p:anim>
                                    <p:animEffect transition="in" filter="fade">
                                      <p:cBhvr>
                                        <p:cTn id="53" dur="500"/>
                                        <p:tgtEl>
                                          <p:spTgt spid="34"/>
                                        </p:tgtEl>
                                      </p:cBhvr>
                                    </p:animEffect>
                                  </p:childTnLst>
                                </p:cTn>
                              </p:par>
                            </p:childTnLst>
                          </p:cTn>
                        </p:par>
                        <p:par>
                          <p:cTn id="54" fill="hold">
                            <p:stCondLst>
                              <p:cond delay="9000"/>
                            </p:stCondLst>
                            <p:childTnLst>
                              <p:par>
                                <p:cTn id="55" presetID="45" presetClass="entr" presetSubtype="0" fill="hold"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fade">
                                      <p:cBhvr>
                                        <p:cTn id="57" dur="2000"/>
                                        <p:tgtEl>
                                          <p:spTgt spid="29"/>
                                        </p:tgtEl>
                                      </p:cBhvr>
                                    </p:animEffect>
                                    <p:anim calcmode="lin" valueType="num">
                                      <p:cBhvr>
                                        <p:cTn id="58" dur="2000" fill="hold"/>
                                        <p:tgtEl>
                                          <p:spTgt spid="29"/>
                                        </p:tgtEl>
                                        <p:attrNameLst>
                                          <p:attrName>ppt_w</p:attrName>
                                        </p:attrNameLst>
                                      </p:cBhvr>
                                      <p:tavLst>
                                        <p:tav tm="0" fmla="#ppt_w*sin(2.5*pi*$)">
                                          <p:val>
                                            <p:fltVal val="0"/>
                                          </p:val>
                                        </p:tav>
                                        <p:tav tm="100000">
                                          <p:val>
                                            <p:fltVal val="1"/>
                                          </p:val>
                                        </p:tav>
                                      </p:tavLst>
                                    </p:anim>
                                    <p:anim calcmode="lin" valueType="num">
                                      <p:cBhvr>
                                        <p:cTn id="59" dur="2000" fill="hold"/>
                                        <p:tgtEl>
                                          <p:spTgt spid="29"/>
                                        </p:tgtEl>
                                        <p:attrNameLst>
                                          <p:attrName>ppt_h</p:attrName>
                                        </p:attrNameLst>
                                      </p:cBhvr>
                                      <p:tavLst>
                                        <p:tav tm="0">
                                          <p:val>
                                            <p:strVal val="#ppt_h"/>
                                          </p:val>
                                        </p:tav>
                                        <p:tav tm="100000">
                                          <p:val>
                                            <p:strVal val="#ppt_h"/>
                                          </p:val>
                                        </p:tav>
                                      </p:tavLst>
                                    </p:anim>
                                  </p:childTnLst>
                                </p:cTn>
                              </p:par>
                            </p:childTnLst>
                          </p:cTn>
                        </p:par>
                        <p:par>
                          <p:cTn id="60" fill="hold">
                            <p:stCondLst>
                              <p:cond delay="11000"/>
                            </p:stCondLst>
                            <p:childTnLst>
                              <p:par>
                                <p:cTn id="61" presetID="42" presetClass="entr" presetSubtype="0" fill="hold" grpId="0" nodeType="afterEffect">
                                  <p:stCondLst>
                                    <p:cond delay="0"/>
                                  </p:stCondLst>
                                  <p:childTnLst>
                                    <p:set>
                                      <p:cBhvr>
                                        <p:cTn id="62" dur="1" fill="hold">
                                          <p:stCondLst>
                                            <p:cond delay="0"/>
                                          </p:stCondLst>
                                        </p:cTn>
                                        <p:tgtEl>
                                          <p:spTgt spid="36"/>
                                        </p:tgtEl>
                                        <p:attrNameLst>
                                          <p:attrName>style.visibility</p:attrName>
                                        </p:attrNameLst>
                                      </p:cBhvr>
                                      <p:to>
                                        <p:strVal val="visible"/>
                                      </p:to>
                                    </p:set>
                                    <p:animEffect transition="in" filter="fade">
                                      <p:cBhvr>
                                        <p:cTn id="63" dur="1000"/>
                                        <p:tgtEl>
                                          <p:spTgt spid="36"/>
                                        </p:tgtEl>
                                      </p:cBhvr>
                                    </p:animEffect>
                                    <p:anim calcmode="lin" valueType="num">
                                      <p:cBhvr>
                                        <p:cTn id="64" dur="1000" fill="hold"/>
                                        <p:tgtEl>
                                          <p:spTgt spid="36"/>
                                        </p:tgtEl>
                                        <p:attrNameLst>
                                          <p:attrName>ppt_x</p:attrName>
                                        </p:attrNameLst>
                                      </p:cBhvr>
                                      <p:tavLst>
                                        <p:tav tm="0">
                                          <p:val>
                                            <p:strVal val="#ppt_x"/>
                                          </p:val>
                                        </p:tav>
                                        <p:tav tm="100000">
                                          <p:val>
                                            <p:strVal val="#ppt_x"/>
                                          </p:val>
                                        </p:tav>
                                      </p:tavLst>
                                    </p:anim>
                                    <p:anim calcmode="lin" valueType="num">
                                      <p:cBhvr>
                                        <p:cTn id="65" dur="1000" fill="hold"/>
                                        <p:tgtEl>
                                          <p:spTgt spid="36"/>
                                        </p:tgtEl>
                                        <p:attrNameLst>
                                          <p:attrName>ppt_y</p:attrName>
                                        </p:attrNameLst>
                                      </p:cBhvr>
                                      <p:tavLst>
                                        <p:tav tm="0">
                                          <p:val>
                                            <p:strVal val="#ppt_y+.1"/>
                                          </p:val>
                                        </p:tav>
                                        <p:tav tm="100000">
                                          <p:val>
                                            <p:strVal val="#ppt_y"/>
                                          </p:val>
                                        </p:tav>
                                      </p:tavLst>
                                    </p:anim>
                                  </p:childTnLst>
                                </p:cTn>
                              </p:par>
                            </p:childTnLst>
                          </p:cTn>
                        </p:par>
                        <p:par>
                          <p:cTn id="66" fill="hold">
                            <p:stCondLst>
                              <p:cond delay="12000"/>
                            </p:stCondLst>
                            <p:childTnLst>
                              <p:par>
                                <p:cTn id="67" presetID="53" presetClass="entr" presetSubtype="16" fill="hold" grpId="0" nodeType="afterEffect">
                                  <p:stCondLst>
                                    <p:cond delay="0"/>
                                  </p:stCondLst>
                                  <p:childTnLst>
                                    <p:set>
                                      <p:cBhvr>
                                        <p:cTn id="68" dur="1" fill="hold">
                                          <p:stCondLst>
                                            <p:cond delay="0"/>
                                          </p:stCondLst>
                                        </p:cTn>
                                        <p:tgtEl>
                                          <p:spTgt spid="22"/>
                                        </p:tgtEl>
                                        <p:attrNameLst>
                                          <p:attrName>style.visibility</p:attrName>
                                        </p:attrNameLst>
                                      </p:cBhvr>
                                      <p:to>
                                        <p:strVal val="visible"/>
                                      </p:to>
                                    </p:set>
                                    <p:anim calcmode="lin" valueType="num">
                                      <p:cBhvr>
                                        <p:cTn id="69" dur="500" fill="hold"/>
                                        <p:tgtEl>
                                          <p:spTgt spid="22"/>
                                        </p:tgtEl>
                                        <p:attrNameLst>
                                          <p:attrName>ppt_w</p:attrName>
                                        </p:attrNameLst>
                                      </p:cBhvr>
                                      <p:tavLst>
                                        <p:tav tm="0">
                                          <p:val>
                                            <p:fltVal val="0"/>
                                          </p:val>
                                        </p:tav>
                                        <p:tav tm="100000">
                                          <p:val>
                                            <p:strVal val="#ppt_w"/>
                                          </p:val>
                                        </p:tav>
                                      </p:tavLst>
                                    </p:anim>
                                    <p:anim calcmode="lin" valueType="num">
                                      <p:cBhvr>
                                        <p:cTn id="70" dur="500" fill="hold"/>
                                        <p:tgtEl>
                                          <p:spTgt spid="22"/>
                                        </p:tgtEl>
                                        <p:attrNameLst>
                                          <p:attrName>ppt_h</p:attrName>
                                        </p:attrNameLst>
                                      </p:cBhvr>
                                      <p:tavLst>
                                        <p:tav tm="0">
                                          <p:val>
                                            <p:fltVal val="0"/>
                                          </p:val>
                                        </p:tav>
                                        <p:tav tm="100000">
                                          <p:val>
                                            <p:strVal val="#ppt_h"/>
                                          </p:val>
                                        </p:tav>
                                      </p:tavLst>
                                    </p:anim>
                                    <p:animEffect transition="in" filter="fade">
                                      <p:cBhvr>
                                        <p:cTn id="71" dur="500"/>
                                        <p:tgtEl>
                                          <p:spTgt spid="22"/>
                                        </p:tgtEl>
                                      </p:cBhvr>
                                    </p:animEffect>
                                  </p:childTnLst>
                                </p:cTn>
                              </p:par>
                            </p:childTnLst>
                          </p:cTn>
                        </p:par>
                        <p:par>
                          <p:cTn id="72" fill="hold">
                            <p:stCondLst>
                              <p:cond delay="12500"/>
                            </p:stCondLst>
                            <p:childTnLst>
                              <p:par>
                                <p:cTn id="73" presetID="45" presetClass="entr" presetSubtype="0" fill="hold" nodeType="afterEffect">
                                  <p:stCondLst>
                                    <p:cond delay="0"/>
                                  </p:stCondLst>
                                  <p:childTnLst>
                                    <p:set>
                                      <p:cBhvr>
                                        <p:cTn id="74" dur="1" fill="hold">
                                          <p:stCondLst>
                                            <p:cond delay="0"/>
                                          </p:stCondLst>
                                        </p:cTn>
                                        <p:tgtEl>
                                          <p:spTgt spid="17"/>
                                        </p:tgtEl>
                                        <p:attrNameLst>
                                          <p:attrName>style.visibility</p:attrName>
                                        </p:attrNameLst>
                                      </p:cBhvr>
                                      <p:to>
                                        <p:strVal val="visible"/>
                                      </p:to>
                                    </p:set>
                                    <p:animEffect transition="in" filter="fade">
                                      <p:cBhvr>
                                        <p:cTn id="75" dur="2000"/>
                                        <p:tgtEl>
                                          <p:spTgt spid="17"/>
                                        </p:tgtEl>
                                      </p:cBhvr>
                                    </p:animEffect>
                                    <p:anim calcmode="lin" valueType="num">
                                      <p:cBhvr>
                                        <p:cTn id="76" dur="2000" fill="hold"/>
                                        <p:tgtEl>
                                          <p:spTgt spid="17"/>
                                        </p:tgtEl>
                                        <p:attrNameLst>
                                          <p:attrName>ppt_w</p:attrName>
                                        </p:attrNameLst>
                                      </p:cBhvr>
                                      <p:tavLst>
                                        <p:tav tm="0" fmla="#ppt_w*sin(2.5*pi*$)">
                                          <p:val>
                                            <p:fltVal val="0"/>
                                          </p:val>
                                        </p:tav>
                                        <p:tav tm="100000">
                                          <p:val>
                                            <p:fltVal val="1"/>
                                          </p:val>
                                        </p:tav>
                                      </p:tavLst>
                                    </p:anim>
                                    <p:anim calcmode="lin" valueType="num">
                                      <p:cBhvr>
                                        <p:cTn id="77" dur="2000" fill="hold"/>
                                        <p:tgtEl>
                                          <p:spTgt spid="17"/>
                                        </p:tgtEl>
                                        <p:attrNameLst>
                                          <p:attrName>ppt_h</p:attrName>
                                        </p:attrNameLst>
                                      </p:cBhvr>
                                      <p:tavLst>
                                        <p:tav tm="0">
                                          <p:val>
                                            <p:strVal val="#ppt_h"/>
                                          </p:val>
                                        </p:tav>
                                        <p:tav tm="100000">
                                          <p:val>
                                            <p:strVal val="#ppt_h"/>
                                          </p:val>
                                        </p:tav>
                                      </p:tavLst>
                                    </p:anim>
                                  </p:childTnLst>
                                </p:cTn>
                              </p:par>
                            </p:childTnLst>
                          </p:cTn>
                        </p:par>
                        <p:par>
                          <p:cTn id="78" fill="hold">
                            <p:stCondLst>
                              <p:cond delay="14500"/>
                            </p:stCondLst>
                            <p:childTnLst>
                              <p:par>
                                <p:cTn id="79" presetID="42" presetClass="entr" presetSubtype="0" fill="hold" grpId="0" nodeType="afterEffect">
                                  <p:stCondLst>
                                    <p:cond delay="0"/>
                                  </p:stCondLst>
                                  <p:childTnLst>
                                    <p:set>
                                      <p:cBhvr>
                                        <p:cTn id="80" dur="1" fill="hold">
                                          <p:stCondLst>
                                            <p:cond delay="0"/>
                                          </p:stCondLst>
                                        </p:cTn>
                                        <p:tgtEl>
                                          <p:spTgt spid="38"/>
                                        </p:tgtEl>
                                        <p:attrNameLst>
                                          <p:attrName>style.visibility</p:attrName>
                                        </p:attrNameLst>
                                      </p:cBhvr>
                                      <p:to>
                                        <p:strVal val="visible"/>
                                      </p:to>
                                    </p:set>
                                    <p:animEffect transition="in" filter="fade">
                                      <p:cBhvr>
                                        <p:cTn id="81" dur="1000"/>
                                        <p:tgtEl>
                                          <p:spTgt spid="38"/>
                                        </p:tgtEl>
                                      </p:cBhvr>
                                    </p:animEffect>
                                    <p:anim calcmode="lin" valueType="num">
                                      <p:cBhvr>
                                        <p:cTn id="82" dur="1000" fill="hold"/>
                                        <p:tgtEl>
                                          <p:spTgt spid="38"/>
                                        </p:tgtEl>
                                        <p:attrNameLst>
                                          <p:attrName>ppt_x</p:attrName>
                                        </p:attrNameLst>
                                      </p:cBhvr>
                                      <p:tavLst>
                                        <p:tav tm="0">
                                          <p:val>
                                            <p:strVal val="#ppt_x"/>
                                          </p:val>
                                        </p:tav>
                                        <p:tav tm="100000">
                                          <p:val>
                                            <p:strVal val="#ppt_x"/>
                                          </p:val>
                                        </p:tav>
                                      </p:tavLst>
                                    </p:anim>
                                    <p:anim calcmode="lin" valueType="num">
                                      <p:cBhvr>
                                        <p:cTn id="83"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6" grpId="0"/>
      <p:bldP spid="22" grpId="0"/>
      <p:bldP spid="28" grpId="0"/>
      <p:bldP spid="34" grpId="0"/>
      <p:bldP spid="35" grpId="0"/>
      <p:bldP spid="36" grpId="0"/>
      <p:bldP spid="37" grpId="0"/>
      <p:bldP spid="38"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5" name="Freeform: Shape 14">
            <a:extLst>
              <a:ext uri="{FF2B5EF4-FFF2-40B4-BE49-F238E27FC236}">
                <a16:creationId xmlns:a16="http://schemas.microsoft.com/office/drawing/2014/main" id="{2B4C5408-955A-48C3-87DA-BBE3F50E1EDB}"/>
              </a:ext>
            </a:extLst>
          </p:cNvPr>
          <p:cNvSpPr>
            <a:spLocks noChangeAspect="1"/>
          </p:cNvSpPr>
          <p:nvPr/>
        </p:nvSpPr>
        <p:spPr>
          <a:xfrm rot="892930">
            <a:off x="7088588" y="241935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57CCC6"/>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BED5F378-4B8B-473B-A7BC-DC1983AA1E95}"/>
              </a:ext>
            </a:extLst>
          </p:cNvPr>
          <p:cNvSpPr>
            <a:spLocks noChangeAspect="1"/>
          </p:cNvSpPr>
          <p:nvPr/>
        </p:nvSpPr>
        <p:spPr>
          <a:xfrm rot="16463169">
            <a:off x="4678583" y="1519496"/>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57CCC6"/>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Shape 50">
            <a:extLst>
              <a:ext uri="{FF2B5EF4-FFF2-40B4-BE49-F238E27FC236}">
                <a16:creationId xmlns:a16="http://schemas.microsoft.com/office/drawing/2014/main" id="{38C56E96-402B-40DE-BCE9-B078FDCA2A6E}"/>
              </a:ext>
            </a:extLst>
          </p:cNvPr>
          <p:cNvSpPr>
            <a:spLocks noChangeAspect="1"/>
          </p:cNvSpPr>
          <p:nvPr/>
        </p:nvSpPr>
        <p:spPr>
          <a:xfrm rot="19028172">
            <a:off x="5183364" y="1012908"/>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F4C956"/>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EB940C6-B32D-41D9-A4CD-DA7271808D6C}"/>
              </a:ext>
            </a:extLst>
          </p:cNvPr>
          <p:cNvSpPr>
            <a:spLocks noChangeAspect="1"/>
          </p:cNvSpPr>
          <p:nvPr/>
        </p:nvSpPr>
        <p:spPr>
          <a:xfrm>
            <a:off x="5868461" y="1002102"/>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4CC8EC"/>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354F5B68-8913-4EC1-874A-92014455E7D0}"/>
              </a:ext>
            </a:extLst>
          </p:cNvPr>
          <p:cNvSpPr>
            <a:spLocks noChangeAspect="1"/>
          </p:cNvSpPr>
          <p:nvPr/>
        </p:nvSpPr>
        <p:spPr>
          <a:xfrm rot="2496750">
            <a:off x="6420390" y="1430099"/>
            <a:ext cx="981763" cy="999730"/>
          </a:xfrm>
          <a:custGeom>
            <a:avLst/>
            <a:gdLst>
              <a:gd name="connsiteX0" fmla="*/ 981763 w 981763"/>
              <a:gd name="connsiteY0" fmla="*/ 275307 h 999730"/>
              <a:gd name="connsiteX1" fmla="*/ 976917 w 981763"/>
              <a:gd name="connsiteY1" fmla="*/ 293247 h 999730"/>
              <a:gd name="connsiteX2" fmla="*/ 977136 w 981763"/>
              <a:gd name="connsiteY2" fmla="*/ 293306 h 999730"/>
              <a:gd name="connsiteX3" fmla="*/ 786326 w 981763"/>
              <a:gd name="connsiteY3" fmla="*/ 999730 h 999730"/>
              <a:gd name="connsiteX4" fmla="*/ 0 w 981763"/>
              <a:gd name="connsiteY4" fmla="*/ 787339 h 999730"/>
              <a:gd name="connsiteX5" fmla="*/ 190810 w 981763"/>
              <a:gd name="connsiteY5" fmla="*/ 80914 h 999730"/>
              <a:gd name="connsiteX6" fmla="*/ 195700 w 981763"/>
              <a:gd name="connsiteY6" fmla="*/ 82235 h 999730"/>
              <a:gd name="connsiteX7" fmla="*/ 201026 w 981763"/>
              <a:gd name="connsiteY7" fmla="*/ 55407 h 999730"/>
              <a:gd name="connsiteX8" fmla="*/ 215917 w 981763"/>
              <a:gd name="connsiteY8" fmla="*/ 276 h 999730"/>
              <a:gd name="connsiteX9" fmla="*/ 221378 w 981763"/>
              <a:gd name="connsiteY9" fmla="*/ 0 h 999730"/>
              <a:gd name="connsiteX10" fmla="*/ 977515 w 981763"/>
              <a:gd name="connsiteY10" fmla="*/ 271446 h 9997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81763" h="999730">
                <a:moveTo>
                  <a:pt x="981763" y="275307"/>
                </a:moveTo>
                <a:lnTo>
                  <a:pt x="976917" y="293247"/>
                </a:lnTo>
                <a:lnTo>
                  <a:pt x="977136" y="293306"/>
                </a:lnTo>
                <a:lnTo>
                  <a:pt x="786326" y="999730"/>
                </a:lnTo>
                <a:lnTo>
                  <a:pt x="0" y="787339"/>
                </a:lnTo>
                <a:lnTo>
                  <a:pt x="190810" y="80914"/>
                </a:lnTo>
                <a:lnTo>
                  <a:pt x="195700" y="82235"/>
                </a:lnTo>
                <a:lnTo>
                  <a:pt x="201026" y="55407"/>
                </a:lnTo>
                <a:lnTo>
                  <a:pt x="215917" y="276"/>
                </a:lnTo>
                <a:lnTo>
                  <a:pt x="221378" y="0"/>
                </a:lnTo>
                <a:cubicBezTo>
                  <a:pt x="508602" y="0"/>
                  <a:pt x="772034" y="101868"/>
                  <a:pt x="977515" y="271446"/>
                </a:cubicBezTo>
                <a:close/>
              </a:path>
            </a:pathLst>
          </a:custGeom>
          <a:solidFill>
            <a:srgbClr val="FF7467"/>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6CC066E-C75B-4FE6-8A4C-31DD4A2BAD65}"/>
              </a:ext>
            </a:extLst>
          </p:cNvPr>
          <p:cNvSpPr>
            <a:spLocks noChangeAspect="1"/>
          </p:cNvSpPr>
          <p:nvPr/>
        </p:nvSpPr>
        <p:spPr>
          <a:xfrm rot="3546303">
            <a:off x="6315300" y="3368210"/>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F4C956"/>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21F6AA7D-6348-479D-BDC7-59ABA8793141}"/>
              </a:ext>
            </a:extLst>
          </p:cNvPr>
          <p:cNvSpPr>
            <a:spLocks noChangeAspect="1"/>
          </p:cNvSpPr>
          <p:nvPr/>
        </p:nvSpPr>
        <p:spPr>
          <a:xfrm rot="6967087">
            <a:off x="4792573" y="339172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4CC8EC"/>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EB82851-1061-4F94-AED8-5848356F0433}"/>
              </a:ext>
            </a:extLst>
          </p:cNvPr>
          <p:cNvSpPr>
            <a:spLocks noChangeAspect="1"/>
          </p:cNvSpPr>
          <p:nvPr/>
        </p:nvSpPr>
        <p:spPr>
          <a:xfrm rot="9426303">
            <a:off x="4010590" y="2506968"/>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FF7467"/>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8" name="Oval 37">
            <a:extLst>
              <a:ext uri="{FF2B5EF4-FFF2-40B4-BE49-F238E27FC236}">
                <a16:creationId xmlns:a16="http://schemas.microsoft.com/office/drawing/2014/main" id="{3B9B666E-E955-4559-8309-EE156B395FBB}"/>
              </a:ext>
            </a:extLst>
          </p:cNvPr>
          <p:cNvSpPr>
            <a:spLocks noChangeAspect="1"/>
          </p:cNvSpPr>
          <p:nvPr/>
        </p:nvSpPr>
        <p:spPr>
          <a:xfrm>
            <a:off x="4838688" y="1169566"/>
            <a:ext cx="2423160" cy="242316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8FC9680A-77C3-4FAA-AD88-4AC0F480B858}"/>
              </a:ext>
            </a:extLst>
          </p:cNvPr>
          <p:cNvSpPr>
            <a:spLocks noChangeAspect="1"/>
          </p:cNvSpPr>
          <p:nvPr/>
        </p:nvSpPr>
        <p:spPr>
          <a:xfrm rot="3706627">
            <a:off x="7928518" y="2446134"/>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D1C4E623-C081-49FE-988B-526FFF4E2A5B}"/>
              </a:ext>
            </a:extLst>
          </p:cNvPr>
          <p:cNvSpPr>
            <a:spLocks noChangeAspect="1"/>
          </p:cNvSpPr>
          <p:nvPr/>
        </p:nvSpPr>
        <p:spPr>
          <a:xfrm rot="3706627">
            <a:off x="8154374" y="2669621"/>
            <a:ext cx="1005840" cy="1005840"/>
          </a:xfrm>
          <a:prstGeom prst="ellipse">
            <a:avLst/>
          </a:prstGeom>
          <a:solidFill>
            <a:srgbClr val="57CCC6"/>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 Box 10">
            <a:extLst>
              <a:ext uri="{FF2B5EF4-FFF2-40B4-BE49-F238E27FC236}">
                <a16:creationId xmlns:a16="http://schemas.microsoft.com/office/drawing/2014/main" id="{E1661A93-0087-432A-9F57-1B08DEDD5E05}"/>
              </a:ext>
            </a:extLst>
          </p:cNvPr>
          <p:cNvSpPr txBox="1">
            <a:spLocks noChangeArrowheads="1"/>
          </p:cNvSpPr>
          <p:nvPr/>
        </p:nvSpPr>
        <p:spPr bwMode="auto">
          <a:xfrm>
            <a:off x="8317244" y="278629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21" name="Oval 20">
            <a:extLst>
              <a:ext uri="{FF2B5EF4-FFF2-40B4-BE49-F238E27FC236}">
                <a16:creationId xmlns:a16="http://schemas.microsoft.com/office/drawing/2014/main" id="{E688AAF1-E946-403D-B830-4E5A551DAFE9}"/>
              </a:ext>
            </a:extLst>
          </p:cNvPr>
          <p:cNvSpPr>
            <a:spLocks noChangeAspect="1"/>
          </p:cNvSpPr>
          <p:nvPr/>
        </p:nvSpPr>
        <p:spPr>
          <a:xfrm rot="6360000">
            <a:off x="6640316" y="4028042"/>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84FFD012-767C-4AB4-B9F4-2300D8FA1413}"/>
              </a:ext>
            </a:extLst>
          </p:cNvPr>
          <p:cNvSpPr>
            <a:spLocks noChangeAspect="1"/>
          </p:cNvSpPr>
          <p:nvPr/>
        </p:nvSpPr>
        <p:spPr>
          <a:xfrm rot="6360000">
            <a:off x="6870516" y="4251065"/>
            <a:ext cx="1005840" cy="1005840"/>
          </a:xfrm>
          <a:prstGeom prst="ellipse">
            <a:avLst/>
          </a:prstGeom>
          <a:solidFill>
            <a:srgbClr val="F4C956"/>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 Box 10">
            <a:extLst>
              <a:ext uri="{FF2B5EF4-FFF2-40B4-BE49-F238E27FC236}">
                <a16:creationId xmlns:a16="http://schemas.microsoft.com/office/drawing/2014/main" id="{E2AFC636-6712-498E-B66D-D9FDED433656}"/>
              </a:ext>
            </a:extLst>
          </p:cNvPr>
          <p:cNvSpPr txBox="1">
            <a:spLocks noChangeArrowheads="1"/>
          </p:cNvSpPr>
          <p:nvPr/>
        </p:nvSpPr>
        <p:spPr bwMode="auto">
          <a:xfrm>
            <a:off x="7033645" y="437015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26" name="Oval 25">
            <a:extLst>
              <a:ext uri="{FF2B5EF4-FFF2-40B4-BE49-F238E27FC236}">
                <a16:creationId xmlns:a16="http://schemas.microsoft.com/office/drawing/2014/main" id="{FE82F208-9A33-439C-801C-1AB0AFFEBFA5}"/>
              </a:ext>
            </a:extLst>
          </p:cNvPr>
          <p:cNvSpPr>
            <a:spLocks noChangeAspect="1"/>
          </p:cNvSpPr>
          <p:nvPr/>
        </p:nvSpPr>
        <p:spPr>
          <a:xfrm rot="9780784">
            <a:off x="4082941" y="4056213"/>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3A33E778-5F5D-48E5-818E-C0817DFC67D3}"/>
              </a:ext>
            </a:extLst>
          </p:cNvPr>
          <p:cNvSpPr>
            <a:spLocks noChangeAspect="1"/>
          </p:cNvSpPr>
          <p:nvPr/>
        </p:nvSpPr>
        <p:spPr>
          <a:xfrm rot="9780784">
            <a:off x="4317090" y="4283118"/>
            <a:ext cx="1005840" cy="1005840"/>
          </a:xfrm>
          <a:prstGeom prst="ellipse">
            <a:avLst/>
          </a:prstGeom>
          <a:solidFill>
            <a:srgbClr val="4CC8EC"/>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991D19ED-BD1C-4A73-BBA0-17F41FE1135F}"/>
              </a:ext>
            </a:extLst>
          </p:cNvPr>
          <p:cNvSpPr txBox="1">
            <a:spLocks noChangeArrowheads="1"/>
          </p:cNvSpPr>
          <p:nvPr/>
        </p:nvSpPr>
        <p:spPr bwMode="auto">
          <a:xfrm>
            <a:off x="4478055" y="440441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1" name="Oval 30">
            <a:extLst>
              <a:ext uri="{FF2B5EF4-FFF2-40B4-BE49-F238E27FC236}">
                <a16:creationId xmlns:a16="http://schemas.microsoft.com/office/drawing/2014/main" id="{CEF4A840-00C8-42BE-93D1-1FDCCFDF8728}"/>
              </a:ext>
            </a:extLst>
          </p:cNvPr>
          <p:cNvSpPr>
            <a:spLocks noChangeAspect="1"/>
          </p:cNvSpPr>
          <p:nvPr/>
        </p:nvSpPr>
        <p:spPr>
          <a:xfrm rot="12240000">
            <a:off x="2800442" y="2600889"/>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38AA2DF5-2179-4CE8-894A-4199945338B3}"/>
              </a:ext>
            </a:extLst>
          </p:cNvPr>
          <p:cNvSpPr>
            <a:spLocks noChangeAspect="1"/>
          </p:cNvSpPr>
          <p:nvPr/>
        </p:nvSpPr>
        <p:spPr>
          <a:xfrm rot="12240000">
            <a:off x="3034343" y="2831849"/>
            <a:ext cx="1005840" cy="1005840"/>
          </a:xfrm>
          <a:prstGeom prst="ellipse">
            <a:avLst/>
          </a:prstGeom>
          <a:solidFill>
            <a:srgbClr val="FF7467"/>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1ED068C5-A9AA-4533-A478-6CE15FD00A33}"/>
              </a:ext>
            </a:extLst>
          </p:cNvPr>
          <p:cNvSpPr txBox="1">
            <a:spLocks noChangeArrowheads="1"/>
          </p:cNvSpPr>
          <p:nvPr/>
        </p:nvSpPr>
        <p:spPr bwMode="auto">
          <a:xfrm>
            <a:off x="3193047" y="2953004"/>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1" name="Text Box 10">
            <a:extLst>
              <a:ext uri="{FF2B5EF4-FFF2-40B4-BE49-F238E27FC236}">
                <a16:creationId xmlns:a16="http://schemas.microsoft.com/office/drawing/2014/main" id="{F35107B8-F6D8-4162-BCB2-DD3DB738A680}"/>
              </a:ext>
            </a:extLst>
          </p:cNvPr>
          <p:cNvSpPr txBox="1">
            <a:spLocks noChangeArrowheads="1"/>
          </p:cNvSpPr>
          <p:nvPr/>
        </p:nvSpPr>
        <p:spPr bwMode="auto">
          <a:xfrm>
            <a:off x="5484295" y="1779673"/>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D4D4D"/>
                </a:solidFill>
              </a:rPr>
              <a:t>YOUR TITLE</a:t>
            </a:r>
            <a:br>
              <a:rPr lang="en-US" sz="4000" dirty="0">
                <a:solidFill>
                  <a:srgbClr val="4D4D4D"/>
                </a:solidFill>
              </a:rPr>
            </a:br>
            <a:endParaRPr lang="en-US" sz="1100" dirty="0">
              <a:solidFill>
                <a:srgbClr val="4D4D4D"/>
              </a:solidFill>
            </a:endParaRPr>
          </a:p>
        </p:txBody>
      </p:sp>
      <p:grpSp>
        <p:nvGrpSpPr>
          <p:cNvPr id="12" name="Group 11">
            <a:extLst>
              <a:ext uri="{FF2B5EF4-FFF2-40B4-BE49-F238E27FC236}">
                <a16:creationId xmlns:a16="http://schemas.microsoft.com/office/drawing/2014/main" id="{D361BBB8-7708-499E-8860-C5A77D14FA4D}"/>
              </a:ext>
            </a:extLst>
          </p:cNvPr>
          <p:cNvGrpSpPr>
            <a:grpSpLocks noChangeAspect="1"/>
          </p:cNvGrpSpPr>
          <p:nvPr/>
        </p:nvGrpSpPr>
        <p:grpSpPr>
          <a:xfrm>
            <a:off x="5517899" y="1829215"/>
            <a:ext cx="1097280" cy="1099058"/>
            <a:chOff x="4505905" y="2921967"/>
            <a:chExt cx="742895" cy="744099"/>
          </a:xfrm>
        </p:grpSpPr>
        <p:sp>
          <p:nvSpPr>
            <p:cNvPr id="13" name="Freeform 88">
              <a:extLst>
                <a:ext uri="{FF2B5EF4-FFF2-40B4-BE49-F238E27FC236}">
                  <a16:creationId xmlns:a16="http://schemas.microsoft.com/office/drawing/2014/main" id="{7A0388D2-7B3E-4286-936A-6C2F114D9A12}"/>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4" name="Freeform 90">
              <a:extLst>
                <a:ext uri="{FF2B5EF4-FFF2-40B4-BE49-F238E27FC236}">
                  <a16:creationId xmlns:a16="http://schemas.microsoft.com/office/drawing/2014/main" id="{5BF02CE3-A855-4F63-979C-1DD5CDE6604B}"/>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54" name="TextBox 53">
            <a:extLst>
              <a:ext uri="{FF2B5EF4-FFF2-40B4-BE49-F238E27FC236}">
                <a16:creationId xmlns:a16="http://schemas.microsoft.com/office/drawing/2014/main" id="{3F98DBDF-A34C-4517-9146-EEBC86E52DDA}"/>
              </a:ext>
            </a:extLst>
          </p:cNvPr>
          <p:cNvSpPr txBox="1"/>
          <p:nvPr/>
        </p:nvSpPr>
        <p:spPr>
          <a:xfrm>
            <a:off x="8226517" y="4817427"/>
            <a:ext cx="2433853" cy="1862048"/>
          </a:xfrm>
          <a:prstGeom prst="rect">
            <a:avLst/>
          </a:prstGeom>
          <a:noFill/>
        </p:spPr>
        <p:txBody>
          <a:bodyPr wrap="square" rtlCol="0">
            <a:spAutoFit/>
          </a:bodyPr>
          <a:lstStyle/>
          <a:p>
            <a:pPr algn="r" defTabSz="1219170">
              <a:spcBef>
                <a:spcPct val="20000"/>
              </a:spcBef>
              <a:defRPr/>
            </a:pPr>
            <a:r>
              <a:rPr lang="en-US" dirty="0">
                <a:solidFill>
                  <a:srgbClr val="F4C956"/>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5" name="TextBox 54">
            <a:extLst>
              <a:ext uri="{FF2B5EF4-FFF2-40B4-BE49-F238E27FC236}">
                <a16:creationId xmlns:a16="http://schemas.microsoft.com/office/drawing/2014/main" id="{58264232-0CE3-45A9-8A79-A65FF222EBBB}"/>
              </a:ext>
            </a:extLst>
          </p:cNvPr>
          <p:cNvSpPr txBox="1"/>
          <p:nvPr/>
        </p:nvSpPr>
        <p:spPr>
          <a:xfrm>
            <a:off x="250387" y="2381817"/>
            <a:ext cx="2433853" cy="1862048"/>
          </a:xfrm>
          <a:prstGeom prst="rect">
            <a:avLst/>
          </a:prstGeom>
          <a:noFill/>
        </p:spPr>
        <p:txBody>
          <a:bodyPr wrap="square" rtlCol="0">
            <a:spAutoFit/>
          </a:bodyPr>
          <a:lstStyle/>
          <a:p>
            <a:pPr algn="r" defTabSz="1219170">
              <a:spcBef>
                <a:spcPct val="20000"/>
              </a:spcBef>
              <a:defRPr/>
            </a:pPr>
            <a:r>
              <a:rPr lang="en-US" dirty="0">
                <a:solidFill>
                  <a:srgbClr val="FF7467"/>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0F362090-9E9A-4E38-B8FC-96D115B1B0E7}"/>
              </a:ext>
            </a:extLst>
          </p:cNvPr>
          <p:cNvSpPr txBox="1"/>
          <p:nvPr/>
        </p:nvSpPr>
        <p:spPr>
          <a:xfrm>
            <a:off x="1526946" y="4770031"/>
            <a:ext cx="2433853" cy="1862048"/>
          </a:xfrm>
          <a:prstGeom prst="rect">
            <a:avLst/>
          </a:prstGeom>
          <a:noFill/>
        </p:spPr>
        <p:txBody>
          <a:bodyPr wrap="square" rtlCol="0">
            <a:spAutoFit/>
          </a:bodyPr>
          <a:lstStyle/>
          <a:p>
            <a:pPr algn="r" defTabSz="1219170">
              <a:spcBef>
                <a:spcPct val="20000"/>
              </a:spcBef>
              <a:defRPr/>
            </a:pPr>
            <a:r>
              <a:rPr lang="en-US" dirty="0">
                <a:solidFill>
                  <a:srgbClr val="4CC8EC"/>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A5F68CE4-B87B-42AE-97A5-74830EBD5F69}"/>
              </a:ext>
            </a:extLst>
          </p:cNvPr>
          <p:cNvSpPr txBox="1"/>
          <p:nvPr/>
        </p:nvSpPr>
        <p:spPr>
          <a:xfrm>
            <a:off x="9508919" y="2346904"/>
            <a:ext cx="2433853" cy="1862048"/>
          </a:xfrm>
          <a:prstGeom prst="rect">
            <a:avLst/>
          </a:prstGeom>
          <a:noFill/>
        </p:spPr>
        <p:txBody>
          <a:bodyPr wrap="square" rtlCol="0">
            <a:spAutoFit/>
          </a:bodyPr>
          <a:lstStyle/>
          <a:p>
            <a:pPr algn="r" defTabSz="1219170">
              <a:spcBef>
                <a:spcPct val="20000"/>
              </a:spcBef>
              <a:defRPr/>
            </a:pPr>
            <a:r>
              <a:rPr lang="en-US" dirty="0">
                <a:solidFill>
                  <a:srgbClr val="57CCC6"/>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Freeform 37">
            <a:extLst>
              <a:ext uri="{FF2B5EF4-FFF2-40B4-BE49-F238E27FC236}">
                <a16:creationId xmlns:a16="http://schemas.microsoft.com/office/drawing/2014/main" id="{C3426987-7C0B-4F39-9459-42C028EA5FE2}"/>
              </a:ext>
            </a:extLst>
          </p:cNvPr>
          <p:cNvSpPr>
            <a:spLocks noChangeAspect="1" noEditPoints="1"/>
          </p:cNvSpPr>
          <p:nvPr/>
        </p:nvSpPr>
        <p:spPr bwMode="auto">
          <a:xfrm>
            <a:off x="1924252" y="478458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C8EC"/>
          </a:solidFill>
          <a:ln>
            <a:noFill/>
          </a:ln>
        </p:spPr>
        <p:txBody>
          <a:bodyPr vert="horz" wrap="square" lIns="91440" tIns="45720" rIns="91440" bIns="45720" numCol="1" anchor="t" anchorCtr="0" compatLnSpc="1">
            <a:prstTxWarp prst="textNoShape">
              <a:avLst/>
            </a:prstTxWarp>
          </a:bodyPr>
          <a:lstStyle/>
          <a:p>
            <a:endParaRPr lang="en-US"/>
          </a:p>
        </p:txBody>
      </p:sp>
      <p:sp>
        <p:nvSpPr>
          <p:cNvPr id="59" name="Freeform 101">
            <a:extLst>
              <a:ext uri="{FF2B5EF4-FFF2-40B4-BE49-F238E27FC236}">
                <a16:creationId xmlns:a16="http://schemas.microsoft.com/office/drawing/2014/main" id="{1F9C4F66-BE15-4D37-A4F0-CB631A516A8F}"/>
              </a:ext>
            </a:extLst>
          </p:cNvPr>
          <p:cNvSpPr>
            <a:spLocks noChangeAspect="1" noEditPoints="1"/>
          </p:cNvSpPr>
          <p:nvPr/>
        </p:nvSpPr>
        <p:spPr bwMode="auto">
          <a:xfrm>
            <a:off x="8532009" y="479465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0" name="Freeform 91">
            <a:extLst>
              <a:ext uri="{FF2B5EF4-FFF2-40B4-BE49-F238E27FC236}">
                <a16:creationId xmlns:a16="http://schemas.microsoft.com/office/drawing/2014/main" id="{62662B02-EC9E-4077-996B-156E952DD7B2}"/>
              </a:ext>
            </a:extLst>
          </p:cNvPr>
          <p:cNvSpPr>
            <a:spLocks noChangeAspect="1" noEditPoints="1"/>
          </p:cNvSpPr>
          <p:nvPr/>
        </p:nvSpPr>
        <p:spPr bwMode="auto">
          <a:xfrm>
            <a:off x="9873183" y="2346904"/>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71">
            <a:extLst>
              <a:ext uri="{FF2B5EF4-FFF2-40B4-BE49-F238E27FC236}">
                <a16:creationId xmlns:a16="http://schemas.microsoft.com/office/drawing/2014/main" id="{66A425C4-5FFF-4086-833E-DEE9389CEF0A}"/>
              </a:ext>
            </a:extLst>
          </p:cNvPr>
          <p:cNvSpPr>
            <a:spLocks noChangeAspect="1" noEditPoints="1"/>
          </p:cNvSpPr>
          <p:nvPr/>
        </p:nvSpPr>
        <p:spPr bwMode="auto">
          <a:xfrm>
            <a:off x="643647" y="2346904"/>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F7467"/>
          </a:solidFill>
          <a:ln>
            <a:noFill/>
          </a:ln>
          <a:effectLst/>
        </p:spPr>
        <p:txBody>
          <a:bodyPr vert="horz" wrap="square" lIns="91440" tIns="45720" rIns="91440" bIns="45720" numCol="1" anchor="t" anchorCtr="0" compatLnSpc="1">
            <a:prstTxWarp prst="textNoShape">
              <a:avLst/>
            </a:prstTxWarp>
          </a:bodyPr>
          <a:lstStyle/>
          <a:p>
            <a:endParaRPr lang="en-US">
              <a:solidFill>
                <a:srgbClr val="00B0F0"/>
              </a:solidFill>
            </a:endParaRPr>
          </a:p>
        </p:txBody>
      </p:sp>
    </p:spTree>
    <p:extLst>
      <p:ext uri="{BB962C8B-B14F-4D97-AF65-F5344CB8AC3E}">
        <p14:creationId xmlns:p14="http://schemas.microsoft.com/office/powerpoint/2010/main" val="28438043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500" fill="hold"/>
                                        <p:tgtEl>
                                          <p:spTgt spid="38"/>
                                        </p:tgtEl>
                                        <p:attrNameLst>
                                          <p:attrName>ppt_w</p:attrName>
                                        </p:attrNameLst>
                                      </p:cBhvr>
                                      <p:tavLst>
                                        <p:tav tm="0">
                                          <p:val>
                                            <p:fltVal val="0"/>
                                          </p:val>
                                        </p:tav>
                                        <p:tav tm="100000">
                                          <p:val>
                                            <p:strVal val="#ppt_w"/>
                                          </p:val>
                                        </p:tav>
                                      </p:tavLst>
                                    </p:anim>
                                    <p:anim calcmode="lin" valueType="num">
                                      <p:cBhvr>
                                        <p:cTn id="12" dur="500" fill="hold"/>
                                        <p:tgtEl>
                                          <p:spTgt spid="38"/>
                                        </p:tgtEl>
                                        <p:attrNameLst>
                                          <p:attrName>ppt_h</p:attrName>
                                        </p:attrNameLst>
                                      </p:cBhvr>
                                      <p:tavLst>
                                        <p:tav tm="0">
                                          <p:val>
                                            <p:fltVal val="0"/>
                                          </p:val>
                                        </p:tav>
                                        <p:tav tm="100000">
                                          <p:val>
                                            <p:strVal val="#ppt_h"/>
                                          </p:val>
                                        </p:tav>
                                      </p:tavLst>
                                    </p:anim>
                                    <p:animEffect transition="in" filter="fade">
                                      <p:cBhvr>
                                        <p:cTn id="13" dur="500"/>
                                        <p:tgtEl>
                                          <p:spTgt spid="38"/>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p:cTn id="16" dur="500" fill="hold"/>
                                        <p:tgtEl>
                                          <p:spTgt spid="11"/>
                                        </p:tgtEl>
                                        <p:attrNameLst>
                                          <p:attrName>ppt_w</p:attrName>
                                        </p:attrNameLst>
                                      </p:cBhvr>
                                      <p:tavLst>
                                        <p:tav tm="0">
                                          <p:val>
                                            <p:fltVal val="0"/>
                                          </p:val>
                                        </p:tav>
                                        <p:tav tm="100000">
                                          <p:val>
                                            <p:strVal val="#ppt_w"/>
                                          </p:val>
                                        </p:tav>
                                      </p:tavLst>
                                    </p:anim>
                                    <p:anim calcmode="lin" valueType="num">
                                      <p:cBhvr>
                                        <p:cTn id="17" dur="500" fill="hold"/>
                                        <p:tgtEl>
                                          <p:spTgt spid="11"/>
                                        </p:tgtEl>
                                        <p:attrNameLst>
                                          <p:attrName>ppt_h</p:attrName>
                                        </p:attrNameLst>
                                      </p:cBhvr>
                                      <p:tavLst>
                                        <p:tav tm="0">
                                          <p:val>
                                            <p:fltVal val="0"/>
                                          </p:val>
                                        </p:tav>
                                        <p:tav tm="100000">
                                          <p:val>
                                            <p:strVal val="#ppt_h"/>
                                          </p:val>
                                        </p:tav>
                                      </p:tavLst>
                                    </p:anim>
                                    <p:animEffect transition="in" filter="fade">
                                      <p:cBhvr>
                                        <p:cTn id="18" dur="500"/>
                                        <p:tgtEl>
                                          <p:spTgt spid="11"/>
                                        </p:tgtEl>
                                      </p:cBhvr>
                                    </p:animEffect>
                                  </p:childTnLst>
                                </p:cTn>
                              </p:par>
                              <p:par>
                                <p:cTn id="19" presetID="53" presetClass="entr" presetSubtype="16" fill="hold" nodeType="withEffect">
                                  <p:stCondLst>
                                    <p:cond delay="0"/>
                                  </p:stCondLst>
                                  <p:childTnLst>
                                    <p:set>
                                      <p:cBhvr>
                                        <p:cTn id="20" dur="1" fill="hold">
                                          <p:stCondLst>
                                            <p:cond delay="0"/>
                                          </p:stCondLst>
                                        </p:cTn>
                                        <p:tgtEl>
                                          <p:spTgt spid="12"/>
                                        </p:tgtEl>
                                        <p:attrNameLst>
                                          <p:attrName>style.visibility</p:attrName>
                                        </p:attrNameLst>
                                      </p:cBhvr>
                                      <p:to>
                                        <p:strVal val="visible"/>
                                      </p:to>
                                    </p:set>
                                    <p:anim calcmode="lin" valueType="num">
                                      <p:cBhvr>
                                        <p:cTn id="21" dur="500" fill="hold"/>
                                        <p:tgtEl>
                                          <p:spTgt spid="12"/>
                                        </p:tgtEl>
                                        <p:attrNameLst>
                                          <p:attrName>ppt_w</p:attrName>
                                        </p:attrNameLst>
                                      </p:cBhvr>
                                      <p:tavLst>
                                        <p:tav tm="0">
                                          <p:val>
                                            <p:fltVal val="0"/>
                                          </p:val>
                                        </p:tav>
                                        <p:tav tm="100000">
                                          <p:val>
                                            <p:strVal val="#ppt_w"/>
                                          </p:val>
                                        </p:tav>
                                      </p:tavLst>
                                    </p:anim>
                                    <p:anim calcmode="lin" valueType="num">
                                      <p:cBhvr>
                                        <p:cTn id="22" dur="500" fill="hold"/>
                                        <p:tgtEl>
                                          <p:spTgt spid="12"/>
                                        </p:tgtEl>
                                        <p:attrNameLst>
                                          <p:attrName>ppt_h</p:attrName>
                                        </p:attrNameLst>
                                      </p:cBhvr>
                                      <p:tavLst>
                                        <p:tav tm="0">
                                          <p:val>
                                            <p:fltVal val="0"/>
                                          </p:val>
                                        </p:tav>
                                        <p:tav tm="100000">
                                          <p:val>
                                            <p:strVal val="#ppt_h"/>
                                          </p:val>
                                        </p:tav>
                                      </p:tavLst>
                                    </p:anim>
                                    <p:animEffect transition="in" filter="fade">
                                      <p:cBhvr>
                                        <p:cTn id="23" dur="500"/>
                                        <p:tgtEl>
                                          <p:spTgt spid="12"/>
                                        </p:tgtEl>
                                      </p:cBhvr>
                                    </p:animEffect>
                                  </p:childTnLst>
                                </p:cTn>
                              </p:par>
                            </p:childTnLst>
                          </p:cTn>
                        </p:par>
                        <p:par>
                          <p:cTn id="24" fill="hold">
                            <p:stCondLst>
                              <p:cond delay="1000"/>
                            </p:stCondLst>
                            <p:childTnLst>
                              <p:par>
                                <p:cTn id="25" presetID="53" presetClass="entr" presetSubtype="16" fill="hold" grpId="0" nodeType="afterEffect">
                                  <p:stCondLst>
                                    <p:cond delay="0"/>
                                  </p:stCondLst>
                                  <p:childTnLst>
                                    <p:set>
                                      <p:cBhvr>
                                        <p:cTn id="26" dur="1" fill="hold">
                                          <p:stCondLst>
                                            <p:cond delay="0"/>
                                          </p:stCondLst>
                                        </p:cTn>
                                        <p:tgtEl>
                                          <p:spTgt spid="53"/>
                                        </p:tgtEl>
                                        <p:attrNameLst>
                                          <p:attrName>style.visibility</p:attrName>
                                        </p:attrNameLst>
                                      </p:cBhvr>
                                      <p:to>
                                        <p:strVal val="visible"/>
                                      </p:to>
                                    </p:set>
                                    <p:anim calcmode="lin" valueType="num">
                                      <p:cBhvr>
                                        <p:cTn id="27" dur="500" fill="hold"/>
                                        <p:tgtEl>
                                          <p:spTgt spid="53"/>
                                        </p:tgtEl>
                                        <p:attrNameLst>
                                          <p:attrName>ppt_w</p:attrName>
                                        </p:attrNameLst>
                                      </p:cBhvr>
                                      <p:tavLst>
                                        <p:tav tm="0">
                                          <p:val>
                                            <p:fltVal val="0"/>
                                          </p:val>
                                        </p:tav>
                                        <p:tav tm="100000">
                                          <p:val>
                                            <p:strVal val="#ppt_w"/>
                                          </p:val>
                                        </p:tav>
                                      </p:tavLst>
                                    </p:anim>
                                    <p:anim calcmode="lin" valueType="num">
                                      <p:cBhvr>
                                        <p:cTn id="28" dur="500" fill="hold"/>
                                        <p:tgtEl>
                                          <p:spTgt spid="53"/>
                                        </p:tgtEl>
                                        <p:attrNameLst>
                                          <p:attrName>ppt_h</p:attrName>
                                        </p:attrNameLst>
                                      </p:cBhvr>
                                      <p:tavLst>
                                        <p:tav tm="0">
                                          <p:val>
                                            <p:fltVal val="0"/>
                                          </p:val>
                                        </p:tav>
                                        <p:tav tm="100000">
                                          <p:val>
                                            <p:strVal val="#ppt_h"/>
                                          </p:val>
                                        </p:tav>
                                      </p:tavLst>
                                    </p:anim>
                                    <p:animEffect transition="in" filter="fade">
                                      <p:cBhvr>
                                        <p:cTn id="29" dur="500"/>
                                        <p:tgtEl>
                                          <p:spTgt spid="53"/>
                                        </p:tgtEl>
                                      </p:cBhvr>
                                    </p:animEffect>
                                  </p:childTnLst>
                                </p:cTn>
                              </p:par>
                            </p:childTnLst>
                          </p:cTn>
                        </p:par>
                        <p:par>
                          <p:cTn id="30" fill="hold">
                            <p:stCondLst>
                              <p:cond delay="1500"/>
                            </p:stCondLst>
                            <p:childTnLst>
                              <p:par>
                                <p:cTn id="31" presetID="37" presetClass="entr" presetSubtype="0" fill="hold" grpId="0" nodeType="afterEffect">
                                  <p:stCondLst>
                                    <p:cond delay="0"/>
                                  </p:stCondLst>
                                  <p:childTnLst>
                                    <p:set>
                                      <p:cBhvr>
                                        <p:cTn id="32" dur="1" fill="hold">
                                          <p:stCondLst>
                                            <p:cond delay="0"/>
                                          </p:stCondLst>
                                        </p:cTn>
                                        <p:tgtEl>
                                          <p:spTgt spid="31"/>
                                        </p:tgtEl>
                                        <p:attrNameLst>
                                          <p:attrName>style.visibility</p:attrName>
                                        </p:attrNameLst>
                                      </p:cBhvr>
                                      <p:to>
                                        <p:strVal val="visible"/>
                                      </p:to>
                                    </p:set>
                                    <p:animEffect transition="in" filter="fade">
                                      <p:cBhvr>
                                        <p:cTn id="33" dur="1000"/>
                                        <p:tgtEl>
                                          <p:spTgt spid="31"/>
                                        </p:tgtEl>
                                      </p:cBhvr>
                                    </p:animEffect>
                                    <p:anim calcmode="lin" valueType="num">
                                      <p:cBhvr>
                                        <p:cTn id="34" dur="1000" fill="hold"/>
                                        <p:tgtEl>
                                          <p:spTgt spid="31"/>
                                        </p:tgtEl>
                                        <p:attrNameLst>
                                          <p:attrName>ppt_x</p:attrName>
                                        </p:attrNameLst>
                                      </p:cBhvr>
                                      <p:tavLst>
                                        <p:tav tm="0">
                                          <p:val>
                                            <p:strVal val="#ppt_x"/>
                                          </p:val>
                                        </p:tav>
                                        <p:tav tm="100000">
                                          <p:val>
                                            <p:strVal val="#ppt_x"/>
                                          </p:val>
                                        </p:tav>
                                      </p:tavLst>
                                    </p:anim>
                                    <p:anim calcmode="lin" valueType="num">
                                      <p:cBhvr>
                                        <p:cTn id="35" dur="900" decel="100000" fill="hold"/>
                                        <p:tgtEl>
                                          <p:spTgt spid="31"/>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par>
                                <p:cTn id="37" presetID="37" presetClass="entr" presetSubtype="0" fill="hold" grpId="0" nodeType="with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1000"/>
                                        <p:tgtEl>
                                          <p:spTgt spid="30"/>
                                        </p:tgtEl>
                                      </p:cBhvr>
                                    </p:animEffect>
                                    <p:anim calcmode="lin" valueType="num">
                                      <p:cBhvr>
                                        <p:cTn id="40" dur="1000" fill="hold"/>
                                        <p:tgtEl>
                                          <p:spTgt spid="30"/>
                                        </p:tgtEl>
                                        <p:attrNameLst>
                                          <p:attrName>ppt_x</p:attrName>
                                        </p:attrNameLst>
                                      </p:cBhvr>
                                      <p:tavLst>
                                        <p:tav tm="0">
                                          <p:val>
                                            <p:strVal val="#ppt_x"/>
                                          </p:val>
                                        </p:tav>
                                        <p:tav tm="100000">
                                          <p:val>
                                            <p:strVal val="#ppt_x"/>
                                          </p:val>
                                        </p:tav>
                                      </p:tavLst>
                                    </p:anim>
                                    <p:anim calcmode="lin" valueType="num">
                                      <p:cBhvr>
                                        <p:cTn id="41" dur="900" decel="100000" fill="hold"/>
                                        <p:tgtEl>
                                          <p:spTgt spid="30"/>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par>
                                <p:cTn id="43" presetID="53" presetClass="entr" presetSubtype="16" fill="hold" grpId="0" nodeType="withEffect">
                                  <p:stCondLst>
                                    <p:cond delay="0"/>
                                  </p:stCondLst>
                                  <p:childTnLst>
                                    <p:set>
                                      <p:cBhvr>
                                        <p:cTn id="44" dur="1" fill="hold">
                                          <p:stCondLst>
                                            <p:cond delay="0"/>
                                          </p:stCondLst>
                                        </p:cTn>
                                        <p:tgtEl>
                                          <p:spTgt spid="32"/>
                                        </p:tgtEl>
                                        <p:attrNameLst>
                                          <p:attrName>style.visibility</p:attrName>
                                        </p:attrNameLst>
                                      </p:cBhvr>
                                      <p:to>
                                        <p:strVal val="visible"/>
                                      </p:to>
                                    </p:set>
                                    <p:anim calcmode="lin" valueType="num">
                                      <p:cBhvr>
                                        <p:cTn id="45" dur="1000" fill="hold"/>
                                        <p:tgtEl>
                                          <p:spTgt spid="32"/>
                                        </p:tgtEl>
                                        <p:attrNameLst>
                                          <p:attrName>ppt_w</p:attrName>
                                        </p:attrNameLst>
                                      </p:cBhvr>
                                      <p:tavLst>
                                        <p:tav tm="0">
                                          <p:val>
                                            <p:fltVal val="0"/>
                                          </p:val>
                                        </p:tav>
                                        <p:tav tm="100000">
                                          <p:val>
                                            <p:strVal val="#ppt_w"/>
                                          </p:val>
                                        </p:tav>
                                      </p:tavLst>
                                    </p:anim>
                                    <p:anim calcmode="lin" valueType="num">
                                      <p:cBhvr>
                                        <p:cTn id="46" dur="1000" fill="hold"/>
                                        <p:tgtEl>
                                          <p:spTgt spid="32"/>
                                        </p:tgtEl>
                                        <p:attrNameLst>
                                          <p:attrName>ppt_h</p:attrName>
                                        </p:attrNameLst>
                                      </p:cBhvr>
                                      <p:tavLst>
                                        <p:tav tm="0">
                                          <p:val>
                                            <p:fltVal val="0"/>
                                          </p:val>
                                        </p:tav>
                                        <p:tav tm="100000">
                                          <p:val>
                                            <p:strVal val="#ppt_h"/>
                                          </p:val>
                                        </p:tav>
                                      </p:tavLst>
                                    </p:anim>
                                    <p:animEffect transition="in" filter="fade">
                                      <p:cBhvr>
                                        <p:cTn id="47" dur="1000"/>
                                        <p:tgtEl>
                                          <p:spTgt spid="32"/>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1000" fill="hold"/>
                                        <p:tgtEl>
                                          <p:spTgt spid="33"/>
                                        </p:tgtEl>
                                        <p:attrNameLst>
                                          <p:attrName>ppt_w</p:attrName>
                                        </p:attrNameLst>
                                      </p:cBhvr>
                                      <p:tavLst>
                                        <p:tav tm="0">
                                          <p:val>
                                            <p:fltVal val="0"/>
                                          </p:val>
                                        </p:tav>
                                        <p:tav tm="100000">
                                          <p:val>
                                            <p:strVal val="#ppt_w"/>
                                          </p:val>
                                        </p:tav>
                                      </p:tavLst>
                                    </p:anim>
                                    <p:anim calcmode="lin" valueType="num">
                                      <p:cBhvr>
                                        <p:cTn id="51" dur="1000" fill="hold"/>
                                        <p:tgtEl>
                                          <p:spTgt spid="33"/>
                                        </p:tgtEl>
                                        <p:attrNameLst>
                                          <p:attrName>ppt_h</p:attrName>
                                        </p:attrNameLst>
                                      </p:cBhvr>
                                      <p:tavLst>
                                        <p:tav tm="0">
                                          <p:val>
                                            <p:fltVal val="0"/>
                                          </p:val>
                                        </p:tav>
                                        <p:tav tm="100000">
                                          <p:val>
                                            <p:strVal val="#ppt_h"/>
                                          </p:val>
                                        </p:tav>
                                      </p:tavLst>
                                    </p:anim>
                                    <p:animEffect transition="in" filter="fade">
                                      <p:cBhvr>
                                        <p:cTn id="52" dur="1000"/>
                                        <p:tgtEl>
                                          <p:spTgt spid="33"/>
                                        </p:tgtEl>
                                      </p:cBhvr>
                                    </p:animEffect>
                                  </p:childTnLst>
                                </p:cTn>
                              </p:par>
                              <p:par>
                                <p:cTn id="53" presetID="42" presetClass="entr" presetSubtype="0" fill="hold" grpId="0" nodeType="withEffect">
                                  <p:stCondLst>
                                    <p:cond delay="0"/>
                                  </p:stCondLst>
                                  <p:childTnLst>
                                    <p:set>
                                      <p:cBhvr>
                                        <p:cTn id="54" dur="1" fill="hold">
                                          <p:stCondLst>
                                            <p:cond delay="0"/>
                                          </p:stCondLst>
                                        </p:cTn>
                                        <p:tgtEl>
                                          <p:spTgt spid="55"/>
                                        </p:tgtEl>
                                        <p:attrNameLst>
                                          <p:attrName>style.visibility</p:attrName>
                                        </p:attrNameLst>
                                      </p:cBhvr>
                                      <p:to>
                                        <p:strVal val="visible"/>
                                      </p:to>
                                    </p:set>
                                    <p:animEffect transition="in" filter="fade">
                                      <p:cBhvr>
                                        <p:cTn id="55" dur="1000"/>
                                        <p:tgtEl>
                                          <p:spTgt spid="55"/>
                                        </p:tgtEl>
                                      </p:cBhvr>
                                    </p:animEffect>
                                    <p:anim calcmode="lin" valueType="num">
                                      <p:cBhvr>
                                        <p:cTn id="56" dur="1000" fill="hold"/>
                                        <p:tgtEl>
                                          <p:spTgt spid="55"/>
                                        </p:tgtEl>
                                        <p:attrNameLst>
                                          <p:attrName>ppt_x</p:attrName>
                                        </p:attrNameLst>
                                      </p:cBhvr>
                                      <p:tavLst>
                                        <p:tav tm="0">
                                          <p:val>
                                            <p:strVal val="#ppt_x"/>
                                          </p:val>
                                        </p:tav>
                                        <p:tav tm="100000">
                                          <p:val>
                                            <p:strVal val="#ppt_x"/>
                                          </p:val>
                                        </p:tav>
                                      </p:tavLst>
                                    </p:anim>
                                    <p:anim calcmode="lin" valueType="num">
                                      <p:cBhvr>
                                        <p:cTn id="57" dur="1000" fill="hold"/>
                                        <p:tgtEl>
                                          <p:spTgt spid="55"/>
                                        </p:tgtEl>
                                        <p:attrNameLst>
                                          <p:attrName>ppt_y</p:attrName>
                                        </p:attrNameLst>
                                      </p:cBhvr>
                                      <p:tavLst>
                                        <p:tav tm="0">
                                          <p:val>
                                            <p:strVal val="#ppt_y+.1"/>
                                          </p:val>
                                        </p:tav>
                                        <p:tav tm="100000">
                                          <p:val>
                                            <p:strVal val="#ppt_y"/>
                                          </p:val>
                                        </p:tav>
                                      </p:tavLst>
                                    </p:anim>
                                  </p:childTnLst>
                                </p:cTn>
                              </p:par>
                              <p:par>
                                <p:cTn id="58" presetID="42" presetClass="entr" presetSubtype="0" fill="hold" grpId="0" nodeType="withEffect">
                                  <p:stCondLst>
                                    <p:cond delay="0"/>
                                  </p:stCondLst>
                                  <p:childTnLst>
                                    <p:set>
                                      <p:cBhvr>
                                        <p:cTn id="59" dur="1" fill="hold">
                                          <p:stCondLst>
                                            <p:cond delay="0"/>
                                          </p:stCondLst>
                                        </p:cTn>
                                        <p:tgtEl>
                                          <p:spTgt spid="61"/>
                                        </p:tgtEl>
                                        <p:attrNameLst>
                                          <p:attrName>style.visibility</p:attrName>
                                        </p:attrNameLst>
                                      </p:cBhvr>
                                      <p:to>
                                        <p:strVal val="visible"/>
                                      </p:to>
                                    </p:set>
                                    <p:animEffect transition="in" filter="fade">
                                      <p:cBhvr>
                                        <p:cTn id="60" dur="1000"/>
                                        <p:tgtEl>
                                          <p:spTgt spid="61"/>
                                        </p:tgtEl>
                                      </p:cBhvr>
                                    </p:animEffect>
                                    <p:anim calcmode="lin" valueType="num">
                                      <p:cBhvr>
                                        <p:cTn id="61" dur="1000" fill="hold"/>
                                        <p:tgtEl>
                                          <p:spTgt spid="61"/>
                                        </p:tgtEl>
                                        <p:attrNameLst>
                                          <p:attrName>ppt_x</p:attrName>
                                        </p:attrNameLst>
                                      </p:cBhvr>
                                      <p:tavLst>
                                        <p:tav tm="0">
                                          <p:val>
                                            <p:strVal val="#ppt_x"/>
                                          </p:val>
                                        </p:tav>
                                        <p:tav tm="100000">
                                          <p:val>
                                            <p:strVal val="#ppt_x"/>
                                          </p:val>
                                        </p:tav>
                                      </p:tavLst>
                                    </p:anim>
                                    <p:anim calcmode="lin" valueType="num">
                                      <p:cBhvr>
                                        <p:cTn id="62" dur="1000" fill="hold"/>
                                        <p:tgtEl>
                                          <p:spTgt spid="61"/>
                                        </p:tgtEl>
                                        <p:attrNameLst>
                                          <p:attrName>ppt_y</p:attrName>
                                        </p:attrNameLst>
                                      </p:cBhvr>
                                      <p:tavLst>
                                        <p:tav tm="0">
                                          <p:val>
                                            <p:strVal val="#ppt_y+.1"/>
                                          </p:val>
                                        </p:tav>
                                        <p:tav tm="100000">
                                          <p:val>
                                            <p:strVal val="#ppt_y"/>
                                          </p:val>
                                        </p:tav>
                                      </p:tavLst>
                                    </p:anim>
                                  </p:childTnLst>
                                </p:cTn>
                              </p:par>
                            </p:childTnLst>
                          </p:cTn>
                        </p:par>
                        <p:par>
                          <p:cTn id="63" fill="hold">
                            <p:stCondLst>
                              <p:cond delay="2500"/>
                            </p:stCondLst>
                            <p:childTnLst>
                              <p:par>
                                <p:cTn id="64" presetID="53" presetClass="entr" presetSubtype="16" fill="hold" grpId="0" nodeType="afterEffect">
                                  <p:stCondLst>
                                    <p:cond delay="0"/>
                                  </p:stCondLst>
                                  <p:childTnLst>
                                    <p:set>
                                      <p:cBhvr>
                                        <p:cTn id="65" dur="1" fill="hold">
                                          <p:stCondLst>
                                            <p:cond delay="0"/>
                                          </p:stCondLst>
                                        </p:cTn>
                                        <p:tgtEl>
                                          <p:spTgt spid="52"/>
                                        </p:tgtEl>
                                        <p:attrNameLst>
                                          <p:attrName>style.visibility</p:attrName>
                                        </p:attrNameLst>
                                      </p:cBhvr>
                                      <p:to>
                                        <p:strVal val="visible"/>
                                      </p:to>
                                    </p:set>
                                    <p:anim calcmode="lin" valueType="num">
                                      <p:cBhvr>
                                        <p:cTn id="66" dur="500" fill="hold"/>
                                        <p:tgtEl>
                                          <p:spTgt spid="52"/>
                                        </p:tgtEl>
                                        <p:attrNameLst>
                                          <p:attrName>ppt_w</p:attrName>
                                        </p:attrNameLst>
                                      </p:cBhvr>
                                      <p:tavLst>
                                        <p:tav tm="0">
                                          <p:val>
                                            <p:fltVal val="0"/>
                                          </p:val>
                                        </p:tav>
                                        <p:tav tm="100000">
                                          <p:val>
                                            <p:strVal val="#ppt_w"/>
                                          </p:val>
                                        </p:tav>
                                      </p:tavLst>
                                    </p:anim>
                                    <p:anim calcmode="lin" valueType="num">
                                      <p:cBhvr>
                                        <p:cTn id="67" dur="500" fill="hold"/>
                                        <p:tgtEl>
                                          <p:spTgt spid="52"/>
                                        </p:tgtEl>
                                        <p:attrNameLst>
                                          <p:attrName>ppt_h</p:attrName>
                                        </p:attrNameLst>
                                      </p:cBhvr>
                                      <p:tavLst>
                                        <p:tav tm="0">
                                          <p:val>
                                            <p:fltVal val="0"/>
                                          </p:val>
                                        </p:tav>
                                        <p:tav tm="100000">
                                          <p:val>
                                            <p:strVal val="#ppt_h"/>
                                          </p:val>
                                        </p:tav>
                                      </p:tavLst>
                                    </p:anim>
                                    <p:animEffect transition="in" filter="fade">
                                      <p:cBhvr>
                                        <p:cTn id="68" dur="500"/>
                                        <p:tgtEl>
                                          <p:spTgt spid="52"/>
                                        </p:tgtEl>
                                      </p:cBhvr>
                                    </p:animEffect>
                                  </p:childTnLst>
                                </p:cTn>
                              </p:par>
                            </p:childTnLst>
                          </p:cTn>
                        </p:par>
                        <p:par>
                          <p:cTn id="69" fill="hold">
                            <p:stCondLst>
                              <p:cond delay="3000"/>
                            </p:stCondLst>
                            <p:childTnLst>
                              <p:par>
                                <p:cTn id="70" presetID="37" presetClass="entr" presetSubtype="0" fill="hold" grpId="0" nodeType="afterEffect">
                                  <p:stCondLst>
                                    <p:cond delay="0"/>
                                  </p:stCondLst>
                                  <p:childTnLst>
                                    <p:set>
                                      <p:cBhvr>
                                        <p:cTn id="71" dur="1" fill="hold">
                                          <p:stCondLst>
                                            <p:cond delay="0"/>
                                          </p:stCondLst>
                                        </p:cTn>
                                        <p:tgtEl>
                                          <p:spTgt spid="26"/>
                                        </p:tgtEl>
                                        <p:attrNameLst>
                                          <p:attrName>style.visibility</p:attrName>
                                        </p:attrNameLst>
                                      </p:cBhvr>
                                      <p:to>
                                        <p:strVal val="visible"/>
                                      </p:to>
                                    </p:set>
                                    <p:animEffect transition="in" filter="fade">
                                      <p:cBhvr>
                                        <p:cTn id="72" dur="1000"/>
                                        <p:tgtEl>
                                          <p:spTgt spid="26"/>
                                        </p:tgtEl>
                                      </p:cBhvr>
                                    </p:animEffect>
                                    <p:anim calcmode="lin" valueType="num">
                                      <p:cBhvr>
                                        <p:cTn id="73" dur="1000" fill="hold"/>
                                        <p:tgtEl>
                                          <p:spTgt spid="26"/>
                                        </p:tgtEl>
                                        <p:attrNameLst>
                                          <p:attrName>ppt_x</p:attrName>
                                        </p:attrNameLst>
                                      </p:cBhvr>
                                      <p:tavLst>
                                        <p:tav tm="0">
                                          <p:val>
                                            <p:strVal val="#ppt_x"/>
                                          </p:val>
                                        </p:tav>
                                        <p:tav tm="100000">
                                          <p:val>
                                            <p:strVal val="#ppt_x"/>
                                          </p:val>
                                        </p:tav>
                                      </p:tavLst>
                                    </p:anim>
                                    <p:anim calcmode="lin" valueType="num">
                                      <p:cBhvr>
                                        <p:cTn id="74" dur="900" decel="100000" fill="hold"/>
                                        <p:tgtEl>
                                          <p:spTgt spid="26"/>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76" presetID="37" presetClass="entr" presetSubtype="0" fill="hold" grpId="0" nodeType="withEffect">
                                  <p:stCondLst>
                                    <p:cond delay="0"/>
                                  </p:stCondLst>
                                  <p:childTnLst>
                                    <p:set>
                                      <p:cBhvr>
                                        <p:cTn id="77" dur="1" fill="hold">
                                          <p:stCondLst>
                                            <p:cond delay="0"/>
                                          </p:stCondLst>
                                        </p:cTn>
                                        <p:tgtEl>
                                          <p:spTgt spid="25"/>
                                        </p:tgtEl>
                                        <p:attrNameLst>
                                          <p:attrName>style.visibility</p:attrName>
                                        </p:attrNameLst>
                                      </p:cBhvr>
                                      <p:to>
                                        <p:strVal val="visible"/>
                                      </p:to>
                                    </p:set>
                                    <p:animEffect transition="in" filter="fade">
                                      <p:cBhvr>
                                        <p:cTn id="78" dur="1000"/>
                                        <p:tgtEl>
                                          <p:spTgt spid="25"/>
                                        </p:tgtEl>
                                      </p:cBhvr>
                                    </p:animEffect>
                                    <p:anim calcmode="lin" valueType="num">
                                      <p:cBhvr>
                                        <p:cTn id="79" dur="1000" fill="hold"/>
                                        <p:tgtEl>
                                          <p:spTgt spid="25"/>
                                        </p:tgtEl>
                                        <p:attrNameLst>
                                          <p:attrName>ppt_x</p:attrName>
                                        </p:attrNameLst>
                                      </p:cBhvr>
                                      <p:tavLst>
                                        <p:tav tm="0">
                                          <p:val>
                                            <p:strVal val="#ppt_x"/>
                                          </p:val>
                                        </p:tav>
                                        <p:tav tm="100000">
                                          <p:val>
                                            <p:strVal val="#ppt_x"/>
                                          </p:val>
                                        </p:tav>
                                      </p:tavLst>
                                    </p:anim>
                                    <p:anim calcmode="lin" valueType="num">
                                      <p:cBhvr>
                                        <p:cTn id="80" dur="900" decel="100000" fill="hold"/>
                                        <p:tgtEl>
                                          <p:spTgt spid="25"/>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par>
                                <p:cTn id="82" presetID="53" presetClass="entr" presetSubtype="16" fill="hold" grpId="0" nodeType="with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1000" fill="hold"/>
                                        <p:tgtEl>
                                          <p:spTgt spid="27"/>
                                        </p:tgtEl>
                                        <p:attrNameLst>
                                          <p:attrName>ppt_w</p:attrName>
                                        </p:attrNameLst>
                                      </p:cBhvr>
                                      <p:tavLst>
                                        <p:tav tm="0">
                                          <p:val>
                                            <p:fltVal val="0"/>
                                          </p:val>
                                        </p:tav>
                                        <p:tav tm="100000">
                                          <p:val>
                                            <p:strVal val="#ppt_w"/>
                                          </p:val>
                                        </p:tav>
                                      </p:tavLst>
                                    </p:anim>
                                    <p:anim calcmode="lin" valueType="num">
                                      <p:cBhvr>
                                        <p:cTn id="85" dur="1000" fill="hold"/>
                                        <p:tgtEl>
                                          <p:spTgt spid="27"/>
                                        </p:tgtEl>
                                        <p:attrNameLst>
                                          <p:attrName>ppt_h</p:attrName>
                                        </p:attrNameLst>
                                      </p:cBhvr>
                                      <p:tavLst>
                                        <p:tav tm="0">
                                          <p:val>
                                            <p:fltVal val="0"/>
                                          </p:val>
                                        </p:tav>
                                        <p:tav tm="100000">
                                          <p:val>
                                            <p:strVal val="#ppt_h"/>
                                          </p:val>
                                        </p:tav>
                                      </p:tavLst>
                                    </p:anim>
                                    <p:animEffect transition="in" filter="fade">
                                      <p:cBhvr>
                                        <p:cTn id="86" dur="1000"/>
                                        <p:tgtEl>
                                          <p:spTgt spid="27"/>
                                        </p:tgtEl>
                                      </p:cBhvr>
                                    </p:animEffect>
                                  </p:childTnLst>
                                </p:cTn>
                              </p:par>
                              <p:par>
                                <p:cTn id="87" presetID="53" presetClass="entr" presetSubtype="16" fill="hold" grpId="0" nodeType="withEffect">
                                  <p:stCondLst>
                                    <p:cond delay="0"/>
                                  </p:stCondLst>
                                  <p:childTnLst>
                                    <p:set>
                                      <p:cBhvr>
                                        <p:cTn id="88" dur="1" fill="hold">
                                          <p:stCondLst>
                                            <p:cond delay="0"/>
                                          </p:stCondLst>
                                        </p:cTn>
                                        <p:tgtEl>
                                          <p:spTgt spid="28"/>
                                        </p:tgtEl>
                                        <p:attrNameLst>
                                          <p:attrName>style.visibility</p:attrName>
                                        </p:attrNameLst>
                                      </p:cBhvr>
                                      <p:to>
                                        <p:strVal val="visible"/>
                                      </p:to>
                                    </p:set>
                                    <p:anim calcmode="lin" valueType="num">
                                      <p:cBhvr>
                                        <p:cTn id="89" dur="1000" fill="hold"/>
                                        <p:tgtEl>
                                          <p:spTgt spid="28"/>
                                        </p:tgtEl>
                                        <p:attrNameLst>
                                          <p:attrName>ppt_w</p:attrName>
                                        </p:attrNameLst>
                                      </p:cBhvr>
                                      <p:tavLst>
                                        <p:tav tm="0">
                                          <p:val>
                                            <p:fltVal val="0"/>
                                          </p:val>
                                        </p:tav>
                                        <p:tav tm="100000">
                                          <p:val>
                                            <p:strVal val="#ppt_w"/>
                                          </p:val>
                                        </p:tav>
                                      </p:tavLst>
                                    </p:anim>
                                    <p:anim calcmode="lin" valueType="num">
                                      <p:cBhvr>
                                        <p:cTn id="90" dur="1000" fill="hold"/>
                                        <p:tgtEl>
                                          <p:spTgt spid="28"/>
                                        </p:tgtEl>
                                        <p:attrNameLst>
                                          <p:attrName>ppt_h</p:attrName>
                                        </p:attrNameLst>
                                      </p:cBhvr>
                                      <p:tavLst>
                                        <p:tav tm="0">
                                          <p:val>
                                            <p:fltVal val="0"/>
                                          </p:val>
                                        </p:tav>
                                        <p:tav tm="100000">
                                          <p:val>
                                            <p:strVal val="#ppt_h"/>
                                          </p:val>
                                        </p:tav>
                                      </p:tavLst>
                                    </p:anim>
                                    <p:animEffect transition="in" filter="fade">
                                      <p:cBhvr>
                                        <p:cTn id="91" dur="1000"/>
                                        <p:tgtEl>
                                          <p:spTgt spid="28"/>
                                        </p:tgtEl>
                                      </p:cBhvr>
                                    </p:animEffect>
                                  </p:childTnLst>
                                </p:cTn>
                              </p:par>
                              <p:par>
                                <p:cTn id="92" presetID="42" presetClass="entr" presetSubtype="0" fill="hold" grpId="0" nodeType="withEffect">
                                  <p:stCondLst>
                                    <p:cond delay="0"/>
                                  </p:stCondLst>
                                  <p:childTnLst>
                                    <p:set>
                                      <p:cBhvr>
                                        <p:cTn id="93" dur="1" fill="hold">
                                          <p:stCondLst>
                                            <p:cond delay="0"/>
                                          </p:stCondLst>
                                        </p:cTn>
                                        <p:tgtEl>
                                          <p:spTgt spid="56"/>
                                        </p:tgtEl>
                                        <p:attrNameLst>
                                          <p:attrName>style.visibility</p:attrName>
                                        </p:attrNameLst>
                                      </p:cBhvr>
                                      <p:to>
                                        <p:strVal val="visible"/>
                                      </p:to>
                                    </p:set>
                                    <p:animEffect transition="in" filter="fade">
                                      <p:cBhvr>
                                        <p:cTn id="94" dur="1000"/>
                                        <p:tgtEl>
                                          <p:spTgt spid="56"/>
                                        </p:tgtEl>
                                      </p:cBhvr>
                                    </p:animEffect>
                                    <p:anim calcmode="lin" valueType="num">
                                      <p:cBhvr>
                                        <p:cTn id="95" dur="1000" fill="hold"/>
                                        <p:tgtEl>
                                          <p:spTgt spid="56"/>
                                        </p:tgtEl>
                                        <p:attrNameLst>
                                          <p:attrName>ppt_x</p:attrName>
                                        </p:attrNameLst>
                                      </p:cBhvr>
                                      <p:tavLst>
                                        <p:tav tm="0">
                                          <p:val>
                                            <p:strVal val="#ppt_x"/>
                                          </p:val>
                                        </p:tav>
                                        <p:tav tm="100000">
                                          <p:val>
                                            <p:strVal val="#ppt_x"/>
                                          </p:val>
                                        </p:tav>
                                      </p:tavLst>
                                    </p:anim>
                                    <p:anim calcmode="lin" valueType="num">
                                      <p:cBhvr>
                                        <p:cTn id="96" dur="1000" fill="hold"/>
                                        <p:tgtEl>
                                          <p:spTgt spid="56"/>
                                        </p:tgtEl>
                                        <p:attrNameLst>
                                          <p:attrName>ppt_y</p:attrName>
                                        </p:attrNameLst>
                                      </p:cBhvr>
                                      <p:tavLst>
                                        <p:tav tm="0">
                                          <p:val>
                                            <p:strVal val="#ppt_y+.1"/>
                                          </p:val>
                                        </p:tav>
                                        <p:tav tm="100000">
                                          <p:val>
                                            <p:strVal val="#ppt_y"/>
                                          </p:val>
                                        </p:tav>
                                      </p:tavLst>
                                    </p:anim>
                                  </p:childTnLst>
                                </p:cTn>
                              </p:par>
                              <p:par>
                                <p:cTn id="97" presetID="42" presetClass="entr" presetSubtype="0" fill="hold" grpId="0" nodeType="withEffect">
                                  <p:stCondLst>
                                    <p:cond delay="0"/>
                                  </p:stCondLst>
                                  <p:childTnLst>
                                    <p:set>
                                      <p:cBhvr>
                                        <p:cTn id="98" dur="1" fill="hold">
                                          <p:stCondLst>
                                            <p:cond delay="0"/>
                                          </p:stCondLst>
                                        </p:cTn>
                                        <p:tgtEl>
                                          <p:spTgt spid="58"/>
                                        </p:tgtEl>
                                        <p:attrNameLst>
                                          <p:attrName>style.visibility</p:attrName>
                                        </p:attrNameLst>
                                      </p:cBhvr>
                                      <p:to>
                                        <p:strVal val="visible"/>
                                      </p:to>
                                    </p:set>
                                    <p:animEffect transition="in" filter="fade">
                                      <p:cBhvr>
                                        <p:cTn id="99" dur="1000"/>
                                        <p:tgtEl>
                                          <p:spTgt spid="58"/>
                                        </p:tgtEl>
                                      </p:cBhvr>
                                    </p:animEffect>
                                    <p:anim calcmode="lin" valueType="num">
                                      <p:cBhvr>
                                        <p:cTn id="100" dur="1000" fill="hold"/>
                                        <p:tgtEl>
                                          <p:spTgt spid="58"/>
                                        </p:tgtEl>
                                        <p:attrNameLst>
                                          <p:attrName>ppt_x</p:attrName>
                                        </p:attrNameLst>
                                      </p:cBhvr>
                                      <p:tavLst>
                                        <p:tav tm="0">
                                          <p:val>
                                            <p:strVal val="#ppt_x"/>
                                          </p:val>
                                        </p:tav>
                                        <p:tav tm="100000">
                                          <p:val>
                                            <p:strVal val="#ppt_x"/>
                                          </p:val>
                                        </p:tav>
                                      </p:tavLst>
                                    </p:anim>
                                    <p:anim calcmode="lin" valueType="num">
                                      <p:cBhvr>
                                        <p:cTn id="101" dur="1000" fill="hold"/>
                                        <p:tgtEl>
                                          <p:spTgt spid="58"/>
                                        </p:tgtEl>
                                        <p:attrNameLst>
                                          <p:attrName>ppt_y</p:attrName>
                                        </p:attrNameLst>
                                      </p:cBhvr>
                                      <p:tavLst>
                                        <p:tav tm="0">
                                          <p:val>
                                            <p:strVal val="#ppt_y+.1"/>
                                          </p:val>
                                        </p:tav>
                                        <p:tav tm="100000">
                                          <p:val>
                                            <p:strVal val="#ppt_y"/>
                                          </p:val>
                                        </p:tav>
                                      </p:tavLst>
                                    </p:anim>
                                  </p:childTnLst>
                                </p:cTn>
                              </p:par>
                            </p:childTnLst>
                          </p:cTn>
                        </p:par>
                        <p:par>
                          <p:cTn id="102" fill="hold">
                            <p:stCondLst>
                              <p:cond delay="4000"/>
                            </p:stCondLst>
                            <p:childTnLst>
                              <p:par>
                                <p:cTn id="103" presetID="53" presetClass="entr" presetSubtype="16" fill="hold" grpId="0" nodeType="afterEffect">
                                  <p:stCondLst>
                                    <p:cond delay="0"/>
                                  </p:stCondLst>
                                  <p:childTnLst>
                                    <p:set>
                                      <p:cBhvr>
                                        <p:cTn id="104" dur="1" fill="hold">
                                          <p:stCondLst>
                                            <p:cond delay="0"/>
                                          </p:stCondLst>
                                        </p:cTn>
                                        <p:tgtEl>
                                          <p:spTgt spid="51"/>
                                        </p:tgtEl>
                                        <p:attrNameLst>
                                          <p:attrName>style.visibility</p:attrName>
                                        </p:attrNameLst>
                                      </p:cBhvr>
                                      <p:to>
                                        <p:strVal val="visible"/>
                                      </p:to>
                                    </p:set>
                                    <p:anim calcmode="lin" valueType="num">
                                      <p:cBhvr>
                                        <p:cTn id="105" dur="500" fill="hold"/>
                                        <p:tgtEl>
                                          <p:spTgt spid="51"/>
                                        </p:tgtEl>
                                        <p:attrNameLst>
                                          <p:attrName>ppt_w</p:attrName>
                                        </p:attrNameLst>
                                      </p:cBhvr>
                                      <p:tavLst>
                                        <p:tav tm="0">
                                          <p:val>
                                            <p:fltVal val="0"/>
                                          </p:val>
                                        </p:tav>
                                        <p:tav tm="100000">
                                          <p:val>
                                            <p:strVal val="#ppt_w"/>
                                          </p:val>
                                        </p:tav>
                                      </p:tavLst>
                                    </p:anim>
                                    <p:anim calcmode="lin" valueType="num">
                                      <p:cBhvr>
                                        <p:cTn id="106" dur="500" fill="hold"/>
                                        <p:tgtEl>
                                          <p:spTgt spid="51"/>
                                        </p:tgtEl>
                                        <p:attrNameLst>
                                          <p:attrName>ppt_h</p:attrName>
                                        </p:attrNameLst>
                                      </p:cBhvr>
                                      <p:tavLst>
                                        <p:tav tm="0">
                                          <p:val>
                                            <p:fltVal val="0"/>
                                          </p:val>
                                        </p:tav>
                                        <p:tav tm="100000">
                                          <p:val>
                                            <p:strVal val="#ppt_h"/>
                                          </p:val>
                                        </p:tav>
                                      </p:tavLst>
                                    </p:anim>
                                    <p:animEffect transition="in" filter="fade">
                                      <p:cBhvr>
                                        <p:cTn id="107" dur="500"/>
                                        <p:tgtEl>
                                          <p:spTgt spid="51"/>
                                        </p:tgtEl>
                                      </p:cBhvr>
                                    </p:animEffect>
                                  </p:childTnLst>
                                </p:cTn>
                              </p:par>
                            </p:childTnLst>
                          </p:cTn>
                        </p:par>
                        <p:par>
                          <p:cTn id="108" fill="hold">
                            <p:stCondLst>
                              <p:cond delay="4500"/>
                            </p:stCondLst>
                            <p:childTnLst>
                              <p:par>
                                <p:cTn id="109" presetID="37" presetClass="entr" presetSubtype="0"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fade">
                                      <p:cBhvr>
                                        <p:cTn id="111" dur="1000"/>
                                        <p:tgtEl>
                                          <p:spTgt spid="20"/>
                                        </p:tgtEl>
                                      </p:cBhvr>
                                    </p:animEffect>
                                    <p:anim calcmode="lin" valueType="num">
                                      <p:cBhvr>
                                        <p:cTn id="112" dur="1000" fill="hold"/>
                                        <p:tgtEl>
                                          <p:spTgt spid="20"/>
                                        </p:tgtEl>
                                        <p:attrNameLst>
                                          <p:attrName>ppt_x</p:attrName>
                                        </p:attrNameLst>
                                      </p:cBhvr>
                                      <p:tavLst>
                                        <p:tav tm="0">
                                          <p:val>
                                            <p:strVal val="#ppt_x"/>
                                          </p:val>
                                        </p:tav>
                                        <p:tav tm="100000">
                                          <p:val>
                                            <p:strVal val="#ppt_x"/>
                                          </p:val>
                                        </p:tav>
                                      </p:tavLst>
                                    </p:anim>
                                    <p:anim calcmode="lin" valueType="num">
                                      <p:cBhvr>
                                        <p:cTn id="113" dur="900" decel="100000" fill="hold"/>
                                        <p:tgtEl>
                                          <p:spTgt spid="20"/>
                                        </p:tgtEl>
                                        <p:attrNameLst>
                                          <p:attrName>ppt_y</p:attrName>
                                        </p:attrNameLst>
                                      </p:cBhvr>
                                      <p:tavLst>
                                        <p:tav tm="0">
                                          <p:val>
                                            <p:strVal val="#ppt_y+1"/>
                                          </p:val>
                                        </p:tav>
                                        <p:tav tm="100000">
                                          <p:val>
                                            <p:strVal val="#ppt_y-.03"/>
                                          </p:val>
                                        </p:tav>
                                      </p:tavLst>
                                    </p:anim>
                                    <p:anim calcmode="lin" valueType="num">
                                      <p:cBhvr>
                                        <p:cTn id="11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par>
                                <p:cTn id="115" presetID="37" presetClass="entr" presetSubtype="0" fill="hold" grpId="0" nodeType="withEffect">
                                  <p:stCondLst>
                                    <p:cond delay="0"/>
                                  </p:stCondLst>
                                  <p:childTnLst>
                                    <p:set>
                                      <p:cBhvr>
                                        <p:cTn id="116" dur="1" fill="hold">
                                          <p:stCondLst>
                                            <p:cond delay="0"/>
                                          </p:stCondLst>
                                        </p:cTn>
                                        <p:tgtEl>
                                          <p:spTgt spid="21"/>
                                        </p:tgtEl>
                                        <p:attrNameLst>
                                          <p:attrName>style.visibility</p:attrName>
                                        </p:attrNameLst>
                                      </p:cBhvr>
                                      <p:to>
                                        <p:strVal val="visible"/>
                                      </p:to>
                                    </p:set>
                                    <p:animEffect transition="in" filter="fade">
                                      <p:cBhvr>
                                        <p:cTn id="117" dur="1000"/>
                                        <p:tgtEl>
                                          <p:spTgt spid="21"/>
                                        </p:tgtEl>
                                      </p:cBhvr>
                                    </p:animEffect>
                                    <p:anim calcmode="lin" valueType="num">
                                      <p:cBhvr>
                                        <p:cTn id="118" dur="1000" fill="hold"/>
                                        <p:tgtEl>
                                          <p:spTgt spid="21"/>
                                        </p:tgtEl>
                                        <p:attrNameLst>
                                          <p:attrName>ppt_x</p:attrName>
                                        </p:attrNameLst>
                                      </p:cBhvr>
                                      <p:tavLst>
                                        <p:tav tm="0">
                                          <p:val>
                                            <p:strVal val="#ppt_x"/>
                                          </p:val>
                                        </p:tav>
                                        <p:tav tm="100000">
                                          <p:val>
                                            <p:strVal val="#ppt_x"/>
                                          </p:val>
                                        </p:tav>
                                      </p:tavLst>
                                    </p:anim>
                                    <p:anim calcmode="lin" valueType="num">
                                      <p:cBhvr>
                                        <p:cTn id="119" dur="900" decel="100000" fill="hold"/>
                                        <p:tgtEl>
                                          <p:spTgt spid="21"/>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par>
                                <p:cTn id="121" presetID="53" presetClass="entr" presetSubtype="16" fill="hold" grpId="0" nodeType="withEffect">
                                  <p:stCondLst>
                                    <p:cond delay="0"/>
                                  </p:stCondLst>
                                  <p:childTnLst>
                                    <p:set>
                                      <p:cBhvr>
                                        <p:cTn id="122" dur="1" fill="hold">
                                          <p:stCondLst>
                                            <p:cond delay="0"/>
                                          </p:stCondLst>
                                        </p:cTn>
                                        <p:tgtEl>
                                          <p:spTgt spid="22"/>
                                        </p:tgtEl>
                                        <p:attrNameLst>
                                          <p:attrName>style.visibility</p:attrName>
                                        </p:attrNameLst>
                                      </p:cBhvr>
                                      <p:to>
                                        <p:strVal val="visible"/>
                                      </p:to>
                                    </p:set>
                                    <p:anim calcmode="lin" valueType="num">
                                      <p:cBhvr>
                                        <p:cTn id="123" dur="1000" fill="hold"/>
                                        <p:tgtEl>
                                          <p:spTgt spid="22"/>
                                        </p:tgtEl>
                                        <p:attrNameLst>
                                          <p:attrName>ppt_w</p:attrName>
                                        </p:attrNameLst>
                                      </p:cBhvr>
                                      <p:tavLst>
                                        <p:tav tm="0">
                                          <p:val>
                                            <p:fltVal val="0"/>
                                          </p:val>
                                        </p:tav>
                                        <p:tav tm="100000">
                                          <p:val>
                                            <p:strVal val="#ppt_w"/>
                                          </p:val>
                                        </p:tav>
                                      </p:tavLst>
                                    </p:anim>
                                    <p:anim calcmode="lin" valueType="num">
                                      <p:cBhvr>
                                        <p:cTn id="124" dur="1000" fill="hold"/>
                                        <p:tgtEl>
                                          <p:spTgt spid="22"/>
                                        </p:tgtEl>
                                        <p:attrNameLst>
                                          <p:attrName>ppt_h</p:attrName>
                                        </p:attrNameLst>
                                      </p:cBhvr>
                                      <p:tavLst>
                                        <p:tav tm="0">
                                          <p:val>
                                            <p:fltVal val="0"/>
                                          </p:val>
                                        </p:tav>
                                        <p:tav tm="100000">
                                          <p:val>
                                            <p:strVal val="#ppt_h"/>
                                          </p:val>
                                        </p:tav>
                                      </p:tavLst>
                                    </p:anim>
                                    <p:animEffect transition="in" filter="fade">
                                      <p:cBhvr>
                                        <p:cTn id="125" dur="1000"/>
                                        <p:tgtEl>
                                          <p:spTgt spid="22"/>
                                        </p:tgtEl>
                                      </p:cBhvr>
                                    </p:animEffect>
                                  </p:childTnLst>
                                </p:cTn>
                              </p:par>
                              <p:par>
                                <p:cTn id="126" presetID="53" presetClass="entr" presetSubtype="16" fill="hold" grpId="0" nodeType="withEffect">
                                  <p:stCondLst>
                                    <p:cond delay="0"/>
                                  </p:stCondLst>
                                  <p:childTnLst>
                                    <p:set>
                                      <p:cBhvr>
                                        <p:cTn id="127" dur="1" fill="hold">
                                          <p:stCondLst>
                                            <p:cond delay="0"/>
                                          </p:stCondLst>
                                        </p:cTn>
                                        <p:tgtEl>
                                          <p:spTgt spid="23"/>
                                        </p:tgtEl>
                                        <p:attrNameLst>
                                          <p:attrName>style.visibility</p:attrName>
                                        </p:attrNameLst>
                                      </p:cBhvr>
                                      <p:to>
                                        <p:strVal val="visible"/>
                                      </p:to>
                                    </p:set>
                                    <p:anim calcmode="lin" valueType="num">
                                      <p:cBhvr>
                                        <p:cTn id="128" dur="1000" fill="hold"/>
                                        <p:tgtEl>
                                          <p:spTgt spid="23"/>
                                        </p:tgtEl>
                                        <p:attrNameLst>
                                          <p:attrName>ppt_w</p:attrName>
                                        </p:attrNameLst>
                                      </p:cBhvr>
                                      <p:tavLst>
                                        <p:tav tm="0">
                                          <p:val>
                                            <p:fltVal val="0"/>
                                          </p:val>
                                        </p:tav>
                                        <p:tav tm="100000">
                                          <p:val>
                                            <p:strVal val="#ppt_w"/>
                                          </p:val>
                                        </p:tav>
                                      </p:tavLst>
                                    </p:anim>
                                    <p:anim calcmode="lin" valueType="num">
                                      <p:cBhvr>
                                        <p:cTn id="129" dur="1000" fill="hold"/>
                                        <p:tgtEl>
                                          <p:spTgt spid="23"/>
                                        </p:tgtEl>
                                        <p:attrNameLst>
                                          <p:attrName>ppt_h</p:attrName>
                                        </p:attrNameLst>
                                      </p:cBhvr>
                                      <p:tavLst>
                                        <p:tav tm="0">
                                          <p:val>
                                            <p:fltVal val="0"/>
                                          </p:val>
                                        </p:tav>
                                        <p:tav tm="100000">
                                          <p:val>
                                            <p:strVal val="#ppt_h"/>
                                          </p:val>
                                        </p:tav>
                                      </p:tavLst>
                                    </p:anim>
                                    <p:animEffect transition="in" filter="fade">
                                      <p:cBhvr>
                                        <p:cTn id="130" dur="1000"/>
                                        <p:tgtEl>
                                          <p:spTgt spid="23"/>
                                        </p:tgtEl>
                                      </p:cBhvr>
                                    </p:animEffect>
                                  </p:childTnLst>
                                </p:cTn>
                              </p:par>
                              <p:par>
                                <p:cTn id="131" presetID="42" presetClass="entr" presetSubtype="0" fill="hold" grpId="0" nodeType="withEffect">
                                  <p:stCondLst>
                                    <p:cond delay="0"/>
                                  </p:stCondLst>
                                  <p:childTnLst>
                                    <p:set>
                                      <p:cBhvr>
                                        <p:cTn id="132" dur="1" fill="hold">
                                          <p:stCondLst>
                                            <p:cond delay="0"/>
                                          </p:stCondLst>
                                        </p:cTn>
                                        <p:tgtEl>
                                          <p:spTgt spid="54"/>
                                        </p:tgtEl>
                                        <p:attrNameLst>
                                          <p:attrName>style.visibility</p:attrName>
                                        </p:attrNameLst>
                                      </p:cBhvr>
                                      <p:to>
                                        <p:strVal val="visible"/>
                                      </p:to>
                                    </p:set>
                                    <p:animEffect transition="in" filter="fade">
                                      <p:cBhvr>
                                        <p:cTn id="133" dur="1000"/>
                                        <p:tgtEl>
                                          <p:spTgt spid="54"/>
                                        </p:tgtEl>
                                      </p:cBhvr>
                                    </p:animEffect>
                                    <p:anim calcmode="lin" valueType="num">
                                      <p:cBhvr>
                                        <p:cTn id="134" dur="1000" fill="hold"/>
                                        <p:tgtEl>
                                          <p:spTgt spid="54"/>
                                        </p:tgtEl>
                                        <p:attrNameLst>
                                          <p:attrName>ppt_x</p:attrName>
                                        </p:attrNameLst>
                                      </p:cBhvr>
                                      <p:tavLst>
                                        <p:tav tm="0">
                                          <p:val>
                                            <p:strVal val="#ppt_x"/>
                                          </p:val>
                                        </p:tav>
                                        <p:tav tm="100000">
                                          <p:val>
                                            <p:strVal val="#ppt_x"/>
                                          </p:val>
                                        </p:tav>
                                      </p:tavLst>
                                    </p:anim>
                                    <p:anim calcmode="lin" valueType="num">
                                      <p:cBhvr>
                                        <p:cTn id="135" dur="1000" fill="hold"/>
                                        <p:tgtEl>
                                          <p:spTgt spid="54"/>
                                        </p:tgtEl>
                                        <p:attrNameLst>
                                          <p:attrName>ppt_y</p:attrName>
                                        </p:attrNameLst>
                                      </p:cBhvr>
                                      <p:tavLst>
                                        <p:tav tm="0">
                                          <p:val>
                                            <p:strVal val="#ppt_y+.1"/>
                                          </p:val>
                                        </p:tav>
                                        <p:tav tm="100000">
                                          <p:val>
                                            <p:strVal val="#ppt_y"/>
                                          </p:val>
                                        </p:tav>
                                      </p:tavLst>
                                    </p:anim>
                                  </p:childTnLst>
                                </p:cTn>
                              </p:par>
                              <p:par>
                                <p:cTn id="136" presetID="42" presetClass="entr" presetSubtype="0" fill="hold" grpId="0" nodeType="withEffect">
                                  <p:stCondLst>
                                    <p:cond delay="0"/>
                                  </p:stCondLst>
                                  <p:childTnLst>
                                    <p:set>
                                      <p:cBhvr>
                                        <p:cTn id="137" dur="1" fill="hold">
                                          <p:stCondLst>
                                            <p:cond delay="0"/>
                                          </p:stCondLst>
                                        </p:cTn>
                                        <p:tgtEl>
                                          <p:spTgt spid="59"/>
                                        </p:tgtEl>
                                        <p:attrNameLst>
                                          <p:attrName>style.visibility</p:attrName>
                                        </p:attrNameLst>
                                      </p:cBhvr>
                                      <p:to>
                                        <p:strVal val="visible"/>
                                      </p:to>
                                    </p:set>
                                    <p:animEffect transition="in" filter="fade">
                                      <p:cBhvr>
                                        <p:cTn id="138" dur="1000"/>
                                        <p:tgtEl>
                                          <p:spTgt spid="59"/>
                                        </p:tgtEl>
                                      </p:cBhvr>
                                    </p:animEffect>
                                    <p:anim calcmode="lin" valueType="num">
                                      <p:cBhvr>
                                        <p:cTn id="139" dur="1000" fill="hold"/>
                                        <p:tgtEl>
                                          <p:spTgt spid="59"/>
                                        </p:tgtEl>
                                        <p:attrNameLst>
                                          <p:attrName>ppt_x</p:attrName>
                                        </p:attrNameLst>
                                      </p:cBhvr>
                                      <p:tavLst>
                                        <p:tav tm="0">
                                          <p:val>
                                            <p:strVal val="#ppt_x"/>
                                          </p:val>
                                        </p:tav>
                                        <p:tav tm="100000">
                                          <p:val>
                                            <p:strVal val="#ppt_x"/>
                                          </p:val>
                                        </p:tav>
                                      </p:tavLst>
                                    </p:anim>
                                    <p:anim calcmode="lin" valueType="num">
                                      <p:cBhvr>
                                        <p:cTn id="140" dur="1000" fill="hold"/>
                                        <p:tgtEl>
                                          <p:spTgt spid="59"/>
                                        </p:tgtEl>
                                        <p:attrNameLst>
                                          <p:attrName>ppt_y</p:attrName>
                                        </p:attrNameLst>
                                      </p:cBhvr>
                                      <p:tavLst>
                                        <p:tav tm="0">
                                          <p:val>
                                            <p:strVal val="#ppt_y+.1"/>
                                          </p:val>
                                        </p:tav>
                                        <p:tav tm="100000">
                                          <p:val>
                                            <p:strVal val="#ppt_y"/>
                                          </p:val>
                                        </p:tav>
                                      </p:tavLst>
                                    </p:anim>
                                  </p:childTnLst>
                                </p:cTn>
                              </p:par>
                            </p:childTnLst>
                          </p:cTn>
                        </p:par>
                        <p:par>
                          <p:cTn id="141" fill="hold">
                            <p:stCondLst>
                              <p:cond delay="5500"/>
                            </p:stCondLst>
                            <p:childTnLst>
                              <p:par>
                                <p:cTn id="142" presetID="53" presetClass="entr" presetSubtype="16" fill="hold" grpId="0" nodeType="afterEffect">
                                  <p:stCondLst>
                                    <p:cond delay="0"/>
                                  </p:stCondLst>
                                  <p:childTnLst>
                                    <p:set>
                                      <p:cBhvr>
                                        <p:cTn id="143" dur="1" fill="hold">
                                          <p:stCondLst>
                                            <p:cond delay="0"/>
                                          </p:stCondLst>
                                        </p:cTn>
                                        <p:tgtEl>
                                          <p:spTgt spid="50"/>
                                        </p:tgtEl>
                                        <p:attrNameLst>
                                          <p:attrName>style.visibility</p:attrName>
                                        </p:attrNameLst>
                                      </p:cBhvr>
                                      <p:to>
                                        <p:strVal val="visible"/>
                                      </p:to>
                                    </p:set>
                                    <p:anim calcmode="lin" valueType="num">
                                      <p:cBhvr>
                                        <p:cTn id="144" dur="500" fill="hold"/>
                                        <p:tgtEl>
                                          <p:spTgt spid="50"/>
                                        </p:tgtEl>
                                        <p:attrNameLst>
                                          <p:attrName>ppt_w</p:attrName>
                                        </p:attrNameLst>
                                      </p:cBhvr>
                                      <p:tavLst>
                                        <p:tav tm="0">
                                          <p:val>
                                            <p:fltVal val="0"/>
                                          </p:val>
                                        </p:tav>
                                        <p:tav tm="100000">
                                          <p:val>
                                            <p:strVal val="#ppt_w"/>
                                          </p:val>
                                        </p:tav>
                                      </p:tavLst>
                                    </p:anim>
                                    <p:anim calcmode="lin" valueType="num">
                                      <p:cBhvr>
                                        <p:cTn id="145" dur="500" fill="hold"/>
                                        <p:tgtEl>
                                          <p:spTgt spid="50"/>
                                        </p:tgtEl>
                                        <p:attrNameLst>
                                          <p:attrName>ppt_h</p:attrName>
                                        </p:attrNameLst>
                                      </p:cBhvr>
                                      <p:tavLst>
                                        <p:tav tm="0">
                                          <p:val>
                                            <p:fltVal val="0"/>
                                          </p:val>
                                        </p:tav>
                                        <p:tav tm="100000">
                                          <p:val>
                                            <p:strVal val="#ppt_h"/>
                                          </p:val>
                                        </p:tav>
                                      </p:tavLst>
                                    </p:anim>
                                    <p:animEffect transition="in" filter="fade">
                                      <p:cBhvr>
                                        <p:cTn id="146" dur="500"/>
                                        <p:tgtEl>
                                          <p:spTgt spid="50"/>
                                        </p:tgtEl>
                                      </p:cBhvr>
                                    </p:animEffect>
                                  </p:childTnLst>
                                </p:cTn>
                              </p:par>
                            </p:childTnLst>
                          </p:cTn>
                        </p:par>
                        <p:par>
                          <p:cTn id="147" fill="hold">
                            <p:stCondLst>
                              <p:cond delay="6000"/>
                            </p:stCondLst>
                            <p:childTnLst>
                              <p:par>
                                <p:cTn id="148" presetID="37" presetClass="entr" presetSubtype="0" fill="hold" grpId="0" nodeType="afterEffect">
                                  <p:stCondLst>
                                    <p:cond delay="0"/>
                                  </p:stCondLst>
                                  <p:childTnLst>
                                    <p:set>
                                      <p:cBhvr>
                                        <p:cTn id="149" dur="1" fill="hold">
                                          <p:stCondLst>
                                            <p:cond delay="0"/>
                                          </p:stCondLst>
                                        </p:cTn>
                                        <p:tgtEl>
                                          <p:spTgt spid="15"/>
                                        </p:tgtEl>
                                        <p:attrNameLst>
                                          <p:attrName>style.visibility</p:attrName>
                                        </p:attrNameLst>
                                      </p:cBhvr>
                                      <p:to>
                                        <p:strVal val="visible"/>
                                      </p:to>
                                    </p:set>
                                    <p:animEffect transition="in" filter="fade">
                                      <p:cBhvr>
                                        <p:cTn id="150" dur="1000"/>
                                        <p:tgtEl>
                                          <p:spTgt spid="15"/>
                                        </p:tgtEl>
                                      </p:cBhvr>
                                    </p:animEffect>
                                    <p:anim calcmode="lin" valueType="num">
                                      <p:cBhvr>
                                        <p:cTn id="151" dur="1000" fill="hold"/>
                                        <p:tgtEl>
                                          <p:spTgt spid="15"/>
                                        </p:tgtEl>
                                        <p:attrNameLst>
                                          <p:attrName>ppt_x</p:attrName>
                                        </p:attrNameLst>
                                      </p:cBhvr>
                                      <p:tavLst>
                                        <p:tav tm="0">
                                          <p:val>
                                            <p:strVal val="#ppt_x"/>
                                          </p:val>
                                        </p:tav>
                                        <p:tav tm="100000">
                                          <p:val>
                                            <p:strVal val="#ppt_x"/>
                                          </p:val>
                                        </p:tav>
                                      </p:tavLst>
                                    </p:anim>
                                    <p:anim calcmode="lin" valueType="num">
                                      <p:cBhvr>
                                        <p:cTn id="152" dur="900" decel="100000" fill="hold"/>
                                        <p:tgtEl>
                                          <p:spTgt spid="15"/>
                                        </p:tgtEl>
                                        <p:attrNameLst>
                                          <p:attrName>ppt_y</p:attrName>
                                        </p:attrNameLst>
                                      </p:cBhvr>
                                      <p:tavLst>
                                        <p:tav tm="0">
                                          <p:val>
                                            <p:strVal val="#ppt_y+1"/>
                                          </p:val>
                                        </p:tav>
                                        <p:tav tm="100000">
                                          <p:val>
                                            <p:strVal val="#ppt_y-.03"/>
                                          </p:val>
                                        </p:tav>
                                      </p:tavLst>
                                    </p:anim>
                                    <p:anim calcmode="lin" valueType="num">
                                      <p:cBhvr>
                                        <p:cTn id="153"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154" presetID="37" presetClass="entr" presetSubtype="0" fill="hold" grpId="0" nodeType="withEffect">
                                  <p:stCondLst>
                                    <p:cond delay="0"/>
                                  </p:stCondLst>
                                  <p:childTnLst>
                                    <p:set>
                                      <p:cBhvr>
                                        <p:cTn id="155" dur="1" fill="hold">
                                          <p:stCondLst>
                                            <p:cond delay="0"/>
                                          </p:stCondLst>
                                        </p:cTn>
                                        <p:tgtEl>
                                          <p:spTgt spid="16"/>
                                        </p:tgtEl>
                                        <p:attrNameLst>
                                          <p:attrName>style.visibility</p:attrName>
                                        </p:attrNameLst>
                                      </p:cBhvr>
                                      <p:to>
                                        <p:strVal val="visible"/>
                                      </p:to>
                                    </p:set>
                                    <p:animEffect transition="in" filter="fade">
                                      <p:cBhvr>
                                        <p:cTn id="156" dur="1000"/>
                                        <p:tgtEl>
                                          <p:spTgt spid="16"/>
                                        </p:tgtEl>
                                      </p:cBhvr>
                                    </p:animEffect>
                                    <p:anim calcmode="lin" valueType="num">
                                      <p:cBhvr>
                                        <p:cTn id="157" dur="1000" fill="hold"/>
                                        <p:tgtEl>
                                          <p:spTgt spid="16"/>
                                        </p:tgtEl>
                                        <p:attrNameLst>
                                          <p:attrName>ppt_x</p:attrName>
                                        </p:attrNameLst>
                                      </p:cBhvr>
                                      <p:tavLst>
                                        <p:tav tm="0">
                                          <p:val>
                                            <p:strVal val="#ppt_x"/>
                                          </p:val>
                                        </p:tav>
                                        <p:tav tm="100000">
                                          <p:val>
                                            <p:strVal val="#ppt_x"/>
                                          </p:val>
                                        </p:tav>
                                      </p:tavLst>
                                    </p:anim>
                                    <p:anim calcmode="lin" valueType="num">
                                      <p:cBhvr>
                                        <p:cTn id="158" dur="900" decel="100000" fill="hold"/>
                                        <p:tgtEl>
                                          <p:spTgt spid="16"/>
                                        </p:tgtEl>
                                        <p:attrNameLst>
                                          <p:attrName>ppt_y</p:attrName>
                                        </p:attrNameLst>
                                      </p:cBhvr>
                                      <p:tavLst>
                                        <p:tav tm="0">
                                          <p:val>
                                            <p:strVal val="#ppt_y+1"/>
                                          </p:val>
                                        </p:tav>
                                        <p:tav tm="100000">
                                          <p:val>
                                            <p:strVal val="#ppt_y-.03"/>
                                          </p:val>
                                        </p:tav>
                                      </p:tavLst>
                                    </p:anim>
                                    <p:anim calcmode="lin" valueType="num">
                                      <p:cBhvr>
                                        <p:cTn id="159"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par>
                                <p:cTn id="160" presetID="53" presetClass="entr" presetSubtype="16" fill="hold" grpId="0" nodeType="withEffect">
                                  <p:stCondLst>
                                    <p:cond delay="0"/>
                                  </p:stCondLst>
                                  <p:childTnLst>
                                    <p:set>
                                      <p:cBhvr>
                                        <p:cTn id="161" dur="1" fill="hold">
                                          <p:stCondLst>
                                            <p:cond delay="0"/>
                                          </p:stCondLst>
                                        </p:cTn>
                                        <p:tgtEl>
                                          <p:spTgt spid="17"/>
                                        </p:tgtEl>
                                        <p:attrNameLst>
                                          <p:attrName>style.visibility</p:attrName>
                                        </p:attrNameLst>
                                      </p:cBhvr>
                                      <p:to>
                                        <p:strVal val="visible"/>
                                      </p:to>
                                    </p:set>
                                    <p:anim calcmode="lin" valueType="num">
                                      <p:cBhvr>
                                        <p:cTn id="162" dur="1000" fill="hold"/>
                                        <p:tgtEl>
                                          <p:spTgt spid="17"/>
                                        </p:tgtEl>
                                        <p:attrNameLst>
                                          <p:attrName>ppt_w</p:attrName>
                                        </p:attrNameLst>
                                      </p:cBhvr>
                                      <p:tavLst>
                                        <p:tav tm="0">
                                          <p:val>
                                            <p:fltVal val="0"/>
                                          </p:val>
                                        </p:tav>
                                        <p:tav tm="100000">
                                          <p:val>
                                            <p:strVal val="#ppt_w"/>
                                          </p:val>
                                        </p:tav>
                                      </p:tavLst>
                                    </p:anim>
                                    <p:anim calcmode="lin" valueType="num">
                                      <p:cBhvr>
                                        <p:cTn id="163" dur="1000" fill="hold"/>
                                        <p:tgtEl>
                                          <p:spTgt spid="17"/>
                                        </p:tgtEl>
                                        <p:attrNameLst>
                                          <p:attrName>ppt_h</p:attrName>
                                        </p:attrNameLst>
                                      </p:cBhvr>
                                      <p:tavLst>
                                        <p:tav tm="0">
                                          <p:val>
                                            <p:fltVal val="0"/>
                                          </p:val>
                                        </p:tav>
                                        <p:tav tm="100000">
                                          <p:val>
                                            <p:strVal val="#ppt_h"/>
                                          </p:val>
                                        </p:tav>
                                      </p:tavLst>
                                    </p:anim>
                                    <p:animEffect transition="in" filter="fade">
                                      <p:cBhvr>
                                        <p:cTn id="164" dur="1000"/>
                                        <p:tgtEl>
                                          <p:spTgt spid="17"/>
                                        </p:tgtEl>
                                      </p:cBhvr>
                                    </p:animEffect>
                                  </p:childTnLst>
                                </p:cTn>
                              </p:par>
                              <p:par>
                                <p:cTn id="165" presetID="53" presetClass="entr" presetSubtype="16" fill="hold" grpId="0" nodeType="withEffect">
                                  <p:stCondLst>
                                    <p:cond delay="0"/>
                                  </p:stCondLst>
                                  <p:childTnLst>
                                    <p:set>
                                      <p:cBhvr>
                                        <p:cTn id="166" dur="1" fill="hold">
                                          <p:stCondLst>
                                            <p:cond delay="0"/>
                                          </p:stCondLst>
                                        </p:cTn>
                                        <p:tgtEl>
                                          <p:spTgt spid="18"/>
                                        </p:tgtEl>
                                        <p:attrNameLst>
                                          <p:attrName>style.visibility</p:attrName>
                                        </p:attrNameLst>
                                      </p:cBhvr>
                                      <p:to>
                                        <p:strVal val="visible"/>
                                      </p:to>
                                    </p:set>
                                    <p:anim calcmode="lin" valueType="num">
                                      <p:cBhvr>
                                        <p:cTn id="167" dur="1000" fill="hold"/>
                                        <p:tgtEl>
                                          <p:spTgt spid="18"/>
                                        </p:tgtEl>
                                        <p:attrNameLst>
                                          <p:attrName>ppt_w</p:attrName>
                                        </p:attrNameLst>
                                      </p:cBhvr>
                                      <p:tavLst>
                                        <p:tav tm="0">
                                          <p:val>
                                            <p:fltVal val="0"/>
                                          </p:val>
                                        </p:tav>
                                        <p:tav tm="100000">
                                          <p:val>
                                            <p:strVal val="#ppt_w"/>
                                          </p:val>
                                        </p:tav>
                                      </p:tavLst>
                                    </p:anim>
                                    <p:anim calcmode="lin" valueType="num">
                                      <p:cBhvr>
                                        <p:cTn id="168" dur="1000" fill="hold"/>
                                        <p:tgtEl>
                                          <p:spTgt spid="18"/>
                                        </p:tgtEl>
                                        <p:attrNameLst>
                                          <p:attrName>ppt_h</p:attrName>
                                        </p:attrNameLst>
                                      </p:cBhvr>
                                      <p:tavLst>
                                        <p:tav tm="0">
                                          <p:val>
                                            <p:fltVal val="0"/>
                                          </p:val>
                                        </p:tav>
                                        <p:tav tm="100000">
                                          <p:val>
                                            <p:strVal val="#ppt_h"/>
                                          </p:val>
                                        </p:tav>
                                      </p:tavLst>
                                    </p:anim>
                                    <p:animEffect transition="in" filter="fade">
                                      <p:cBhvr>
                                        <p:cTn id="169" dur="1000"/>
                                        <p:tgtEl>
                                          <p:spTgt spid="18"/>
                                        </p:tgtEl>
                                      </p:cBhvr>
                                    </p:animEffect>
                                  </p:childTnLst>
                                </p:cTn>
                              </p:par>
                              <p:par>
                                <p:cTn id="170" presetID="42" presetClass="entr" presetSubtype="0" fill="hold" grpId="0" nodeType="withEffect">
                                  <p:stCondLst>
                                    <p:cond delay="0"/>
                                  </p:stCondLst>
                                  <p:childTnLst>
                                    <p:set>
                                      <p:cBhvr>
                                        <p:cTn id="171" dur="1" fill="hold">
                                          <p:stCondLst>
                                            <p:cond delay="0"/>
                                          </p:stCondLst>
                                        </p:cTn>
                                        <p:tgtEl>
                                          <p:spTgt spid="57"/>
                                        </p:tgtEl>
                                        <p:attrNameLst>
                                          <p:attrName>style.visibility</p:attrName>
                                        </p:attrNameLst>
                                      </p:cBhvr>
                                      <p:to>
                                        <p:strVal val="visible"/>
                                      </p:to>
                                    </p:set>
                                    <p:animEffect transition="in" filter="fade">
                                      <p:cBhvr>
                                        <p:cTn id="172" dur="1000"/>
                                        <p:tgtEl>
                                          <p:spTgt spid="57"/>
                                        </p:tgtEl>
                                      </p:cBhvr>
                                    </p:animEffect>
                                    <p:anim calcmode="lin" valueType="num">
                                      <p:cBhvr>
                                        <p:cTn id="173" dur="1000" fill="hold"/>
                                        <p:tgtEl>
                                          <p:spTgt spid="57"/>
                                        </p:tgtEl>
                                        <p:attrNameLst>
                                          <p:attrName>ppt_x</p:attrName>
                                        </p:attrNameLst>
                                      </p:cBhvr>
                                      <p:tavLst>
                                        <p:tav tm="0">
                                          <p:val>
                                            <p:strVal val="#ppt_x"/>
                                          </p:val>
                                        </p:tav>
                                        <p:tav tm="100000">
                                          <p:val>
                                            <p:strVal val="#ppt_x"/>
                                          </p:val>
                                        </p:tav>
                                      </p:tavLst>
                                    </p:anim>
                                    <p:anim calcmode="lin" valueType="num">
                                      <p:cBhvr>
                                        <p:cTn id="174" dur="1000" fill="hold"/>
                                        <p:tgtEl>
                                          <p:spTgt spid="57"/>
                                        </p:tgtEl>
                                        <p:attrNameLst>
                                          <p:attrName>ppt_y</p:attrName>
                                        </p:attrNameLst>
                                      </p:cBhvr>
                                      <p:tavLst>
                                        <p:tav tm="0">
                                          <p:val>
                                            <p:strVal val="#ppt_y+.1"/>
                                          </p:val>
                                        </p:tav>
                                        <p:tav tm="100000">
                                          <p:val>
                                            <p:strVal val="#ppt_y"/>
                                          </p:val>
                                        </p:tav>
                                      </p:tavLst>
                                    </p:anim>
                                  </p:childTnLst>
                                </p:cTn>
                              </p:par>
                              <p:par>
                                <p:cTn id="175" presetID="42" presetClass="entr" presetSubtype="0" fill="hold" grpId="0" nodeType="withEffect">
                                  <p:stCondLst>
                                    <p:cond delay="0"/>
                                  </p:stCondLst>
                                  <p:childTnLst>
                                    <p:set>
                                      <p:cBhvr>
                                        <p:cTn id="176" dur="1" fill="hold">
                                          <p:stCondLst>
                                            <p:cond delay="0"/>
                                          </p:stCondLst>
                                        </p:cTn>
                                        <p:tgtEl>
                                          <p:spTgt spid="60"/>
                                        </p:tgtEl>
                                        <p:attrNameLst>
                                          <p:attrName>style.visibility</p:attrName>
                                        </p:attrNameLst>
                                      </p:cBhvr>
                                      <p:to>
                                        <p:strVal val="visible"/>
                                      </p:to>
                                    </p:set>
                                    <p:animEffect transition="in" filter="fade">
                                      <p:cBhvr>
                                        <p:cTn id="177" dur="1000"/>
                                        <p:tgtEl>
                                          <p:spTgt spid="60"/>
                                        </p:tgtEl>
                                      </p:cBhvr>
                                    </p:animEffect>
                                    <p:anim calcmode="lin" valueType="num">
                                      <p:cBhvr>
                                        <p:cTn id="178" dur="1000" fill="hold"/>
                                        <p:tgtEl>
                                          <p:spTgt spid="60"/>
                                        </p:tgtEl>
                                        <p:attrNameLst>
                                          <p:attrName>ppt_x</p:attrName>
                                        </p:attrNameLst>
                                      </p:cBhvr>
                                      <p:tavLst>
                                        <p:tav tm="0">
                                          <p:val>
                                            <p:strVal val="#ppt_x"/>
                                          </p:val>
                                        </p:tav>
                                        <p:tav tm="100000">
                                          <p:val>
                                            <p:strVal val="#ppt_x"/>
                                          </p:val>
                                        </p:tav>
                                      </p:tavLst>
                                    </p:anim>
                                    <p:anim calcmode="lin" valueType="num">
                                      <p:cBhvr>
                                        <p:cTn id="179" dur="1000" fill="hold"/>
                                        <p:tgtEl>
                                          <p:spTgt spid="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50" grpId="0" animBg="1"/>
      <p:bldP spid="51" grpId="0" animBg="1"/>
      <p:bldP spid="52" grpId="0" animBg="1"/>
      <p:bldP spid="53" grpId="0" animBg="1"/>
      <p:bldP spid="20" grpId="0" animBg="1"/>
      <p:bldP spid="25" grpId="0" animBg="1"/>
      <p:bldP spid="30" grpId="0" animBg="1"/>
      <p:bldP spid="8" grpId="0"/>
      <p:bldP spid="38" grpId="0" animBg="1"/>
      <p:bldP spid="16" grpId="0" animBg="1"/>
      <p:bldP spid="17" grpId="0" animBg="1"/>
      <p:bldP spid="18" grpId="0"/>
      <p:bldP spid="21" grpId="0" animBg="1"/>
      <p:bldP spid="22" grpId="0" animBg="1"/>
      <p:bldP spid="23" grpId="0"/>
      <p:bldP spid="26" grpId="0" animBg="1"/>
      <p:bldP spid="27" grpId="0" animBg="1"/>
      <p:bldP spid="28" grpId="0"/>
      <p:bldP spid="31" grpId="0" animBg="1"/>
      <p:bldP spid="32" grpId="0" animBg="1"/>
      <p:bldP spid="33" grpId="0"/>
      <p:bldP spid="11" grpId="0"/>
      <p:bldP spid="54" grpId="0"/>
      <p:bldP spid="55" grpId="0"/>
      <p:bldP spid="56" grpId="0"/>
      <p:bldP spid="57" grpId="0"/>
      <p:bldP spid="58" grpId="0" animBg="1"/>
      <p:bldP spid="59" grpId="0" animBg="1"/>
      <p:bldP spid="60" grpId="0" animBg="1"/>
      <p:bldP spid="61"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1" name="Freeform: Shape 10">
            <a:extLst>
              <a:ext uri="{FF2B5EF4-FFF2-40B4-BE49-F238E27FC236}">
                <a16:creationId xmlns:a16="http://schemas.microsoft.com/office/drawing/2014/main" id="{AD4DE680-6CAE-4DAE-90F7-14969D65F93C}"/>
              </a:ext>
            </a:extLst>
          </p:cNvPr>
          <p:cNvSpPr>
            <a:spLocks noChangeAspect="1"/>
          </p:cNvSpPr>
          <p:nvPr/>
        </p:nvSpPr>
        <p:spPr>
          <a:xfrm rot="18786303">
            <a:off x="7956166" y="187507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FF7467"/>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659111DD-A473-40AA-B9A1-574B7A494032}"/>
              </a:ext>
            </a:extLst>
          </p:cNvPr>
          <p:cNvSpPr>
            <a:spLocks noChangeAspect="1"/>
          </p:cNvSpPr>
          <p:nvPr/>
        </p:nvSpPr>
        <p:spPr>
          <a:xfrm>
            <a:off x="8529189" y="821386"/>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8640BAAA-570E-451E-8CF8-220D4D00423F}"/>
              </a:ext>
            </a:extLst>
          </p:cNvPr>
          <p:cNvSpPr>
            <a:spLocks noChangeAspect="1"/>
          </p:cNvSpPr>
          <p:nvPr/>
        </p:nvSpPr>
        <p:spPr>
          <a:xfrm>
            <a:off x="8751987" y="1049986"/>
            <a:ext cx="1005840" cy="1005840"/>
          </a:xfrm>
          <a:prstGeom prst="ellipse">
            <a:avLst/>
          </a:prstGeom>
          <a:solidFill>
            <a:srgbClr val="FF7467"/>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9B958327-0F3D-4273-ACBF-FC1669192510}"/>
              </a:ext>
            </a:extLst>
          </p:cNvPr>
          <p:cNvSpPr>
            <a:spLocks noChangeAspect="1"/>
          </p:cNvSpPr>
          <p:nvPr/>
        </p:nvSpPr>
        <p:spPr>
          <a:xfrm rot="2308660">
            <a:off x="8027075" y="4106163"/>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4CC8EC"/>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2097B127-06D5-4798-8E1F-92BB8836E1EC}"/>
              </a:ext>
            </a:extLst>
          </p:cNvPr>
          <p:cNvSpPr>
            <a:spLocks noChangeAspect="1"/>
          </p:cNvSpPr>
          <p:nvPr/>
        </p:nvSpPr>
        <p:spPr>
          <a:xfrm rot="5122357">
            <a:off x="8653399" y="4521320"/>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956273A7-566D-40AA-ADC0-AB5E8E8E32CB}"/>
              </a:ext>
            </a:extLst>
          </p:cNvPr>
          <p:cNvSpPr>
            <a:spLocks noChangeAspect="1"/>
          </p:cNvSpPr>
          <p:nvPr/>
        </p:nvSpPr>
        <p:spPr>
          <a:xfrm rot="8437132">
            <a:off x="5515015" y="4037894"/>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F4C956"/>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CDD43D33-136A-4876-9927-7536F38896E5}"/>
              </a:ext>
            </a:extLst>
          </p:cNvPr>
          <p:cNvSpPr>
            <a:spLocks noChangeAspect="1"/>
          </p:cNvSpPr>
          <p:nvPr/>
        </p:nvSpPr>
        <p:spPr>
          <a:xfrm rot="11250829">
            <a:off x="4455593" y="4403646"/>
            <a:ext cx="1463040" cy="1463040"/>
          </a:xfrm>
          <a:prstGeom prst="ellipse">
            <a:avLst/>
          </a:prstGeom>
          <a:solidFill>
            <a:schemeClr val="bg1"/>
          </a:solidFill>
          <a:ln>
            <a:noFill/>
          </a:ln>
          <a:effectLst>
            <a:outerShdw blurRad="44450" dist="27940" dir="5400000" algn="ctr">
              <a:srgbClr val="000000">
                <a:alpha val="32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C1DA3C04-DB77-43EA-AACD-70444B157E4E}"/>
              </a:ext>
            </a:extLst>
          </p:cNvPr>
          <p:cNvSpPr>
            <a:spLocks noChangeAspect="1"/>
          </p:cNvSpPr>
          <p:nvPr/>
        </p:nvSpPr>
        <p:spPr>
          <a:xfrm rot="13206220">
            <a:off x="5608822" y="1943546"/>
            <a:ext cx="1069848" cy="882296"/>
          </a:xfrm>
          <a:custGeom>
            <a:avLst/>
            <a:gdLst>
              <a:gd name="connsiteX0" fmla="*/ 1030614 w 1030614"/>
              <a:gd name="connsiteY0" fmla="*/ 16856 h 849940"/>
              <a:gd name="connsiteX1" fmla="*/ 1008677 w 1030614"/>
              <a:gd name="connsiteY1" fmla="*/ 44717 h 849940"/>
              <a:gd name="connsiteX2" fmla="*/ 982057 w 1030614"/>
              <a:gd name="connsiteY2" fmla="*/ 849291 h 849940"/>
              <a:gd name="connsiteX3" fmla="*/ 982502 w 1030614"/>
              <a:gd name="connsiteY3" fmla="*/ 849940 h 849940"/>
              <a:gd name="connsiteX4" fmla="*/ 981952 w 1030614"/>
              <a:gd name="connsiteY4" fmla="*/ 849940 h 849940"/>
              <a:gd name="connsiteX5" fmla="*/ 939646 w 1030614"/>
              <a:gd name="connsiteY5" fmla="*/ 794504 h 849940"/>
              <a:gd name="connsiteX6" fmla="*/ 34931 w 1030614"/>
              <a:gd name="connsiteY6" fmla="*/ 764571 h 849940"/>
              <a:gd name="connsiteX7" fmla="*/ 0 w 1030614"/>
              <a:gd name="connsiteY7" fmla="*/ 804559 h 849940"/>
              <a:gd name="connsiteX8" fmla="*/ 19833 w 1030614"/>
              <a:gd name="connsiteY8" fmla="*/ 753358 h 849940"/>
              <a:gd name="connsiteX9" fmla="*/ 42215 w 1030614"/>
              <a:gd name="connsiteY9" fmla="*/ 76839 h 849940"/>
              <a:gd name="connsiteX10" fmla="*/ 18160 w 1030614"/>
              <a:gd name="connsiteY10" fmla="*/ 0 h 849940"/>
              <a:gd name="connsiteX11" fmla="*/ 29649 w 1030614"/>
              <a:gd name="connsiteY11" fmla="*/ 0 h 849940"/>
              <a:gd name="connsiteX12" fmla="*/ 69201 w 1030614"/>
              <a:gd name="connsiteY12" fmla="*/ 51830 h 849940"/>
              <a:gd name="connsiteX13" fmla="*/ 973916 w 1030614"/>
              <a:gd name="connsiteY13" fmla="*/ 81762 h 8499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030614" h="849940">
                <a:moveTo>
                  <a:pt x="1030614" y="16856"/>
                </a:moveTo>
                <a:lnTo>
                  <a:pt x="1008677" y="44717"/>
                </a:lnTo>
                <a:cubicBezTo>
                  <a:pt x="840024" y="282648"/>
                  <a:pt x="829500" y="600733"/>
                  <a:pt x="982057" y="849291"/>
                </a:cubicBezTo>
                <a:lnTo>
                  <a:pt x="982502" y="849940"/>
                </a:lnTo>
                <a:lnTo>
                  <a:pt x="981952" y="849940"/>
                </a:lnTo>
                <a:lnTo>
                  <a:pt x="939646" y="794504"/>
                </a:lnTo>
                <a:cubicBezTo>
                  <a:pt x="698082" y="536408"/>
                  <a:pt x="293027" y="523007"/>
                  <a:pt x="34931" y="764571"/>
                </a:cubicBezTo>
                <a:lnTo>
                  <a:pt x="0" y="804559"/>
                </a:lnTo>
                <a:lnTo>
                  <a:pt x="19833" y="753358"/>
                </a:lnTo>
                <a:cubicBezTo>
                  <a:pt x="92372" y="535078"/>
                  <a:pt x="100168" y="299437"/>
                  <a:pt x="42215" y="76839"/>
                </a:cubicBezTo>
                <a:lnTo>
                  <a:pt x="18160" y="0"/>
                </a:lnTo>
                <a:lnTo>
                  <a:pt x="29649" y="0"/>
                </a:lnTo>
                <a:lnTo>
                  <a:pt x="69201" y="51830"/>
                </a:lnTo>
                <a:cubicBezTo>
                  <a:pt x="310766" y="309925"/>
                  <a:pt x="715821" y="323326"/>
                  <a:pt x="973916" y="81762"/>
                </a:cubicBezTo>
                <a:close/>
              </a:path>
            </a:pathLst>
          </a:custGeom>
          <a:solidFill>
            <a:srgbClr val="57CCC6"/>
          </a:solidFill>
          <a:ln>
            <a:noFill/>
          </a:ln>
          <a:effectLst>
            <a:outerShdw blurRad="63500" sx="102000" sy="102000" algn="ctr" rotWithShape="0">
              <a:prstClr val="black">
                <a:alpha val="40000"/>
              </a:prstClr>
            </a:outerShdw>
          </a:effectLst>
          <a:scene3d>
            <a:camera prst="orthographicFront">
              <a:rot lat="0" lon="0" rev="0"/>
            </a:camera>
            <a:lightRig rig="contrasting" dir="t">
              <a:rot lat="0" lon="0" rev="7800000"/>
            </a:lightRig>
          </a:scene3d>
          <a:sp3d>
            <a:bevelT w="139700" h="1397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9DF6A6F7-F632-40F2-940D-4FD2896D0E89}"/>
              </a:ext>
            </a:extLst>
          </p:cNvPr>
          <p:cNvSpPr>
            <a:spLocks noChangeAspect="1"/>
          </p:cNvSpPr>
          <p:nvPr/>
        </p:nvSpPr>
        <p:spPr>
          <a:xfrm rot="16019917">
            <a:off x="4609657" y="924578"/>
            <a:ext cx="1463040" cy="1463040"/>
          </a:xfrm>
          <a:prstGeom prst="ellipse">
            <a:avLst/>
          </a:prstGeom>
          <a:solidFill>
            <a:schemeClr val="bg1"/>
          </a:solid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3DED7802-1735-4F61-9811-8B77E44ECA3A}"/>
              </a:ext>
            </a:extLst>
          </p:cNvPr>
          <p:cNvSpPr>
            <a:spLocks noChangeAspect="1"/>
          </p:cNvSpPr>
          <p:nvPr/>
        </p:nvSpPr>
        <p:spPr>
          <a:xfrm>
            <a:off x="6151749" y="2284426"/>
            <a:ext cx="2377440" cy="2377440"/>
          </a:xfrm>
          <a:prstGeom prst="ellipse">
            <a:avLst/>
          </a:prstGeom>
          <a:solidFill>
            <a:schemeClr val="bg1"/>
          </a:solidFill>
          <a:ln>
            <a:noFill/>
          </a:ln>
          <a:effectLst>
            <a:outerShdw blurRad="63500" sx="102000" sy="102000" algn="ctr" rotWithShape="0">
              <a:prstClr val="black">
                <a:alpha val="40000"/>
              </a:prstClr>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7BFE02FB-A6B1-4292-B4C0-A3D679C3144B}"/>
              </a:ext>
            </a:extLst>
          </p:cNvPr>
          <p:cNvSpPr>
            <a:spLocks noChangeAspect="1"/>
          </p:cNvSpPr>
          <p:nvPr/>
        </p:nvSpPr>
        <p:spPr>
          <a:xfrm>
            <a:off x="8881999" y="4749920"/>
            <a:ext cx="1005840" cy="1005840"/>
          </a:xfrm>
          <a:prstGeom prst="ellipse">
            <a:avLst/>
          </a:prstGeom>
          <a:solidFill>
            <a:srgbClr val="4CC8EC"/>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7AE96B39-77B2-4E4B-AF6B-A0F0FAF94D23}"/>
              </a:ext>
            </a:extLst>
          </p:cNvPr>
          <p:cNvSpPr>
            <a:spLocks noChangeAspect="1"/>
          </p:cNvSpPr>
          <p:nvPr/>
        </p:nvSpPr>
        <p:spPr>
          <a:xfrm>
            <a:off x="4684193" y="4632246"/>
            <a:ext cx="1005840" cy="1005840"/>
          </a:xfrm>
          <a:prstGeom prst="ellipse">
            <a:avLst/>
          </a:prstGeom>
          <a:solidFill>
            <a:srgbClr val="F4C956"/>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4359A25B-65ED-454A-BAA0-0DD9483730F1}"/>
              </a:ext>
            </a:extLst>
          </p:cNvPr>
          <p:cNvSpPr>
            <a:spLocks noChangeAspect="1"/>
          </p:cNvSpPr>
          <p:nvPr/>
        </p:nvSpPr>
        <p:spPr>
          <a:xfrm>
            <a:off x="4836098" y="1121301"/>
            <a:ext cx="1005840" cy="1005840"/>
          </a:xfrm>
          <a:prstGeom prst="ellipse">
            <a:avLst/>
          </a:prstGeom>
          <a:solidFill>
            <a:srgbClr val="57CCC6"/>
          </a:solidFill>
          <a:ln>
            <a:noFill/>
          </a:ln>
          <a:effectLst>
            <a:outerShdw blurRad="149987" dist="17780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 Box 10">
            <a:extLst>
              <a:ext uri="{FF2B5EF4-FFF2-40B4-BE49-F238E27FC236}">
                <a16:creationId xmlns:a16="http://schemas.microsoft.com/office/drawing/2014/main" id="{E34C8AC3-8A73-4613-BE3E-FB62C1AE424A}"/>
              </a:ext>
            </a:extLst>
          </p:cNvPr>
          <p:cNvSpPr txBox="1">
            <a:spLocks noChangeArrowheads="1"/>
          </p:cNvSpPr>
          <p:nvPr/>
        </p:nvSpPr>
        <p:spPr bwMode="auto">
          <a:xfrm>
            <a:off x="8912007" y="1164951"/>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3" name="Text Box 10">
            <a:extLst>
              <a:ext uri="{FF2B5EF4-FFF2-40B4-BE49-F238E27FC236}">
                <a16:creationId xmlns:a16="http://schemas.microsoft.com/office/drawing/2014/main" id="{D0BAA978-7046-4252-B911-936DC2EF9E59}"/>
              </a:ext>
            </a:extLst>
          </p:cNvPr>
          <p:cNvSpPr txBox="1">
            <a:spLocks noChangeArrowheads="1"/>
          </p:cNvSpPr>
          <p:nvPr/>
        </p:nvSpPr>
        <p:spPr bwMode="auto">
          <a:xfrm>
            <a:off x="9042019" y="4837635"/>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34" name="Text Box 10">
            <a:extLst>
              <a:ext uri="{FF2B5EF4-FFF2-40B4-BE49-F238E27FC236}">
                <a16:creationId xmlns:a16="http://schemas.microsoft.com/office/drawing/2014/main" id="{F58180AE-0248-4B32-9B82-E99FD3D9C5DC}"/>
              </a:ext>
            </a:extLst>
          </p:cNvPr>
          <p:cNvSpPr txBox="1">
            <a:spLocks noChangeArrowheads="1"/>
          </p:cNvSpPr>
          <p:nvPr/>
        </p:nvSpPr>
        <p:spPr bwMode="auto">
          <a:xfrm>
            <a:off x="4844213" y="47747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35" name="Text Box 10">
            <a:extLst>
              <a:ext uri="{FF2B5EF4-FFF2-40B4-BE49-F238E27FC236}">
                <a16:creationId xmlns:a16="http://schemas.microsoft.com/office/drawing/2014/main" id="{E61DA672-6565-4690-8721-1C11E02F24B8}"/>
              </a:ext>
            </a:extLst>
          </p:cNvPr>
          <p:cNvSpPr txBox="1">
            <a:spLocks noChangeArrowheads="1"/>
          </p:cNvSpPr>
          <p:nvPr/>
        </p:nvSpPr>
        <p:spPr bwMode="auto">
          <a:xfrm>
            <a:off x="4996118" y="1239500"/>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
        <p:nvSpPr>
          <p:cNvPr id="36" name="TextBox 35">
            <a:extLst>
              <a:ext uri="{FF2B5EF4-FFF2-40B4-BE49-F238E27FC236}">
                <a16:creationId xmlns:a16="http://schemas.microsoft.com/office/drawing/2014/main" id="{F9104620-3CFE-48D7-8801-FB60F2E6956B}"/>
              </a:ext>
            </a:extLst>
          </p:cNvPr>
          <p:cNvSpPr txBox="1"/>
          <p:nvPr/>
        </p:nvSpPr>
        <p:spPr>
          <a:xfrm>
            <a:off x="6038738" y="4919752"/>
            <a:ext cx="2433853" cy="1862048"/>
          </a:xfrm>
          <a:prstGeom prst="rect">
            <a:avLst/>
          </a:prstGeom>
          <a:noFill/>
        </p:spPr>
        <p:txBody>
          <a:bodyPr wrap="square" rtlCol="0">
            <a:spAutoFit/>
          </a:bodyPr>
          <a:lstStyle/>
          <a:p>
            <a:pPr algn="r" defTabSz="1219170">
              <a:spcBef>
                <a:spcPct val="20000"/>
              </a:spcBef>
              <a:defRPr/>
            </a:pPr>
            <a:r>
              <a:rPr lang="en-US" dirty="0">
                <a:solidFill>
                  <a:srgbClr val="F4C956"/>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 Box 10">
            <a:extLst>
              <a:ext uri="{FF2B5EF4-FFF2-40B4-BE49-F238E27FC236}">
                <a16:creationId xmlns:a16="http://schemas.microsoft.com/office/drawing/2014/main" id="{3057CF33-DCA8-438C-A72F-D6A6618B1B92}"/>
              </a:ext>
            </a:extLst>
          </p:cNvPr>
          <p:cNvSpPr txBox="1">
            <a:spLocks noChangeArrowheads="1"/>
          </p:cNvSpPr>
          <p:nvPr/>
        </p:nvSpPr>
        <p:spPr bwMode="auto">
          <a:xfrm>
            <a:off x="6775379" y="2934020"/>
            <a:ext cx="1164485"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2800" b="1" dirty="0">
                <a:solidFill>
                  <a:srgbClr val="4D4D4D"/>
                </a:solidFill>
              </a:rPr>
              <a:t>YOUR TITLE</a:t>
            </a:r>
            <a:br>
              <a:rPr lang="en-US" sz="4000" dirty="0">
                <a:solidFill>
                  <a:srgbClr val="4D4D4D"/>
                </a:solidFill>
              </a:rPr>
            </a:br>
            <a:endParaRPr lang="en-US" sz="1100" dirty="0">
              <a:solidFill>
                <a:srgbClr val="4D4D4D"/>
              </a:solidFill>
            </a:endParaRPr>
          </a:p>
        </p:txBody>
      </p:sp>
      <p:grpSp>
        <p:nvGrpSpPr>
          <p:cNvPr id="38" name="Group 37">
            <a:extLst>
              <a:ext uri="{FF2B5EF4-FFF2-40B4-BE49-F238E27FC236}">
                <a16:creationId xmlns:a16="http://schemas.microsoft.com/office/drawing/2014/main" id="{C96D793E-6325-41A1-A325-9DC4A21314AC}"/>
              </a:ext>
            </a:extLst>
          </p:cNvPr>
          <p:cNvGrpSpPr>
            <a:grpSpLocks noChangeAspect="1"/>
          </p:cNvGrpSpPr>
          <p:nvPr/>
        </p:nvGrpSpPr>
        <p:grpSpPr>
          <a:xfrm>
            <a:off x="6791829" y="2924921"/>
            <a:ext cx="1097280" cy="1099058"/>
            <a:chOff x="4505905" y="2921967"/>
            <a:chExt cx="742895" cy="744099"/>
          </a:xfrm>
        </p:grpSpPr>
        <p:sp>
          <p:nvSpPr>
            <p:cNvPr id="39" name="Freeform 88">
              <a:extLst>
                <a:ext uri="{FF2B5EF4-FFF2-40B4-BE49-F238E27FC236}">
                  <a16:creationId xmlns:a16="http://schemas.microsoft.com/office/drawing/2014/main" id="{6A032CD9-8FBB-455E-A390-A3B6B19F2FCD}"/>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40" name="Freeform 90">
              <a:extLst>
                <a:ext uri="{FF2B5EF4-FFF2-40B4-BE49-F238E27FC236}">
                  <a16:creationId xmlns:a16="http://schemas.microsoft.com/office/drawing/2014/main" id="{266799A5-2DB9-4CB7-B660-56DFD987CD35}"/>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45" name="TextBox 44">
            <a:extLst>
              <a:ext uri="{FF2B5EF4-FFF2-40B4-BE49-F238E27FC236}">
                <a16:creationId xmlns:a16="http://schemas.microsoft.com/office/drawing/2014/main" id="{8F5FD82E-1DA1-4A42-8711-DF1C59A87E9E}"/>
              </a:ext>
            </a:extLst>
          </p:cNvPr>
          <p:cNvSpPr txBox="1"/>
          <p:nvPr/>
        </p:nvSpPr>
        <p:spPr>
          <a:xfrm>
            <a:off x="6167446" y="417458"/>
            <a:ext cx="2433853" cy="1862048"/>
          </a:xfrm>
          <a:prstGeom prst="rect">
            <a:avLst/>
          </a:prstGeom>
          <a:noFill/>
        </p:spPr>
        <p:txBody>
          <a:bodyPr wrap="square" rtlCol="0">
            <a:spAutoFit/>
          </a:bodyPr>
          <a:lstStyle/>
          <a:p>
            <a:pPr algn="r" defTabSz="1219170">
              <a:spcBef>
                <a:spcPct val="20000"/>
              </a:spcBef>
              <a:defRPr/>
            </a:pPr>
            <a:r>
              <a:rPr lang="en-US" dirty="0">
                <a:solidFill>
                  <a:srgbClr val="FF7467"/>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6" name="TextBox 45">
            <a:extLst>
              <a:ext uri="{FF2B5EF4-FFF2-40B4-BE49-F238E27FC236}">
                <a16:creationId xmlns:a16="http://schemas.microsoft.com/office/drawing/2014/main" id="{9C86E703-8DA1-4CF4-B9D2-B321E3E11023}"/>
              </a:ext>
            </a:extLst>
          </p:cNvPr>
          <p:cNvSpPr txBox="1"/>
          <p:nvPr/>
        </p:nvSpPr>
        <p:spPr>
          <a:xfrm>
            <a:off x="8615147" y="2525897"/>
            <a:ext cx="2433853" cy="1862048"/>
          </a:xfrm>
          <a:prstGeom prst="rect">
            <a:avLst/>
          </a:prstGeom>
          <a:noFill/>
        </p:spPr>
        <p:txBody>
          <a:bodyPr wrap="square" rtlCol="0">
            <a:spAutoFit/>
          </a:bodyPr>
          <a:lstStyle/>
          <a:p>
            <a:pPr algn="r" defTabSz="1219170">
              <a:spcBef>
                <a:spcPct val="20000"/>
              </a:spcBef>
              <a:defRPr/>
            </a:pPr>
            <a:r>
              <a:rPr lang="en-US" dirty="0">
                <a:solidFill>
                  <a:srgbClr val="4CC8EC"/>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7" name="TextBox 46">
            <a:extLst>
              <a:ext uri="{FF2B5EF4-FFF2-40B4-BE49-F238E27FC236}">
                <a16:creationId xmlns:a16="http://schemas.microsoft.com/office/drawing/2014/main" id="{76AA2AB0-08F4-425B-A74C-79343F3CC0AC}"/>
              </a:ext>
            </a:extLst>
          </p:cNvPr>
          <p:cNvSpPr txBox="1"/>
          <p:nvPr/>
        </p:nvSpPr>
        <p:spPr>
          <a:xfrm>
            <a:off x="3551433" y="2518351"/>
            <a:ext cx="2433853" cy="1862048"/>
          </a:xfrm>
          <a:prstGeom prst="rect">
            <a:avLst/>
          </a:prstGeom>
          <a:noFill/>
        </p:spPr>
        <p:txBody>
          <a:bodyPr wrap="square" rtlCol="0">
            <a:spAutoFit/>
          </a:bodyPr>
          <a:lstStyle/>
          <a:p>
            <a:pPr algn="r" defTabSz="1219170">
              <a:spcBef>
                <a:spcPct val="20000"/>
              </a:spcBef>
              <a:defRPr/>
            </a:pPr>
            <a:r>
              <a:rPr lang="en-US" dirty="0">
                <a:solidFill>
                  <a:srgbClr val="57CCC6"/>
                </a:solidFill>
                <a:latin typeface="Bernard MT Condensed" panose="02050806060905020404" pitchFamily="18" charset="0"/>
              </a:rPr>
              <a:t>LOREM IPSUM</a:t>
            </a:r>
          </a:p>
          <a:p>
            <a:pPr algn="ctr" defTabSz="1219170">
              <a:spcBef>
                <a:spcPct val="20000"/>
              </a:spcBef>
              <a:defRPr/>
            </a:pPr>
            <a:endParaRPr lang="en-US" sz="4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Freeform 37">
            <a:extLst>
              <a:ext uri="{FF2B5EF4-FFF2-40B4-BE49-F238E27FC236}">
                <a16:creationId xmlns:a16="http://schemas.microsoft.com/office/drawing/2014/main" id="{D58AE756-DAC6-4770-9519-B98A2E1DD724}"/>
              </a:ext>
            </a:extLst>
          </p:cNvPr>
          <p:cNvSpPr>
            <a:spLocks noChangeAspect="1" noEditPoints="1"/>
          </p:cNvSpPr>
          <p:nvPr/>
        </p:nvSpPr>
        <p:spPr bwMode="auto">
          <a:xfrm>
            <a:off x="9012453" y="2540449"/>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C8EC"/>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Freeform 101">
            <a:extLst>
              <a:ext uri="{FF2B5EF4-FFF2-40B4-BE49-F238E27FC236}">
                <a16:creationId xmlns:a16="http://schemas.microsoft.com/office/drawing/2014/main" id="{1DE861DE-BB5F-4996-8011-865C1D6CDFF3}"/>
              </a:ext>
            </a:extLst>
          </p:cNvPr>
          <p:cNvSpPr>
            <a:spLocks noChangeAspect="1" noEditPoints="1"/>
          </p:cNvSpPr>
          <p:nvPr/>
        </p:nvSpPr>
        <p:spPr bwMode="auto">
          <a:xfrm>
            <a:off x="6344230" y="4896983"/>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F4C95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91">
            <a:extLst>
              <a:ext uri="{FF2B5EF4-FFF2-40B4-BE49-F238E27FC236}">
                <a16:creationId xmlns:a16="http://schemas.microsoft.com/office/drawing/2014/main" id="{42756044-5520-4EF1-AF40-894B4A4A8776}"/>
              </a:ext>
            </a:extLst>
          </p:cNvPr>
          <p:cNvSpPr>
            <a:spLocks noChangeAspect="1" noEditPoints="1"/>
          </p:cNvSpPr>
          <p:nvPr/>
        </p:nvSpPr>
        <p:spPr bwMode="auto">
          <a:xfrm>
            <a:off x="3915697" y="2518351"/>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57CCC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71">
            <a:extLst>
              <a:ext uri="{FF2B5EF4-FFF2-40B4-BE49-F238E27FC236}">
                <a16:creationId xmlns:a16="http://schemas.microsoft.com/office/drawing/2014/main" id="{49966248-C677-45C0-A1D2-95C59E8D8AD3}"/>
              </a:ext>
            </a:extLst>
          </p:cNvPr>
          <p:cNvSpPr>
            <a:spLocks noChangeAspect="1" noEditPoints="1"/>
          </p:cNvSpPr>
          <p:nvPr/>
        </p:nvSpPr>
        <p:spPr bwMode="auto">
          <a:xfrm>
            <a:off x="6560706" y="382545"/>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FF7467"/>
          </a:solidFill>
          <a:ln>
            <a:noFill/>
          </a:ln>
          <a:effectLst/>
        </p:spPr>
        <p:txBody>
          <a:bodyPr vert="horz" wrap="square" lIns="91440" tIns="45720" rIns="91440" bIns="45720" numCol="1" anchor="t" anchorCtr="0" compatLnSpc="1">
            <a:prstTxWarp prst="textNoShape">
              <a:avLst/>
            </a:prstTxWarp>
          </a:bodyPr>
          <a:lstStyle/>
          <a:p>
            <a:endParaRPr lang="en-US">
              <a:solidFill>
                <a:srgbClr val="00B0F0"/>
              </a:solidFill>
            </a:endParaRPr>
          </a:p>
        </p:txBody>
      </p:sp>
      <p:sp>
        <p:nvSpPr>
          <p:cNvPr id="48" name="TextBox 47">
            <a:extLst>
              <a:ext uri="{FF2B5EF4-FFF2-40B4-BE49-F238E27FC236}">
                <a16:creationId xmlns:a16="http://schemas.microsoft.com/office/drawing/2014/main" id="{AF372C9C-7FC3-4BE8-A9F9-11DB6233E65A}"/>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9" name="Rectangle 48">
            <a:extLst>
              <a:ext uri="{FF2B5EF4-FFF2-40B4-BE49-F238E27FC236}">
                <a16:creationId xmlns:a16="http://schemas.microsoft.com/office/drawing/2014/main" id="{22934C67-BE0E-426C-A10B-2640CE22BDC7}"/>
              </a:ext>
            </a:extLst>
          </p:cNvPr>
          <p:cNvSpPr/>
          <p:nvPr/>
        </p:nvSpPr>
        <p:spPr>
          <a:xfrm>
            <a:off x="928852" y="1762378"/>
            <a:ext cx="2001405" cy="5107093"/>
          </a:xfrm>
          <a:prstGeom prst="rect">
            <a:avLst/>
          </a:prstGeom>
          <a:solidFill>
            <a:schemeClr val="tx1">
              <a:alpha val="70000"/>
            </a:schemeClr>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A0C30E85-B8EE-41D6-8226-AD4EA7AF5EBF}"/>
              </a:ext>
            </a:extLst>
          </p:cNvPr>
          <p:cNvSpPr txBox="1"/>
          <p:nvPr/>
        </p:nvSpPr>
        <p:spPr>
          <a:xfrm>
            <a:off x="980716" y="2120239"/>
            <a:ext cx="1891451" cy="4385816"/>
          </a:xfrm>
          <a:prstGeom prst="rect">
            <a:avLst/>
          </a:prstGeom>
          <a:noFill/>
        </p:spPr>
        <p:txBody>
          <a:bodyPr wrap="square" rtlCol="0">
            <a:spAutoFit/>
          </a:bodyPr>
          <a:lstStyle/>
          <a:p>
            <a:pPr algn="ctr"/>
            <a:r>
              <a:rPr lang="en-US" sz="2200" b="1" dirty="0">
                <a:solidFill>
                  <a:schemeClr val="bg1"/>
                </a:solidFill>
              </a:rPr>
              <a:t>YOUR TITLE</a:t>
            </a:r>
          </a:p>
          <a:p>
            <a:pPr algn="ctr"/>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2000" b="1" dirty="0">
              <a:solidFill>
                <a:schemeClr val="bg1"/>
              </a:solidFill>
              <a:latin typeface="Candara" panose="020E0502030303020204" pitchFamily="34" charset="0"/>
            </a:endParaRPr>
          </a:p>
          <a:p>
            <a:endParaRPr lang="en-US" sz="13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1" name="Rectangle 50">
            <a:extLst>
              <a:ext uri="{FF2B5EF4-FFF2-40B4-BE49-F238E27FC236}">
                <a16:creationId xmlns:a16="http://schemas.microsoft.com/office/drawing/2014/main" id="{46B3B2F9-F4D1-49D9-8A88-07823798425E}"/>
              </a:ext>
            </a:extLst>
          </p:cNvPr>
          <p:cNvSpPr/>
          <p:nvPr/>
        </p:nvSpPr>
        <p:spPr>
          <a:xfrm>
            <a:off x="1087517" y="2730989"/>
            <a:ext cx="1655548" cy="932256"/>
          </a:xfrm>
          <a:prstGeom prst="rect">
            <a:avLst/>
          </a:prstGeom>
          <a:blipFill dpi="0" rotWithShape="1">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284440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 calcmode="lin" valueType="num">
                                      <p:cBhvr additive="base">
                                        <p:cTn id="11" dur="500" fill="hold"/>
                                        <p:tgtEl>
                                          <p:spTgt spid="49"/>
                                        </p:tgtEl>
                                        <p:attrNameLst>
                                          <p:attrName>ppt_x</p:attrName>
                                        </p:attrNameLst>
                                      </p:cBhvr>
                                      <p:tavLst>
                                        <p:tav tm="0">
                                          <p:val>
                                            <p:strVal val="#ppt_x"/>
                                          </p:val>
                                        </p:tav>
                                        <p:tav tm="100000">
                                          <p:val>
                                            <p:strVal val="#ppt_x"/>
                                          </p:val>
                                        </p:tav>
                                      </p:tavLst>
                                    </p:anim>
                                    <p:anim calcmode="lin" valueType="num">
                                      <p:cBhvr additive="base">
                                        <p:cTn id="12" dur="500" fill="hold"/>
                                        <p:tgtEl>
                                          <p:spTgt spid="49"/>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50"/>
                                        </p:tgtEl>
                                        <p:attrNameLst>
                                          <p:attrName>style.visibility</p:attrName>
                                        </p:attrNameLst>
                                      </p:cBhvr>
                                      <p:to>
                                        <p:strVal val="visible"/>
                                      </p:to>
                                    </p:set>
                                    <p:anim calcmode="lin" valueType="num">
                                      <p:cBhvr additive="base">
                                        <p:cTn id="15" dur="500" fill="hold"/>
                                        <p:tgtEl>
                                          <p:spTgt spid="50"/>
                                        </p:tgtEl>
                                        <p:attrNameLst>
                                          <p:attrName>ppt_x</p:attrName>
                                        </p:attrNameLst>
                                      </p:cBhvr>
                                      <p:tavLst>
                                        <p:tav tm="0">
                                          <p:val>
                                            <p:strVal val="#ppt_x"/>
                                          </p:val>
                                        </p:tav>
                                        <p:tav tm="100000">
                                          <p:val>
                                            <p:strVal val="#ppt_x"/>
                                          </p:val>
                                        </p:tav>
                                      </p:tavLst>
                                    </p:anim>
                                    <p:anim calcmode="lin" valueType="num">
                                      <p:cBhvr additive="base">
                                        <p:cTn id="16" dur="500" fill="hold"/>
                                        <p:tgtEl>
                                          <p:spTgt spid="50"/>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51"/>
                                        </p:tgtEl>
                                        <p:attrNameLst>
                                          <p:attrName>style.visibility</p:attrName>
                                        </p:attrNameLst>
                                      </p:cBhvr>
                                      <p:to>
                                        <p:strVal val="visible"/>
                                      </p:to>
                                    </p:set>
                                    <p:anim calcmode="lin" valueType="num">
                                      <p:cBhvr additive="base">
                                        <p:cTn id="19" dur="500" fill="hold"/>
                                        <p:tgtEl>
                                          <p:spTgt spid="51"/>
                                        </p:tgtEl>
                                        <p:attrNameLst>
                                          <p:attrName>ppt_x</p:attrName>
                                        </p:attrNameLst>
                                      </p:cBhvr>
                                      <p:tavLst>
                                        <p:tav tm="0">
                                          <p:val>
                                            <p:strVal val="#ppt_x"/>
                                          </p:val>
                                        </p:tav>
                                        <p:tav tm="100000">
                                          <p:val>
                                            <p:strVal val="#ppt_x"/>
                                          </p:val>
                                        </p:tav>
                                      </p:tavLst>
                                    </p:anim>
                                    <p:anim calcmode="lin" valueType="num">
                                      <p:cBhvr additive="base">
                                        <p:cTn id="20" dur="500" fill="hold"/>
                                        <p:tgtEl>
                                          <p:spTgt spid="51"/>
                                        </p:tgtEl>
                                        <p:attrNameLst>
                                          <p:attrName>ppt_y</p:attrName>
                                        </p:attrNameLst>
                                      </p:cBhvr>
                                      <p:tavLst>
                                        <p:tav tm="0">
                                          <p:val>
                                            <p:strVal val="1+#ppt_h/2"/>
                                          </p:val>
                                        </p:tav>
                                        <p:tav tm="100000">
                                          <p:val>
                                            <p:strVal val="#ppt_y"/>
                                          </p:val>
                                        </p:tav>
                                      </p:tavLst>
                                    </p:anim>
                                  </p:childTnLst>
                                </p:cTn>
                              </p:par>
                            </p:childTnLst>
                          </p:cTn>
                        </p:par>
                        <p:par>
                          <p:cTn id="21" fill="hold">
                            <p:stCondLst>
                              <p:cond delay="1000"/>
                            </p:stCondLst>
                            <p:childTnLst>
                              <p:par>
                                <p:cTn id="22" presetID="53" presetClass="entr" presetSubtype="16" fill="hold" grpId="0" nodeType="afterEffect">
                                  <p:stCondLst>
                                    <p:cond delay="0"/>
                                  </p:stCondLst>
                                  <p:childTnLst>
                                    <p:set>
                                      <p:cBhvr>
                                        <p:cTn id="23" dur="1" fill="hold">
                                          <p:stCondLst>
                                            <p:cond delay="0"/>
                                          </p:stCondLst>
                                        </p:cTn>
                                        <p:tgtEl>
                                          <p:spTgt spid="12"/>
                                        </p:tgtEl>
                                        <p:attrNameLst>
                                          <p:attrName>style.visibility</p:attrName>
                                        </p:attrNameLst>
                                      </p:cBhvr>
                                      <p:to>
                                        <p:strVal val="visible"/>
                                      </p:to>
                                    </p:set>
                                    <p:anim calcmode="lin" valueType="num">
                                      <p:cBhvr>
                                        <p:cTn id="24" dur="500" fill="hold"/>
                                        <p:tgtEl>
                                          <p:spTgt spid="12"/>
                                        </p:tgtEl>
                                        <p:attrNameLst>
                                          <p:attrName>ppt_w</p:attrName>
                                        </p:attrNameLst>
                                      </p:cBhvr>
                                      <p:tavLst>
                                        <p:tav tm="0">
                                          <p:val>
                                            <p:fltVal val="0"/>
                                          </p:val>
                                        </p:tav>
                                        <p:tav tm="100000">
                                          <p:val>
                                            <p:strVal val="#ppt_w"/>
                                          </p:val>
                                        </p:tav>
                                      </p:tavLst>
                                    </p:anim>
                                    <p:anim calcmode="lin" valueType="num">
                                      <p:cBhvr>
                                        <p:cTn id="25" dur="500" fill="hold"/>
                                        <p:tgtEl>
                                          <p:spTgt spid="12"/>
                                        </p:tgtEl>
                                        <p:attrNameLst>
                                          <p:attrName>ppt_h</p:attrName>
                                        </p:attrNameLst>
                                      </p:cBhvr>
                                      <p:tavLst>
                                        <p:tav tm="0">
                                          <p:val>
                                            <p:fltVal val="0"/>
                                          </p:val>
                                        </p:tav>
                                        <p:tav tm="100000">
                                          <p:val>
                                            <p:strVal val="#ppt_h"/>
                                          </p:val>
                                        </p:tav>
                                      </p:tavLst>
                                    </p:anim>
                                    <p:animEffect transition="in" filter="fade">
                                      <p:cBhvr>
                                        <p:cTn id="26" dur="500"/>
                                        <p:tgtEl>
                                          <p:spTgt spid="12"/>
                                        </p:tgtEl>
                                      </p:cBhvr>
                                    </p:animEffect>
                                  </p:childTnLst>
                                </p:cTn>
                              </p:par>
                              <p:par>
                                <p:cTn id="27" presetID="53" presetClass="entr" presetSubtype="16" fill="hold" nodeType="withEffect">
                                  <p:stCondLst>
                                    <p:cond delay="0"/>
                                  </p:stCondLst>
                                  <p:childTnLst>
                                    <p:set>
                                      <p:cBhvr>
                                        <p:cTn id="28" dur="1" fill="hold">
                                          <p:stCondLst>
                                            <p:cond delay="0"/>
                                          </p:stCondLst>
                                        </p:cTn>
                                        <p:tgtEl>
                                          <p:spTgt spid="38"/>
                                        </p:tgtEl>
                                        <p:attrNameLst>
                                          <p:attrName>style.visibility</p:attrName>
                                        </p:attrNameLst>
                                      </p:cBhvr>
                                      <p:to>
                                        <p:strVal val="visible"/>
                                      </p:to>
                                    </p:set>
                                    <p:anim calcmode="lin" valueType="num">
                                      <p:cBhvr>
                                        <p:cTn id="29" dur="500" fill="hold"/>
                                        <p:tgtEl>
                                          <p:spTgt spid="38"/>
                                        </p:tgtEl>
                                        <p:attrNameLst>
                                          <p:attrName>ppt_w</p:attrName>
                                        </p:attrNameLst>
                                      </p:cBhvr>
                                      <p:tavLst>
                                        <p:tav tm="0">
                                          <p:val>
                                            <p:fltVal val="0"/>
                                          </p:val>
                                        </p:tav>
                                        <p:tav tm="100000">
                                          <p:val>
                                            <p:strVal val="#ppt_w"/>
                                          </p:val>
                                        </p:tav>
                                      </p:tavLst>
                                    </p:anim>
                                    <p:anim calcmode="lin" valueType="num">
                                      <p:cBhvr>
                                        <p:cTn id="30" dur="500" fill="hold"/>
                                        <p:tgtEl>
                                          <p:spTgt spid="38"/>
                                        </p:tgtEl>
                                        <p:attrNameLst>
                                          <p:attrName>ppt_h</p:attrName>
                                        </p:attrNameLst>
                                      </p:cBhvr>
                                      <p:tavLst>
                                        <p:tav tm="0">
                                          <p:val>
                                            <p:fltVal val="0"/>
                                          </p:val>
                                        </p:tav>
                                        <p:tav tm="100000">
                                          <p:val>
                                            <p:strVal val="#ppt_h"/>
                                          </p:val>
                                        </p:tav>
                                      </p:tavLst>
                                    </p:anim>
                                    <p:animEffect transition="in" filter="fade">
                                      <p:cBhvr>
                                        <p:cTn id="31" dur="500"/>
                                        <p:tgtEl>
                                          <p:spTgt spid="38"/>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37"/>
                                        </p:tgtEl>
                                        <p:attrNameLst>
                                          <p:attrName>style.visibility</p:attrName>
                                        </p:attrNameLst>
                                      </p:cBhvr>
                                      <p:to>
                                        <p:strVal val="visible"/>
                                      </p:to>
                                    </p:set>
                                    <p:anim calcmode="lin" valueType="num">
                                      <p:cBhvr>
                                        <p:cTn id="34" dur="500" fill="hold"/>
                                        <p:tgtEl>
                                          <p:spTgt spid="37"/>
                                        </p:tgtEl>
                                        <p:attrNameLst>
                                          <p:attrName>ppt_w</p:attrName>
                                        </p:attrNameLst>
                                      </p:cBhvr>
                                      <p:tavLst>
                                        <p:tav tm="0">
                                          <p:val>
                                            <p:fltVal val="0"/>
                                          </p:val>
                                        </p:tav>
                                        <p:tav tm="100000">
                                          <p:val>
                                            <p:strVal val="#ppt_w"/>
                                          </p:val>
                                        </p:tav>
                                      </p:tavLst>
                                    </p:anim>
                                    <p:anim calcmode="lin" valueType="num">
                                      <p:cBhvr>
                                        <p:cTn id="35" dur="500" fill="hold"/>
                                        <p:tgtEl>
                                          <p:spTgt spid="37"/>
                                        </p:tgtEl>
                                        <p:attrNameLst>
                                          <p:attrName>ppt_h</p:attrName>
                                        </p:attrNameLst>
                                      </p:cBhvr>
                                      <p:tavLst>
                                        <p:tav tm="0">
                                          <p:val>
                                            <p:fltVal val="0"/>
                                          </p:val>
                                        </p:tav>
                                        <p:tav tm="100000">
                                          <p:val>
                                            <p:strVal val="#ppt_h"/>
                                          </p:val>
                                        </p:tav>
                                      </p:tavLst>
                                    </p:anim>
                                    <p:animEffect transition="in" filter="fade">
                                      <p:cBhvr>
                                        <p:cTn id="36" dur="500"/>
                                        <p:tgtEl>
                                          <p:spTgt spid="37"/>
                                        </p:tgtEl>
                                      </p:cBhvr>
                                    </p:animEffect>
                                  </p:childTnLst>
                                </p:cTn>
                              </p:par>
                            </p:childTnLst>
                          </p:cTn>
                        </p:par>
                        <p:par>
                          <p:cTn id="37" fill="hold">
                            <p:stCondLst>
                              <p:cond delay="1500"/>
                            </p:stCondLst>
                            <p:childTnLst>
                              <p:par>
                                <p:cTn id="38" presetID="37" presetClass="entr" presetSubtype="0"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Effect transition="in" filter="fade">
                                      <p:cBhvr>
                                        <p:cTn id="40" dur="1000"/>
                                        <p:tgtEl>
                                          <p:spTgt spid="11"/>
                                        </p:tgtEl>
                                      </p:cBhvr>
                                    </p:animEffect>
                                    <p:anim calcmode="lin" valueType="num">
                                      <p:cBhvr>
                                        <p:cTn id="41" dur="1000" fill="hold"/>
                                        <p:tgtEl>
                                          <p:spTgt spid="11"/>
                                        </p:tgtEl>
                                        <p:attrNameLst>
                                          <p:attrName>ppt_x</p:attrName>
                                        </p:attrNameLst>
                                      </p:cBhvr>
                                      <p:tavLst>
                                        <p:tav tm="0">
                                          <p:val>
                                            <p:strVal val="#ppt_x"/>
                                          </p:val>
                                        </p:tav>
                                        <p:tav tm="100000">
                                          <p:val>
                                            <p:strVal val="#ppt_x"/>
                                          </p:val>
                                        </p:tav>
                                      </p:tavLst>
                                    </p:anim>
                                    <p:anim calcmode="lin" valueType="num">
                                      <p:cBhvr>
                                        <p:cTn id="42" dur="900" decel="100000" fill="hold"/>
                                        <p:tgtEl>
                                          <p:spTgt spid="11"/>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par>
                                <p:cTn id="44" presetID="37" presetClass="entr" presetSubtype="0" fill="hold" grpId="0"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900" decel="100000" fill="hold"/>
                                        <p:tgtEl>
                                          <p:spTgt spid="13"/>
                                        </p:tgtEl>
                                        <p:attrNameLst>
                                          <p:attrName>ppt_y</p:attrName>
                                        </p:attrNameLst>
                                      </p:cBhvr>
                                      <p:tavLst>
                                        <p:tav tm="0">
                                          <p:val>
                                            <p:strVal val="#ppt_y+1"/>
                                          </p:val>
                                        </p:tav>
                                        <p:tav tm="100000">
                                          <p:val>
                                            <p:strVal val="#ppt_y-.03"/>
                                          </p:val>
                                        </p:tav>
                                      </p:tavLst>
                                    </p:anim>
                                    <p:anim calcmode="lin" valueType="num">
                                      <p:cBhvr>
                                        <p:cTn id="49" dur="100" accel="100000" fill="hold">
                                          <p:stCondLst>
                                            <p:cond delay="900"/>
                                          </p:stCondLst>
                                        </p:cTn>
                                        <p:tgtEl>
                                          <p:spTgt spid="13"/>
                                        </p:tgtEl>
                                        <p:attrNameLst>
                                          <p:attrName>ppt_y</p:attrName>
                                        </p:attrNameLst>
                                      </p:cBhvr>
                                      <p:tavLst>
                                        <p:tav tm="0">
                                          <p:val>
                                            <p:strVal val="#ppt_y-.03"/>
                                          </p:val>
                                        </p:tav>
                                        <p:tav tm="100000">
                                          <p:val>
                                            <p:strVal val="#ppt_y"/>
                                          </p:val>
                                        </p:tav>
                                      </p:tavLst>
                                    </p:anim>
                                  </p:childTnLst>
                                </p:cTn>
                              </p:par>
                            </p:childTnLst>
                          </p:cTn>
                        </p:par>
                        <p:par>
                          <p:cTn id="50" fill="hold">
                            <p:stCondLst>
                              <p:cond delay="2500"/>
                            </p:stCondLst>
                            <p:childTnLst>
                              <p:par>
                                <p:cTn id="51" presetID="53" presetClass="entr" presetSubtype="16" fill="hold" grpId="0" nodeType="afterEffect">
                                  <p:stCondLst>
                                    <p:cond delay="0"/>
                                  </p:stCondLst>
                                  <p:childTnLst>
                                    <p:set>
                                      <p:cBhvr>
                                        <p:cTn id="52" dur="1" fill="hold">
                                          <p:stCondLst>
                                            <p:cond delay="0"/>
                                          </p:stCondLst>
                                        </p:cTn>
                                        <p:tgtEl>
                                          <p:spTgt spid="14"/>
                                        </p:tgtEl>
                                        <p:attrNameLst>
                                          <p:attrName>style.visibility</p:attrName>
                                        </p:attrNameLst>
                                      </p:cBhvr>
                                      <p:to>
                                        <p:strVal val="visible"/>
                                      </p:to>
                                    </p:set>
                                    <p:anim calcmode="lin" valueType="num">
                                      <p:cBhvr>
                                        <p:cTn id="53" dur="1500" fill="hold"/>
                                        <p:tgtEl>
                                          <p:spTgt spid="14"/>
                                        </p:tgtEl>
                                        <p:attrNameLst>
                                          <p:attrName>ppt_w</p:attrName>
                                        </p:attrNameLst>
                                      </p:cBhvr>
                                      <p:tavLst>
                                        <p:tav tm="0">
                                          <p:val>
                                            <p:fltVal val="0"/>
                                          </p:val>
                                        </p:tav>
                                        <p:tav tm="100000">
                                          <p:val>
                                            <p:strVal val="#ppt_w"/>
                                          </p:val>
                                        </p:tav>
                                      </p:tavLst>
                                    </p:anim>
                                    <p:anim calcmode="lin" valueType="num">
                                      <p:cBhvr>
                                        <p:cTn id="54" dur="1500" fill="hold"/>
                                        <p:tgtEl>
                                          <p:spTgt spid="14"/>
                                        </p:tgtEl>
                                        <p:attrNameLst>
                                          <p:attrName>ppt_h</p:attrName>
                                        </p:attrNameLst>
                                      </p:cBhvr>
                                      <p:tavLst>
                                        <p:tav tm="0">
                                          <p:val>
                                            <p:fltVal val="0"/>
                                          </p:val>
                                        </p:tav>
                                        <p:tav tm="100000">
                                          <p:val>
                                            <p:strVal val="#ppt_h"/>
                                          </p:val>
                                        </p:tav>
                                      </p:tavLst>
                                    </p:anim>
                                    <p:animEffect transition="in" filter="fade">
                                      <p:cBhvr>
                                        <p:cTn id="55" dur="1500"/>
                                        <p:tgtEl>
                                          <p:spTgt spid="14"/>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32"/>
                                        </p:tgtEl>
                                        <p:attrNameLst>
                                          <p:attrName>style.visibility</p:attrName>
                                        </p:attrNameLst>
                                      </p:cBhvr>
                                      <p:to>
                                        <p:strVal val="visible"/>
                                      </p:to>
                                    </p:set>
                                    <p:anim calcmode="lin" valueType="num">
                                      <p:cBhvr>
                                        <p:cTn id="58" dur="1500" fill="hold"/>
                                        <p:tgtEl>
                                          <p:spTgt spid="32"/>
                                        </p:tgtEl>
                                        <p:attrNameLst>
                                          <p:attrName>ppt_w</p:attrName>
                                        </p:attrNameLst>
                                      </p:cBhvr>
                                      <p:tavLst>
                                        <p:tav tm="0">
                                          <p:val>
                                            <p:fltVal val="0"/>
                                          </p:val>
                                        </p:tav>
                                        <p:tav tm="100000">
                                          <p:val>
                                            <p:strVal val="#ppt_w"/>
                                          </p:val>
                                        </p:tav>
                                      </p:tavLst>
                                    </p:anim>
                                    <p:anim calcmode="lin" valueType="num">
                                      <p:cBhvr>
                                        <p:cTn id="59" dur="1500" fill="hold"/>
                                        <p:tgtEl>
                                          <p:spTgt spid="32"/>
                                        </p:tgtEl>
                                        <p:attrNameLst>
                                          <p:attrName>ppt_h</p:attrName>
                                        </p:attrNameLst>
                                      </p:cBhvr>
                                      <p:tavLst>
                                        <p:tav tm="0">
                                          <p:val>
                                            <p:fltVal val="0"/>
                                          </p:val>
                                        </p:tav>
                                        <p:tav tm="100000">
                                          <p:val>
                                            <p:strVal val="#ppt_h"/>
                                          </p:val>
                                        </p:tav>
                                      </p:tavLst>
                                    </p:anim>
                                    <p:animEffect transition="in" filter="fade">
                                      <p:cBhvr>
                                        <p:cTn id="60" dur="1500"/>
                                        <p:tgtEl>
                                          <p:spTgt spid="32"/>
                                        </p:tgtEl>
                                      </p:cBhvr>
                                    </p:animEffect>
                                  </p:childTnLst>
                                </p:cTn>
                              </p:par>
                              <p:par>
                                <p:cTn id="61" presetID="42" presetClass="entr" presetSubtype="0" fill="hold" grpId="0" nodeType="withEffect">
                                  <p:stCondLst>
                                    <p:cond delay="0"/>
                                  </p:stCondLst>
                                  <p:childTnLst>
                                    <p:set>
                                      <p:cBhvr>
                                        <p:cTn id="62" dur="1" fill="hold">
                                          <p:stCondLst>
                                            <p:cond delay="0"/>
                                          </p:stCondLst>
                                        </p:cTn>
                                        <p:tgtEl>
                                          <p:spTgt spid="45"/>
                                        </p:tgtEl>
                                        <p:attrNameLst>
                                          <p:attrName>style.visibility</p:attrName>
                                        </p:attrNameLst>
                                      </p:cBhvr>
                                      <p:to>
                                        <p:strVal val="visible"/>
                                      </p:to>
                                    </p:set>
                                    <p:animEffect transition="in" filter="fade">
                                      <p:cBhvr>
                                        <p:cTn id="63" dur="1500"/>
                                        <p:tgtEl>
                                          <p:spTgt spid="45"/>
                                        </p:tgtEl>
                                      </p:cBhvr>
                                    </p:animEffect>
                                    <p:anim calcmode="lin" valueType="num">
                                      <p:cBhvr>
                                        <p:cTn id="64" dur="1500" fill="hold"/>
                                        <p:tgtEl>
                                          <p:spTgt spid="45"/>
                                        </p:tgtEl>
                                        <p:attrNameLst>
                                          <p:attrName>ppt_x</p:attrName>
                                        </p:attrNameLst>
                                      </p:cBhvr>
                                      <p:tavLst>
                                        <p:tav tm="0">
                                          <p:val>
                                            <p:strVal val="#ppt_x"/>
                                          </p:val>
                                        </p:tav>
                                        <p:tav tm="100000">
                                          <p:val>
                                            <p:strVal val="#ppt_x"/>
                                          </p:val>
                                        </p:tav>
                                      </p:tavLst>
                                    </p:anim>
                                    <p:anim calcmode="lin" valueType="num">
                                      <p:cBhvr>
                                        <p:cTn id="65" dur="1500" fill="hold"/>
                                        <p:tgtEl>
                                          <p:spTgt spid="4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41"/>
                                        </p:tgtEl>
                                        <p:attrNameLst>
                                          <p:attrName>style.visibility</p:attrName>
                                        </p:attrNameLst>
                                      </p:cBhvr>
                                      <p:to>
                                        <p:strVal val="visible"/>
                                      </p:to>
                                    </p:set>
                                    <p:animEffect transition="in" filter="fade">
                                      <p:cBhvr>
                                        <p:cTn id="68" dur="1500"/>
                                        <p:tgtEl>
                                          <p:spTgt spid="41"/>
                                        </p:tgtEl>
                                      </p:cBhvr>
                                    </p:animEffect>
                                    <p:anim calcmode="lin" valueType="num">
                                      <p:cBhvr>
                                        <p:cTn id="69" dur="1500" fill="hold"/>
                                        <p:tgtEl>
                                          <p:spTgt spid="41"/>
                                        </p:tgtEl>
                                        <p:attrNameLst>
                                          <p:attrName>ppt_x</p:attrName>
                                        </p:attrNameLst>
                                      </p:cBhvr>
                                      <p:tavLst>
                                        <p:tav tm="0">
                                          <p:val>
                                            <p:strVal val="#ppt_x"/>
                                          </p:val>
                                        </p:tav>
                                        <p:tav tm="100000">
                                          <p:val>
                                            <p:strVal val="#ppt_x"/>
                                          </p:val>
                                        </p:tav>
                                      </p:tavLst>
                                    </p:anim>
                                    <p:anim calcmode="lin" valueType="num">
                                      <p:cBhvr>
                                        <p:cTn id="70" dur="1500" fill="hold"/>
                                        <p:tgtEl>
                                          <p:spTgt spid="41"/>
                                        </p:tgtEl>
                                        <p:attrNameLst>
                                          <p:attrName>ppt_y</p:attrName>
                                        </p:attrNameLst>
                                      </p:cBhvr>
                                      <p:tavLst>
                                        <p:tav tm="0">
                                          <p:val>
                                            <p:strVal val="#ppt_y+.1"/>
                                          </p:val>
                                        </p:tav>
                                        <p:tav tm="100000">
                                          <p:val>
                                            <p:strVal val="#ppt_y"/>
                                          </p:val>
                                        </p:tav>
                                      </p:tavLst>
                                    </p:anim>
                                  </p:childTnLst>
                                </p:cTn>
                              </p:par>
                            </p:childTnLst>
                          </p:cTn>
                        </p:par>
                        <p:par>
                          <p:cTn id="71" fill="hold">
                            <p:stCondLst>
                              <p:cond delay="4000"/>
                            </p:stCondLst>
                            <p:childTnLst>
                              <p:par>
                                <p:cTn id="72" presetID="37" presetClass="entr" presetSubtype="0" fill="hold" grpId="0" nodeType="afterEffect">
                                  <p:stCondLst>
                                    <p:cond delay="0"/>
                                  </p:stCondLst>
                                  <p:childTnLst>
                                    <p:set>
                                      <p:cBhvr>
                                        <p:cTn id="73" dur="1" fill="hold">
                                          <p:stCondLst>
                                            <p:cond delay="0"/>
                                          </p:stCondLst>
                                        </p:cTn>
                                        <p:tgtEl>
                                          <p:spTgt spid="15"/>
                                        </p:tgtEl>
                                        <p:attrNameLst>
                                          <p:attrName>style.visibility</p:attrName>
                                        </p:attrNameLst>
                                      </p:cBhvr>
                                      <p:to>
                                        <p:strVal val="visible"/>
                                      </p:to>
                                    </p:set>
                                    <p:animEffect transition="in" filter="fade">
                                      <p:cBhvr>
                                        <p:cTn id="74" dur="1000"/>
                                        <p:tgtEl>
                                          <p:spTgt spid="15"/>
                                        </p:tgtEl>
                                      </p:cBhvr>
                                    </p:animEffect>
                                    <p:anim calcmode="lin" valueType="num">
                                      <p:cBhvr>
                                        <p:cTn id="75" dur="1000" fill="hold"/>
                                        <p:tgtEl>
                                          <p:spTgt spid="15"/>
                                        </p:tgtEl>
                                        <p:attrNameLst>
                                          <p:attrName>ppt_x</p:attrName>
                                        </p:attrNameLst>
                                      </p:cBhvr>
                                      <p:tavLst>
                                        <p:tav tm="0">
                                          <p:val>
                                            <p:strVal val="#ppt_x"/>
                                          </p:val>
                                        </p:tav>
                                        <p:tav tm="100000">
                                          <p:val>
                                            <p:strVal val="#ppt_x"/>
                                          </p:val>
                                        </p:tav>
                                      </p:tavLst>
                                    </p:anim>
                                    <p:anim calcmode="lin" valueType="num">
                                      <p:cBhvr>
                                        <p:cTn id="76" dur="900" decel="100000" fill="hold"/>
                                        <p:tgtEl>
                                          <p:spTgt spid="15"/>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15"/>
                                        </p:tgtEl>
                                        <p:attrNameLst>
                                          <p:attrName>ppt_y</p:attrName>
                                        </p:attrNameLst>
                                      </p:cBhvr>
                                      <p:tavLst>
                                        <p:tav tm="0">
                                          <p:val>
                                            <p:strVal val="#ppt_y-.03"/>
                                          </p:val>
                                        </p:tav>
                                        <p:tav tm="100000">
                                          <p:val>
                                            <p:strVal val="#ppt_y"/>
                                          </p:val>
                                        </p:tav>
                                      </p:tavLst>
                                    </p:anim>
                                  </p:childTnLst>
                                </p:cTn>
                              </p:par>
                              <p:par>
                                <p:cTn id="78" presetID="37" presetClass="entr" presetSubtype="0" fill="hold" grpId="0" nodeType="withEffect">
                                  <p:stCondLst>
                                    <p:cond delay="0"/>
                                  </p:stCondLst>
                                  <p:childTnLst>
                                    <p:set>
                                      <p:cBhvr>
                                        <p:cTn id="79" dur="1" fill="hold">
                                          <p:stCondLst>
                                            <p:cond delay="0"/>
                                          </p:stCondLst>
                                        </p:cTn>
                                        <p:tgtEl>
                                          <p:spTgt spid="16"/>
                                        </p:tgtEl>
                                        <p:attrNameLst>
                                          <p:attrName>style.visibility</p:attrName>
                                        </p:attrNameLst>
                                      </p:cBhvr>
                                      <p:to>
                                        <p:strVal val="visible"/>
                                      </p:to>
                                    </p:set>
                                    <p:animEffect transition="in" filter="fade">
                                      <p:cBhvr>
                                        <p:cTn id="80" dur="1000"/>
                                        <p:tgtEl>
                                          <p:spTgt spid="16"/>
                                        </p:tgtEl>
                                      </p:cBhvr>
                                    </p:animEffect>
                                    <p:anim calcmode="lin" valueType="num">
                                      <p:cBhvr>
                                        <p:cTn id="81" dur="1000" fill="hold"/>
                                        <p:tgtEl>
                                          <p:spTgt spid="16"/>
                                        </p:tgtEl>
                                        <p:attrNameLst>
                                          <p:attrName>ppt_x</p:attrName>
                                        </p:attrNameLst>
                                      </p:cBhvr>
                                      <p:tavLst>
                                        <p:tav tm="0">
                                          <p:val>
                                            <p:strVal val="#ppt_x"/>
                                          </p:val>
                                        </p:tav>
                                        <p:tav tm="100000">
                                          <p:val>
                                            <p:strVal val="#ppt_x"/>
                                          </p:val>
                                        </p:tav>
                                      </p:tavLst>
                                    </p:anim>
                                    <p:anim calcmode="lin" valueType="num">
                                      <p:cBhvr>
                                        <p:cTn id="82" dur="900" decel="100000" fill="hold"/>
                                        <p:tgtEl>
                                          <p:spTgt spid="16"/>
                                        </p:tgtEl>
                                        <p:attrNameLst>
                                          <p:attrName>ppt_y</p:attrName>
                                        </p:attrNameLst>
                                      </p:cBhvr>
                                      <p:tavLst>
                                        <p:tav tm="0">
                                          <p:val>
                                            <p:strVal val="#ppt_y+1"/>
                                          </p:val>
                                        </p:tav>
                                        <p:tav tm="100000">
                                          <p:val>
                                            <p:strVal val="#ppt_y-.03"/>
                                          </p:val>
                                        </p:tav>
                                      </p:tavLst>
                                    </p:anim>
                                    <p:anim calcmode="lin" valueType="num">
                                      <p:cBhvr>
                                        <p:cTn id="83" dur="100" accel="100000" fill="hold">
                                          <p:stCondLst>
                                            <p:cond delay="900"/>
                                          </p:stCondLst>
                                        </p:cTn>
                                        <p:tgtEl>
                                          <p:spTgt spid="16"/>
                                        </p:tgtEl>
                                        <p:attrNameLst>
                                          <p:attrName>ppt_y</p:attrName>
                                        </p:attrNameLst>
                                      </p:cBhvr>
                                      <p:tavLst>
                                        <p:tav tm="0">
                                          <p:val>
                                            <p:strVal val="#ppt_y-.03"/>
                                          </p:val>
                                        </p:tav>
                                        <p:tav tm="100000">
                                          <p:val>
                                            <p:strVal val="#ppt_y"/>
                                          </p:val>
                                        </p:tav>
                                      </p:tavLst>
                                    </p:anim>
                                  </p:childTnLst>
                                </p:cTn>
                              </p:par>
                            </p:childTnLst>
                          </p:cTn>
                        </p:par>
                        <p:par>
                          <p:cTn id="84" fill="hold">
                            <p:stCondLst>
                              <p:cond delay="5000"/>
                            </p:stCondLst>
                            <p:childTnLst>
                              <p:par>
                                <p:cTn id="85" presetID="53" presetClass="entr" presetSubtype="16" fill="hold" grpId="0" nodeType="afterEffect">
                                  <p:stCondLst>
                                    <p:cond delay="0"/>
                                  </p:stCondLst>
                                  <p:childTnLst>
                                    <p:set>
                                      <p:cBhvr>
                                        <p:cTn id="86" dur="1" fill="hold">
                                          <p:stCondLst>
                                            <p:cond delay="0"/>
                                          </p:stCondLst>
                                        </p:cTn>
                                        <p:tgtEl>
                                          <p:spTgt spid="29"/>
                                        </p:tgtEl>
                                        <p:attrNameLst>
                                          <p:attrName>style.visibility</p:attrName>
                                        </p:attrNameLst>
                                      </p:cBhvr>
                                      <p:to>
                                        <p:strVal val="visible"/>
                                      </p:to>
                                    </p:set>
                                    <p:anim calcmode="lin" valueType="num">
                                      <p:cBhvr>
                                        <p:cTn id="87" dur="1500" fill="hold"/>
                                        <p:tgtEl>
                                          <p:spTgt spid="29"/>
                                        </p:tgtEl>
                                        <p:attrNameLst>
                                          <p:attrName>ppt_w</p:attrName>
                                        </p:attrNameLst>
                                      </p:cBhvr>
                                      <p:tavLst>
                                        <p:tav tm="0">
                                          <p:val>
                                            <p:fltVal val="0"/>
                                          </p:val>
                                        </p:tav>
                                        <p:tav tm="100000">
                                          <p:val>
                                            <p:strVal val="#ppt_w"/>
                                          </p:val>
                                        </p:tav>
                                      </p:tavLst>
                                    </p:anim>
                                    <p:anim calcmode="lin" valueType="num">
                                      <p:cBhvr>
                                        <p:cTn id="88" dur="1500" fill="hold"/>
                                        <p:tgtEl>
                                          <p:spTgt spid="29"/>
                                        </p:tgtEl>
                                        <p:attrNameLst>
                                          <p:attrName>ppt_h</p:attrName>
                                        </p:attrNameLst>
                                      </p:cBhvr>
                                      <p:tavLst>
                                        <p:tav tm="0">
                                          <p:val>
                                            <p:fltVal val="0"/>
                                          </p:val>
                                        </p:tav>
                                        <p:tav tm="100000">
                                          <p:val>
                                            <p:strVal val="#ppt_h"/>
                                          </p:val>
                                        </p:tav>
                                      </p:tavLst>
                                    </p:anim>
                                    <p:animEffect transition="in" filter="fade">
                                      <p:cBhvr>
                                        <p:cTn id="89" dur="1500"/>
                                        <p:tgtEl>
                                          <p:spTgt spid="29"/>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1500" fill="hold"/>
                                        <p:tgtEl>
                                          <p:spTgt spid="33"/>
                                        </p:tgtEl>
                                        <p:attrNameLst>
                                          <p:attrName>ppt_w</p:attrName>
                                        </p:attrNameLst>
                                      </p:cBhvr>
                                      <p:tavLst>
                                        <p:tav tm="0">
                                          <p:val>
                                            <p:fltVal val="0"/>
                                          </p:val>
                                        </p:tav>
                                        <p:tav tm="100000">
                                          <p:val>
                                            <p:strVal val="#ppt_w"/>
                                          </p:val>
                                        </p:tav>
                                      </p:tavLst>
                                    </p:anim>
                                    <p:anim calcmode="lin" valueType="num">
                                      <p:cBhvr>
                                        <p:cTn id="93" dur="1500" fill="hold"/>
                                        <p:tgtEl>
                                          <p:spTgt spid="33"/>
                                        </p:tgtEl>
                                        <p:attrNameLst>
                                          <p:attrName>ppt_h</p:attrName>
                                        </p:attrNameLst>
                                      </p:cBhvr>
                                      <p:tavLst>
                                        <p:tav tm="0">
                                          <p:val>
                                            <p:fltVal val="0"/>
                                          </p:val>
                                        </p:tav>
                                        <p:tav tm="100000">
                                          <p:val>
                                            <p:strVal val="#ppt_h"/>
                                          </p:val>
                                        </p:tav>
                                      </p:tavLst>
                                    </p:anim>
                                    <p:animEffect transition="in" filter="fade">
                                      <p:cBhvr>
                                        <p:cTn id="94" dur="1500"/>
                                        <p:tgtEl>
                                          <p:spTgt spid="33"/>
                                        </p:tgtEl>
                                      </p:cBhvr>
                                    </p:animEffect>
                                  </p:childTnLst>
                                </p:cTn>
                              </p:par>
                              <p:par>
                                <p:cTn id="95" presetID="53" presetClass="entr" presetSubtype="16" fill="hold" grpId="0" nodeType="withEffect">
                                  <p:stCondLst>
                                    <p:cond delay="0"/>
                                  </p:stCondLst>
                                  <p:childTnLst>
                                    <p:set>
                                      <p:cBhvr>
                                        <p:cTn id="96" dur="1" fill="hold">
                                          <p:stCondLst>
                                            <p:cond delay="0"/>
                                          </p:stCondLst>
                                        </p:cTn>
                                        <p:tgtEl>
                                          <p:spTgt spid="42"/>
                                        </p:tgtEl>
                                        <p:attrNameLst>
                                          <p:attrName>style.visibility</p:attrName>
                                        </p:attrNameLst>
                                      </p:cBhvr>
                                      <p:to>
                                        <p:strVal val="visible"/>
                                      </p:to>
                                    </p:set>
                                    <p:anim calcmode="lin" valueType="num">
                                      <p:cBhvr>
                                        <p:cTn id="97" dur="1500" fill="hold"/>
                                        <p:tgtEl>
                                          <p:spTgt spid="42"/>
                                        </p:tgtEl>
                                        <p:attrNameLst>
                                          <p:attrName>ppt_w</p:attrName>
                                        </p:attrNameLst>
                                      </p:cBhvr>
                                      <p:tavLst>
                                        <p:tav tm="0">
                                          <p:val>
                                            <p:fltVal val="0"/>
                                          </p:val>
                                        </p:tav>
                                        <p:tav tm="100000">
                                          <p:val>
                                            <p:strVal val="#ppt_w"/>
                                          </p:val>
                                        </p:tav>
                                      </p:tavLst>
                                    </p:anim>
                                    <p:anim calcmode="lin" valueType="num">
                                      <p:cBhvr>
                                        <p:cTn id="98" dur="1500" fill="hold"/>
                                        <p:tgtEl>
                                          <p:spTgt spid="42"/>
                                        </p:tgtEl>
                                        <p:attrNameLst>
                                          <p:attrName>ppt_h</p:attrName>
                                        </p:attrNameLst>
                                      </p:cBhvr>
                                      <p:tavLst>
                                        <p:tav tm="0">
                                          <p:val>
                                            <p:fltVal val="0"/>
                                          </p:val>
                                        </p:tav>
                                        <p:tav tm="100000">
                                          <p:val>
                                            <p:strVal val="#ppt_h"/>
                                          </p:val>
                                        </p:tav>
                                      </p:tavLst>
                                    </p:anim>
                                    <p:animEffect transition="in" filter="fade">
                                      <p:cBhvr>
                                        <p:cTn id="99" dur="1500"/>
                                        <p:tgtEl>
                                          <p:spTgt spid="42"/>
                                        </p:tgtEl>
                                      </p:cBhvr>
                                    </p:animEffect>
                                  </p:childTnLst>
                                </p:cTn>
                              </p:par>
                              <p:par>
                                <p:cTn id="100" presetID="42" presetClass="entr" presetSubtype="0" fill="hold" grpId="0" nodeType="withEffect">
                                  <p:stCondLst>
                                    <p:cond delay="0"/>
                                  </p:stCondLst>
                                  <p:childTnLst>
                                    <p:set>
                                      <p:cBhvr>
                                        <p:cTn id="101" dur="1" fill="hold">
                                          <p:stCondLst>
                                            <p:cond delay="0"/>
                                          </p:stCondLst>
                                        </p:cTn>
                                        <p:tgtEl>
                                          <p:spTgt spid="46"/>
                                        </p:tgtEl>
                                        <p:attrNameLst>
                                          <p:attrName>style.visibility</p:attrName>
                                        </p:attrNameLst>
                                      </p:cBhvr>
                                      <p:to>
                                        <p:strVal val="visible"/>
                                      </p:to>
                                    </p:set>
                                    <p:animEffect transition="in" filter="fade">
                                      <p:cBhvr>
                                        <p:cTn id="102" dur="1500"/>
                                        <p:tgtEl>
                                          <p:spTgt spid="46"/>
                                        </p:tgtEl>
                                      </p:cBhvr>
                                    </p:animEffect>
                                    <p:anim calcmode="lin" valueType="num">
                                      <p:cBhvr>
                                        <p:cTn id="103" dur="1500" fill="hold"/>
                                        <p:tgtEl>
                                          <p:spTgt spid="46"/>
                                        </p:tgtEl>
                                        <p:attrNameLst>
                                          <p:attrName>ppt_x</p:attrName>
                                        </p:attrNameLst>
                                      </p:cBhvr>
                                      <p:tavLst>
                                        <p:tav tm="0">
                                          <p:val>
                                            <p:strVal val="#ppt_x"/>
                                          </p:val>
                                        </p:tav>
                                        <p:tav tm="100000">
                                          <p:val>
                                            <p:strVal val="#ppt_x"/>
                                          </p:val>
                                        </p:tav>
                                      </p:tavLst>
                                    </p:anim>
                                    <p:anim calcmode="lin" valueType="num">
                                      <p:cBhvr>
                                        <p:cTn id="104" dur="1500" fill="hold"/>
                                        <p:tgtEl>
                                          <p:spTgt spid="46"/>
                                        </p:tgtEl>
                                        <p:attrNameLst>
                                          <p:attrName>ppt_y</p:attrName>
                                        </p:attrNameLst>
                                      </p:cBhvr>
                                      <p:tavLst>
                                        <p:tav tm="0">
                                          <p:val>
                                            <p:strVal val="#ppt_y+.1"/>
                                          </p:val>
                                        </p:tav>
                                        <p:tav tm="100000">
                                          <p:val>
                                            <p:strVal val="#ppt_y"/>
                                          </p:val>
                                        </p:tav>
                                      </p:tavLst>
                                    </p:anim>
                                  </p:childTnLst>
                                </p:cTn>
                              </p:par>
                            </p:childTnLst>
                          </p:cTn>
                        </p:par>
                        <p:par>
                          <p:cTn id="105" fill="hold">
                            <p:stCondLst>
                              <p:cond delay="6500"/>
                            </p:stCondLst>
                            <p:childTnLst>
                              <p:par>
                                <p:cTn id="106" presetID="37" presetClass="entr" presetSubtype="0"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Effect transition="in" filter="fade">
                                      <p:cBhvr>
                                        <p:cTn id="108" dur="1000"/>
                                        <p:tgtEl>
                                          <p:spTgt spid="22"/>
                                        </p:tgtEl>
                                      </p:cBhvr>
                                    </p:animEffect>
                                    <p:anim calcmode="lin" valueType="num">
                                      <p:cBhvr>
                                        <p:cTn id="109" dur="1000" fill="hold"/>
                                        <p:tgtEl>
                                          <p:spTgt spid="22"/>
                                        </p:tgtEl>
                                        <p:attrNameLst>
                                          <p:attrName>ppt_x</p:attrName>
                                        </p:attrNameLst>
                                      </p:cBhvr>
                                      <p:tavLst>
                                        <p:tav tm="0">
                                          <p:val>
                                            <p:strVal val="#ppt_x"/>
                                          </p:val>
                                        </p:tav>
                                        <p:tav tm="100000">
                                          <p:val>
                                            <p:strVal val="#ppt_x"/>
                                          </p:val>
                                        </p:tav>
                                      </p:tavLst>
                                    </p:anim>
                                    <p:anim calcmode="lin" valueType="num">
                                      <p:cBhvr>
                                        <p:cTn id="110" dur="900" decel="100000" fill="hold"/>
                                        <p:tgtEl>
                                          <p:spTgt spid="22"/>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par>
                                <p:cTn id="112" presetID="37" presetClass="entr" presetSubtype="0" fill="hold" grpId="0" nodeType="withEffect">
                                  <p:stCondLst>
                                    <p:cond delay="0"/>
                                  </p:stCondLst>
                                  <p:childTnLst>
                                    <p:set>
                                      <p:cBhvr>
                                        <p:cTn id="113" dur="1" fill="hold">
                                          <p:stCondLst>
                                            <p:cond delay="0"/>
                                          </p:stCondLst>
                                        </p:cTn>
                                        <p:tgtEl>
                                          <p:spTgt spid="23"/>
                                        </p:tgtEl>
                                        <p:attrNameLst>
                                          <p:attrName>style.visibility</p:attrName>
                                        </p:attrNameLst>
                                      </p:cBhvr>
                                      <p:to>
                                        <p:strVal val="visible"/>
                                      </p:to>
                                    </p:set>
                                    <p:animEffect transition="in" filter="fade">
                                      <p:cBhvr>
                                        <p:cTn id="114" dur="1000"/>
                                        <p:tgtEl>
                                          <p:spTgt spid="23"/>
                                        </p:tgtEl>
                                      </p:cBhvr>
                                    </p:animEffect>
                                    <p:anim calcmode="lin" valueType="num">
                                      <p:cBhvr>
                                        <p:cTn id="115" dur="1000" fill="hold"/>
                                        <p:tgtEl>
                                          <p:spTgt spid="23"/>
                                        </p:tgtEl>
                                        <p:attrNameLst>
                                          <p:attrName>ppt_x</p:attrName>
                                        </p:attrNameLst>
                                      </p:cBhvr>
                                      <p:tavLst>
                                        <p:tav tm="0">
                                          <p:val>
                                            <p:strVal val="#ppt_x"/>
                                          </p:val>
                                        </p:tav>
                                        <p:tav tm="100000">
                                          <p:val>
                                            <p:strVal val="#ppt_x"/>
                                          </p:val>
                                        </p:tav>
                                      </p:tavLst>
                                    </p:anim>
                                    <p:anim calcmode="lin" valueType="num">
                                      <p:cBhvr>
                                        <p:cTn id="116" dur="900" decel="100000" fill="hold"/>
                                        <p:tgtEl>
                                          <p:spTgt spid="23"/>
                                        </p:tgtEl>
                                        <p:attrNameLst>
                                          <p:attrName>ppt_y</p:attrName>
                                        </p:attrNameLst>
                                      </p:cBhvr>
                                      <p:tavLst>
                                        <p:tav tm="0">
                                          <p:val>
                                            <p:strVal val="#ppt_y+1"/>
                                          </p:val>
                                        </p:tav>
                                        <p:tav tm="100000">
                                          <p:val>
                                            <p:strVal val="#ppt_y-.03"/>
                                          </p:val>
                                        </p:tav>
                                      </p:tavLst>
                                    </p:anim>
                                    <p:anim calcmode="lin" valueType="num">
                                      <p:cBhvr>
                                        <p:cTn id="117"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18" fill="hold">
                            <p:stCondLst>
                              <p:cond delay="7500"/>
                            </p:stCondLst>
                            <p:childTnLst>
                              <p:par>
                                <p:cTn id="119" presetID="53" presetClass="entr" presetSubtype="16" fill="hold" grpId="0" nodeType="afterEffect">
                                  <p:stCondLst>
                                    <p:cond delay="0"/>
                                  </p:stCondLst>
                                  <p:childTnLst>
                                    <p:set>
                                      <p:cBhvr>
                                        <p:cTn id="120" dur="1" fill="hold">
                                          <p:stCondLst>
                                            <p:cond delay="0"/>
                                          </p:stCondLst>
                                        </p:cTn>
                                        <p:tgtEl>
                                          <p:spTgt spid="30"/>
                                        </p:tgtEl>
                                        <p:attrNameLst>
                                          <p:attrName>style.visibility</p:attrName>
                                        </p:attrNameLst>
                                      </p:cBhvr>
                                      <p:to>
                                        <p:strVal val="visible"/>
                                      </p:to>
                                    </p:set>
                                    <p:anim calcmode="lin" valueType="num">
                                      <p:cBhvr>
                                        <p:cTn id="121" dur="1500" fill="hold"/>
                                        <p:tgtEl>
                                          <p:spTgt spid="30"/>
                                        </p:tgtEl>
                                        <p:attrNameLst>
                                          <p:attrName>ppt_w</p:attrName>
                                        </p:attrNameLst>
                                      </p:cBhvr>
                                      <p:tavLst>
                                        <p:tav tm="0">
                                          <p:val>
                                            <p:fltVal val="0"/>
                                          </p:val>
                                        </p:tav>
                                        <p:tav tm="100000">
                                          <p:val>
                                            <p:strVal val="#ppt_w"/>
                                          </p:val>
                                        </p:tav>
                                      </p:tavLst>
                                    </p:anim>
                                    <p:anim calcmode="lin" valueType="num">
                                      <p:cBhvr>
                                        <p:cTn id="122" dur="1500" fill="hold"/>
                                        <p:tgtEl>
                                          <p:spTgt spid="30"/>
                                        </p:tgtEl>
                                        <p:attrNameLst>
                                          <p:attrName>ppt_h</p:attrName>
                                        </p:attrNameLst>
                                      </p:cBhvr>
                                      <p:tavLst>
                                        <p:tav tm="0">
                                          <p:val>
                                            <p:fltVal val="0"/>
                                          </p:val>
                                        </p:tav>
                                        <p:tav tm="100000">
                                          <p:val>
                                            <p:strVal val="#ppt_h"/>
                                          </p:val>
                                        </p:tav>
                                      </p:tavLst>
                                    </p:anim>
                                    <p:animEffect transition="in" filter="fade">
                                      <p:cBhvr>
                                        <p:cTn id="123" dur="1500"/>
                                        <p:tgtEl>
                                          <p:spTgt spid="30"/>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4"/>
                                        </p:tgtEl>
                                        <p:attrNameLst>
                                          <p:attrName>style.visibility</p:attrName>
                                        </p:attrNameLst>
                                      </p:cBhvr>
                                      <p:to>
                                        <p:strVal val="visible"/>
                                      </p:to>
                                    </p:set>
                                    <p:anim calcmode="lin" valueType="num">
                                      <p:cBhvr>
                                        <p:cTn id="126" dur="1500" fill="hold"/>
                                        <p:tgtEl>
                                          <p:spTgt spid="34"/>
                                        </p:tgtEl>
                                        <p:attrNameLst>
                                          <p:attrName>ppt_w</p:attrName>
                                        </p:attrNameLst>
                                      </p:cBhvr>
                                      <p:tavLst>
                                        <p:tav tm="0">
                                          <p:val>
                                            <p:fltVal val="0"/>
                                          </p:val>
                                        </p:tav>
                                        <p:tav tm="100000">
                                          <p:val>
                                            <p:strVal val="#ppt_w"/>
                                          </p:val>
                                        </p:tav>
                                      </p:tavLst>
                                    </p:anim>
                                    <p:anim calcmode="lin" valueType="num">
                                      <p:cBhvr>
                                        <p:cTn id="127" dur="1500" fill="hold"/>
                                        <p:tgtEl>
                                          <p:spTgt spid="34"/>
                                        </p:tgtEl>
                                        <p:attrNameLst>
                                          <p:attrName>ppt_h</p:attrName>
                                        </p:attrNameLst>
                                      </p:cBhvr>
                                      <p:tavLst>
                                        <p:tav tm="0">
                                          <p:val>
                                            <p:fltVal val="0"/>
                                          </p:val>
                                        </p:tav>
                                        <p:tav tm="100000">
                                          <p:val>
                                            <p:strVal val="#ppt_h"/>
                                          </p:val>
                                        </p:tav>
                                      </p:tavLst>
                                    </p:anim>
                                    <p:animEffect transition="in" filter="fade">
                                      <p:cBhvr>
                                        <p:cTn id="128" dur="1500"/>
                                        <p:tgtEl>
                                          <p:spTgt spid="34"/>
                                        </p:tgtEl>
                                      </p:cBhvr>
                                    </p:animEffect>
                                  </p:childTnLst>
                                </p:cTn>
                              </p:par>
                              <p:par>
                                <p:cTn id="129" presetID="53" presetClass="entr" presetSubtype="16" fill="hold" grpId="0" nodeType="withEffect">
                                  <p:stCondLst>
                                    <p:cond delay="0"/>
                                  </p:stCondLst>
                                  <p:childTnLst>
                                    <p:set>
                                      <p:cBhvr>
                                        <p:cTn id="130" dur="1" fill="hold">
                                          <p:stCondLst>
                                            <p:cond delay="0"/>
                                          </p:stCondLst>
                                        </p:cTn>
                                        <p:tgtEl>
                                          <p:spTgt spid="43"/>
                                        </p:tgtEl>
                                        <p:attrNameLst>
                                          <p:attrName>style.visibility</p:attrName>
                                        </p:attrNameLst>
                                      </p:cBhvr>
                                      <p:to>
                                        <p:strVal val="visible"/>
                                      </p:to>
                                    </p:set>
                                    <p:anim calcmode="lin" valueType="num">
                                      <p:cBhvr>
                                        <p:cTn id="131" dur="1500" fill="hold"/>
                                        <p:tgtEl>
                                          <p:spTgt spid="43"/>
                                        </p:tgtEl>
                                        <p:attrNameLst>
                                          <p:attrName>ppt_w</p:attrName>
                                        </p:attrNameLst>
                                      </p:cBhvr>
                                      <p:tavLst>
                                        <p:tav tm="0">
                                          <p:val>
                                            <p:fltVal val="0"/>
                                          </p:val>
                                        </p:tav>
                                        <p:tav tm="100000">
                                          <p:val>
                                            <p:strVal val="#ppt_w"/>
                                          </p:val>
                                        </p:tav>
                                      </p:tavLst>
                                    </p:anim>
                                    <p:anim calcmode="lin" valueType="num">
                                      <p:cBhvr>
                                        <p:cTn id="132" dur="1500" fill="hold"/>
                                        <p:tgtEl>
                                          <p:spTgt spid="43"/>
                                        </p:tgtEl>
                                        <p:attrNameLst>
                                          <p:attrName>ppt_h</p:attrName>
                                        </p:attrNameLst>
                                      </p:cBhvr>
                                      <p:tavLst>
                                        <p:tav tm="0">
                                          <p:val>
                                            <p:fltVal val="0"/>
                                          </p:val>
                                        </p:tav>
                                        <p:tav tm="100000">
                                          <p:val>
                                            <p:strVal val="#ppt_h"/>
                                          </p:val>
                                        </p:tav>
                                      </p:tavLst>
                                    </p:anim>
                                    <p:animEffect transition="in" filter="fade">
                                      <p:cBhvr>
                                        <p:cTn id="133" dur="1500"/>
                                        <p:tgtEl>
                                          <p:spTgt spid="43"/>
                                        </p:tgtEl>
                                      </p:cBhvr>
                                    </p:animEffect>
                                  </p:childTnLst>
                                </p:cTn>
                              </p:par>
                              <p:par>
                                <p:cTn id="134" presetID="42" presetClass="entr" presetSubtype="0" fill="hold" grpId="0" nodeType="withEffect">
                                  <p:stCondLst>
                                    <p:cond delay="0"/>
                                  </p:stCondLst>
                                  <p:childTnLst>
                                    <p:set>
                                      <p:cBhvr>
                                        <p:cTn id="135" dur="1" fill="hold">
                                          <p:stCondLst>
                                            <p:cond delay="0"/>
                                          </p:stCondLst>
                                        </p:cTn>
                                        <p:tgtEl>
                                          <p:spTgt spid="36"/>
                                        </p:tgtEl>
                                        <p:attrNameLst>
                                          <p:attrName>style.visibility</p:attrName>
                                        </p:attrNameLst>
                                      </p:cBhvr>
                                      <p:to>
                                        <p:strVal val="visible"/>
                                      </p:to>
                                    </p:set>
                                    <p:animEffect transition="in" filter="fade">
                                      <p:cBhvr>
                                        <p:cTn id="136" dur="1500"/>
                                        <p:tgtEl>
                                          <p:spTgt spid="36"/>
                                        </p:tgtEl>
                                      </p:cBhvr>
                                    </p:animEffect>
                                    <p:anim calcmode="lin" valueType="num">
                                      <p:cBhvr>
                                        <p:cTn id="137" dur="1500" fill="hold"/>
                                        <p:tgtEl>
                                          <p:spTgt spid="36"/>
                                        </p:tgtEl>
                                        <p:attrNameLst>
                                          <p:attrName>ppt_x</p:attrName>
                                        </p:attrNameLst>
                                      </p:cBhvr>
                                      <p:tavLst>
                                        <p:tav tm="0">
                                          <p:val>
                                            <p:strVal val="#ppt_x"/>
                                          </p:val>
                                        </p:tav>
                                        <p:tav tm="100000">
                                          <p:val>
                                            <p:strVal val="#ppt_x"/>
                                          </p:val>
                                        </p:tav>
                                      </p:tavLst>
                                    </p:anim>
                                    <p:anim calcmode="lin" valueType="num">
                                      <p:cBhvr>
                                        <p:cTn id="138" dur="1500" fill="hold"/>
                                        <p:tgtEl>
                                          <p:spTgt spid="36"/>
                                        </p:tgtEl>
                                        <p:attrNameLst>
                                          <p:attrName>ppt_y</p:attrName>
                                        </p:attrNameLst>
                                      </p:cBhvr>
                                      <p:tavLst>
                                        <p:tav tm="0">
                                          <p:val>
                                            <p:strVal val="#ppt_y+.1"/>
                                          </p:val>
                                        </p:tav>
                                        <p:tav tm="100000">
                                          <p:val>
                                            <p:strVal val="#ppt_y"/>
                                          </p:val>
                                        </p:tav>
                                      </p:tavLst>
                                    </p:anim>
                                  </p:childTnLst>
                                </p:cTn>
                              </p:par>
                            </p:childTnLst>
                          </p:cTn>
                        </p:par>
                        <p:par>
                          <p:cTn id="139" fill="hold">
                            <p:stCondLst>
                              <p:cond delay="9000"/>
                            </p:stCondLst>
                            <p:childTnLst>
                              <p:par>
                                <p:cTn id="140" presetID="37" presetClass="entr" presetSubtype="0" fill="hold" grpId="0" nodeType="afterEffect">
                                  <p:stCondLst>
                                    <p:cond delay="0"/>
                                  </p:stCondLst>
                                  <p:childTnLst>
                                    <p:set>
                                      <p:cBhvr>
                                        <p:cTn id="141" dur="1" fill="hold">
                                          <p:stCondLst>
                                            <p:cond delay="0"/>
                                          </p:stCondLst>
                                        </p:cTn>
                                        <p:tgtEl>
                                          <p:spTgt spid="26"/>
                                        </p:tgtEl>
                                        <p:attrNameLst>
                                          <p:attrName>style.visibility</p:attrName>
                                        </p:attrNameLst>
                                      </p:cBhvr>
                                      <p:to>
                                        <p:strVal val="visible"/>
                                      </p:to>
                                    </p:set>
                                    <p:animEffect transition="in" filter="fade">
                                      <p:cBhvr>
                                        <p:cTn id="142" dur="1000"/>
                                        <p:tgtEl>
                                          <p:spTgt spid="26"/>
                                        </p:tgtEl>
                                      </p:cBhvr>
                                    </p:animEffect>
                                    <p:anim calcmode="lin" valueType="num">
                                      <p:cBhvr>
                                        <p:cTn id="143" dur="1000" fill="hold"/>
                                        <p:tgtEl>
                                          <p:spTgt spid="26"/>
                                        </p:tgtEl>
                                        <p:attrNameLst>
                                          <p:attrName>ppt_x</p:attrName>
                                        </p:attrNameLst>
                                      </p:cBhvr>
                                      <p:tavLst>
                                        <p:tav tm="0">
                                          <p:val>
                                            <p:strVal val="#ppt_x"/>
                                          </p:val>
                                        </p:tav>
                                        <p:tav tm="100000">
                                          <p:val>
                                            <p:strVal val="#ppt_x"/>
                                          </p:val>
                                        </p:tav>
                                      </p:tavLst>
                                    </p:anim>
                                    <p:anim calcmode="lin" valueType="num">
                                      <p:cBhvr>
                                        <p:cTn id="144" dur="900" decel="100000" fill="hold"/>
                                        <p:tgtEl>
                                          <p:spTgt spid="26"/>
                                        </p:tgtEl>
                                        <p:attrNameLst>
                                          <p:attrName>ppt_y</p:attrName>
                                        </p:attrNameLst>
                                      </p:cBhvr>
                                      <p:tavLst>
                                        <p:tav tm="0">
                                          <p:val>
                                            <p:strVal val="#ppt_y+1"/>
                                          </p:val>
                                        </p:tav>
                                        <p:tav tm="100000">
                                          <p:val>
                                            <p:strVal val="#ppt_y-.03"/>
                                          </p:val>
                                        </p:tav>
                                      </p:tavLst>
                                    </p:anim>
                                    <p:anim calcmode="lin" valueType="num">
                                      <p:cBhvr>
                                        <p:cTn id="14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46" presetID="37" presetClass="entr" presetSubtype="0" fill="hold" grpId="0" nodeType="withEffect">
                                  <p:stCondLst>
                                    <p:cond delay="0"/>
                                  </p:stCondLst>
                                  <p:childTnLst>
                                    <p:set>
                                      <p:cBhvr>
                                        <p:cTn id="147" dur="1" fill="hold">
                                          <p:stCondLst>
                                            <p:cond delay="0"/>
                                          </p:stCondLst>
                                        </p:cTn>
                                        <p:tgtEl>
                                          <p:spTgt spid="27"/>
                                        </p:tgtEl>
                                        <p:attrNameLst>
                                          <p:attrName>style.visibility</p:attrName>
                                        </p:attrNameLst>
                                      </p:cBhvr>
                                      <p:to>
                                        <p:strVal val="visible"/>
                                      </p:to>
                                    </p:set>
                                    <p:animEffect transition="in" filter="fade">
                                      <p:cBhvr>
                                        <p:cTn id="148" dur="1000"/>
                                        <p:tgtEl>
                                          <p:spTgt spid="27"/>
                                        </p:tgtEl>
                                      </p:cBhvr>
                                    </p:animEffect>
                                    <p:anim calcmode="lin" valueType="num">
                                      <p:cBhvr>
                                        <p:cTn id="149" dur="1000" fill="hold"/>
                                        <p:tgtEl>
                                          <p:spTgt spid="27"/>
                                        </p:tgtEl>
                                        <p:attrNameLst>
                                          <p:attrName>ppt_x</p:attrName>
                                        </p:attrNameLst>
                                      </p:cBhvr>
                                      <p:tavLst>
                                        <p:tav tm="0">
                                          <p:val>
                                            <p:strVal val="#ppt_x"/>
                                          </p:val>
                                        </p:tav>
                                        <p:tav tm="100000">
                                          <p:val>
                                            <p:strVal val="#ppt_x"/>
                                          </p:val>
                                        </p:tav>
                                      </p:tavLst>
                                    </p:anim>
                                    <p:anim calcmode="lin" valueType="num">
                                      <p:cBhvr>
                                        <p:cTn id="150" dur="900" decel="100000" fill="hold"/>
                                        <p:tgtEl>
                                          <p:spTgt spid="27"/>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52" fill="hold">
                            <p:stCondLst>
                              <p:cond delay="10000"/>
                            </p:stCondLst>
                            <p:childTnLst>
                              <p:par>
                                <p:cTn id="153" presetID="53" presetClass="entr" presetSubtype="16" fill="hold" grpId="0" nodeType="afterEffect">
                                  <p:stCondLst>
                                    <p:cond delay="0"/>
                                  </p:stCondLst>
                                  <p:childTnLst>
                                    <p:set>
                                      <p:cBhvr>
                                        <p:cTn id="154" dur="1" fill="hold">
                                          <p:stCondLst>
                                            <p:cond delay="0"/>
                                          </p:stCondLst>
                                        </p:cTn>
                                        <p:tgtEl>
                                          <p:spTgt spid="31"/>
                                        </p:tgtEl>
                                        <p:attrNameLst>
                                          <p:attrName>style.visibility</p:attrName>
                                        </p:attrNameLst>
                                      </p:cBhvr>
                                      <p:to>
                                        <p:strVal val="visible"/>
                                      </p:to>
                                    </p:set>
                                    <p:anim calcmode="lin" valueType="num">
                                      <p:cBhvr>
                                        <p:cTn id="155" dur="1500" fill="hold"/>
                                        <p:tgtEl>
                                          <p:spTgt spid="31"/>
                                        </p:tgtEl>
                                        <p:attrNameLst>
                                          <p:attrName>ppt_w</p:attrName>
                                        </p:attrNameLst>
                                      </p:cBhvr>
                                      <p:tavLst>
                                        <p:tav tm="0">
                                          <p:val>
                                            <p:fltVal val="0"/>
                                          </p:val>
                                        </p:tav>
                                        <p:tav tm="100000">
                                          <p:val>
                                            <p:strVal val="#ppt_w"/>
                                          </p:val>
                                        </p:tav>
                                      </p:tavLst>
                                    </p:anim>
                                    <p:anim calcmode="lin" valueType="num">
                                      <p:cBhvr>
                                        <p:cTn id="156" dur="1500" fill="hold"/>
                                        <p:tgtEl>
                                          <p:spTgt spid="31"/>
                                        </p:tgtEl>
                                        <p:attrNameLst>
                                          <p:attrName>ppt_h</p:attrName>
                                        </p:attrNameLst>
                                      </p:cBhvr>
                                      <p:tavLst>
                                        <p:tav tm="0">
                                          <p:val>
                                            <p:fltVal val="0"/>
                                          </p:val>
                                        </p:tav>
                                        <p:tav tm="100000">
                                          <p:val>
                                            <p:strVal val="#ppt_h"/>
                                          </p:val>
                                        </p:tav>
                                      </p:tavLst>
                                    </p:anim>
                                    <p:animEffect transition="in" filter="fade">
                                      <p:cBhvr>
                                        <p:cTn id="157" dur="1500"/>
                                        <p:tgtEl>
                                          <p:spTgt spid="31"/>
                                        </p:tgtEl>
                                      </p:cBhvr>
                                    </p:animEffect>
                                  </p:childTnLst>
                                </p:cTn>
                              </p:par>
                              <p:par>
                                <p:cTn id="158" presetID="53" presetClass="entr" presetSubtype="16" fill="hold" grpId="0" nodeType="withEffect">
                                  <p:stCondLst>
                                    <p:cond delay="0"/>
                                  </p:stCondLst>
                                  <p:childTnLst>
                                    <p:set>
                                      <p:cBhvr>
                                        <p:cTn id="159" dur="1" fill="hold">
                                          <p:stCondLst>
                                            <p:cond delay="0"/>
                                          </p:stCondLst>
                                        </p:cTn>
                                        <p:tgtEl>
                                          <p:spTgt spid="35"/>
                                        </p:tgtEl>
                                        <p:attrNameLst>
                                          <p:attrName>style.visibility</p:attrName>
                                        </p:attrNameLst>
                                      </p:cBhvr>
                                      <p:to>
                                        <p:strVal val="visible"/>
                                      </p:to>
                                    </p:set>
                                    <p:anim calcmode="lin" valueType="num">
                                      <p:cBhvr>
                                        <p:cTn id="160" dur="1500" fill="hold"/>
                                        <p:tgtEl>
                                          <p:spTgt spid="35"/>
                                        </p:tgtEl>
                                        <p:attrNameLst>
                                          <p:attrName>ppt_w</p:attrName>
                                        </p:attrNameLst>
                                      </p:cBhvr>
                                      <p:tavLst>
                                        <p:tav tm="0">
                                          <p:val>
                                            <p:fltVal val="0"/>
                                          </p:val>
                                        </p:tav>
                                        <p:tav tm="100000">
                                          <p:val>
                                            <p:strVal val="#ppt_w"/>
                                          </p:val>
                                        </p:tav>
                                      </p:tavLst>
                                    </p:anim>
                                    <p:anim calcmode="lin" valueType="num">
                                      <p:cBhvr>
                                        <p:cTn id="161" dur="1500" fill="hold"/>
                                        <p:tgtEl>
                                          <p:spTgt spid="35"/>
                                        </p:tgtEl>
                                        <p:attrNameLst>
                                          <p:attrName>ppt_h</p:attrName>
                                        </p:attrNameLst>
                                      </p:cBhvr>
                                      <p:tavLst>
                                        <p:tav tm="0">
                                          <p:val>
                                            <p:fltVal val="0"/>
                                          </p:val>
                                        </p:tav>
                                        <p:tav tm="100000">
                                          <p:val>
                                            <p:strVal val="#ppt_h"/>
                                          </p:val>
                                        </p:tav>
                                      </p:tavLst>
                                    </p:anim>
                                    <p:animEffect transition="in" filter="fade">
                                      <p:cBhvr>
                                        <p:cTn id="162" dur="1500"/>
                                        <p:tgtEl>
                                          <p:spTgt spid="35"/>
                                        </p:tgtEl>
                                      </p:cBhvr>
                                    </p:animEffect>
                                  </p:childTnLst>
                                </p:cTn>
                              </p:par>
                              <p:par>
                                <p:cTn id="163" presetID="53" presetClass="entr" presetSubtype="16" fill="hold" grpId="0" nodeType="withEffect">
                                  <p:stCondLst>
                                    <p:cond delay="0"/>
                                  </p:stCondLst>
                                  <p:childTnLst>
                                    <p:set>
                                      <p:cBhvr>
                                        <p:cTn id="164" dur="1" fill="hold">
                                          <p:stCondLst>
                                            <p:cond delay="0"/>
                                          </p:stCondLst>
                                        </p:cTn>
                                        <p:tgtEl>
                                          <p:spTgt spid="44"/>
                                        </p:tgtEl>
                                        <p:attrNameLst>
                                          <p:attrName>style.visibility</p:attrName>
                                        </p:attrNameLst>
                                      </p:cBhvr>
                                      <p:to>
                                        <p:strVal val="visible"/>
                                      </p:to>
                                    </p:set>
                                    <p:anim calcmode="lin" valueType="num">
                                      <p:cBhvr>
                                        <p:cTn id="165" dur="1500" fill="hold"/>
                                        <p:tgtEl>
                                          <p:spTgt spid="44"/>
                                        </p:tgtEl>
                                        <p:attrNameLst>
                                          <p:attrName>ppt_w</p:attrName>
                                        </p:attrNameLst>
                                      </p:cBhvr>
                                      <p:tavLst>
                                        <p:tav tm="0">
                                          <p:val>
                                            <p:fltVal val="0"/>
                                          </p:val>
                                        </p:tav>
                                        <p:tav tm="100000">
                                          <p:val>
                                            <p:strVal val="#ppt_w"/>
                                          </p:val>
                                        </p:tav>
                                      </p:tavLst>
                                    </p:anim>
                                    <p:anim calcmode="lin" valueType="num">
                                      <p:cBhvr>
                                        <p:cTn id="166" dur="1500" fill="hold"/>
                                        <p:tgtEl>
                                          <p:spTgt spid="44"/>
                                        </p:tgtEl>
                                        <p:attrNameLst>
                                          <p:attrName>ppt_h</p:attrName>
                                        </p:attrNameLst>
                                      </p:cBhvr>
                                      <p:tavLst>
                                        <p:tav tm="0">
                                          <p:val>
                                            <p:fltVal val="0"/>
                                          </p:val>
                                        </p:tav>
                                        <p:tav tm="100000">
                                          <p:val>
                                            <p:strVal val="#ppt_h"/>
                                          </p:val>
                                        </p:tav>
                                      </p:tavLst>
                                    </p:anim>
                                    <p:animEffect transition="in" filter="fade">
                                      <p:cBhvr>
                                        <p:cTn id="167" dur="1500"/>
                                        <p:tgtEl>
                                          <p:spTgt spid="44"/>
                                        </p:tgtEl>
                                      </p:cBhvr>
                                    </p:animEffect>
                                  </p:childTnLst>
                                </p:cTn>
                              </p:par>
                              <p:par>
                                <p:cTn id="168" presetID="42" presetClass="entr" presetSubtype="0" fill="hold" grpId="0" nodeType="withEffect">
                                  <p:stCondLst>
                                    <p:cond delay="0"/>
                                  </p:stCondLst>
                                  <p:childTnLst>
                                    <p:set>
                                      <p:cBhvr>
                                        <p:cTn id="169" dur="1" fill="hold">
                                          <p:stCondLst>
                                            <p:cond delay="0"/>
                                          </p:stCondLst>
                                        </p:cTn>
                                        <p:tgtEl>
                                          <p:spTgt spid="47"/>
                                        </p:tgtEl>
                                        <p:attrNameLst>
                                          <p:attrName>style.visibility</p:attrName>
                                        </p:attrNameLst>
                                      </p:cBhvr>
                                      <p:to>
                                        <p:strVal val="visible"/>
                                      </p:to>
                                    </p:set>
                                    <p:animEffect transition="in" filter="fade">
                                      <p:cBhvr>
                                        <p:cTn id="170" dur="1500"/>
                                        <p:tgtEl>
                                          <p:spTgt spid="47"/>
                                        </p:tgtEl>
                                      </p:cBhvr>
                                    </p:animEffect>
                                    <p:anim calcmode="lin" valueType="num">
                                      <p:cBhvr>
                                        <p:cTn id="171" dur="1500" fill="hold"/>
                                        <p:tgtEl>
                                          <p:spTgt spid="47"/>
                                        </p:tgtEl>
                                        <p:attrNameLst>
                                          <p:attrName>ppt_x</p:attrName>
                                        </p:attrNameLst>
                                      </p:cBhvr>
                                      <p:tavLst>
                                        <p:tav tm="0">
                                          <p:val>
                                            <p:strVal val="#ppt_x"/>
                                          </p:val>
                                        </p:tav>
                                        <p:tav tm="100000">
                                          <p:val>
                                            <p:strVal val="#ppt_x"/>
                                          </p:val>
                                        </p:tav>
                                      </p:tavLst>
                                    </p:anim>
                                    <p:anim calcmode="lin" valueType="num">
                                      <p:cBhvr>
                                        <p:cTn id="172" dur="15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3" grpId="0" animBg="1"/>
      <p:bldP spid="14" grpId="0" animBg="1"/>
      <p:bldP spid="15" grpId="0" animBg="1"/>
      <p:bldP spid="16" grpId="0" animBg="1"/>
      <p:bldP spid="22" grpId="0" animBg="1"/>
      <p:bldP spid="23" grpId="0" animBg="1"/>
      <p:bldP spid="26" grpId="0" animBg="1"/>
      <p:bldP spid="27" grpId="0" animBg="1"/>
      <p:bldP spid="12" grpId="0" animBg="1"/>
      <p:bldP spid="29" grpId="0" animBg="1"/>
      <p:bldP spid="30" grpId="0" animBg="1"/>
      <p:bldP spid="31" grpId="0" animBg="1"/>
      <p:bldP spid="32" grpId="0"/>
      <p:bldP spid="33" grpId="0"/>
      <p:bldP spid="34" grpId="0"/>
      <p:bldP spid="35" grpId="0"/>
      <p:bldP spid="36" grpId="0"/>
      <p:bldP spid="37" grpId="0"/>
      <p:bldP spid="45" grpId="0"/>
      <p:bldP spid="46" grpId="0"/>
      <p:bldP spid="47" grpId="0"/>
      <p:bldP spid="42" grpId="0" animBg="1"/>
      <p:bldP spid="43" grpId="0" animBg="1"/>
      <p:bldP spid="44" grpId="0" animBg="1"/>
      <p:bldP spid="41" grpId="0" animBg="1"/>
      <p:bldP spid="48" grpId="0"/>
      <p:bldP spid="49" grpId="0" animBg="1"/>
      <p:bldP spid="50" grpId="0"/>
      <p:bldP spid="51"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7" name="Freeform: Shape 16">
            <a:extLst>
              <a:ext uri="{FF2B5EF4-FFF2-40B4-BE49-F238E27FC236}">
                <a16:creationId xmlns:a16="http://schemas.microsoft.com/office/drawing/2014/main" id="{ABF06833-1FB7-4F33-B717-A541AF00BD35}"/>
              </a:ext>
            </a:extLst>
          </p:cNvPr>
          <p:cNvSpPr>
            <a:spLocks noChangeAspect="1"/>
          </p:cNvSpPr>
          <p:nvPr/>
        </p:nvSpPr>
        <p:spPr>
          <a:xfrm>
            <a:off x="584581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FAFC9C22-730C-48B4-B851-CA07E568B220}"/>
              </a:ext>
            </a:extLst>
          </p:cNvPr>
          <p:cNvSpPr>
            <a:spLocks noChangeAspect="1"/>
          </p:cNvSpPr>
          <p:nvPr/>
        </p:nvSpPr>
        <p:spPr>
          <a:xfrm>
            <a:off x="4141981"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0486DBC2-DF06-470C-95F8-7A11E572C522}"/>
              </a:ext>
            </a:extLst>
          </p:cNvPr>
          <p:cNvSpPr>
            <a:spLocks noChangeAspect="1"/>
          </p:cNvSpPr>
          <p:nvPr/>
        </p:nvSpPr>
        <p:spPr>
          <a:xfrm>
            <a:off x="7548143"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A14ADAD0-7D50-4750-949D-4EAD350E6F38}"/>
              </a:ext>
            </a:extLst>
          </p:cNvPr>
          <p:cNvSpPr>
            <a:spLocks noChangeAspect="1"/>
          </p:cNvSpPr>
          <p:nvPr/>
        </p:nvSpPr>
        <p:spPr>
          <a:xfrm>
            <a:off x="2438650" y="3432888"/>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F395BA18-49EB-4C00-B955-93D04A689F4B}"/>
              </a:ext>
            </a:extLst>
          </p:cNvPr>
          <p:cNvSpPr>
            <a:spLocks noChangeAspect="1"/>
          </p:cNvSpPr>
          <p:nvPr/>
        </p:nvSpPr>
        <p:spPr>
          <a:xfrm>
            <a:off x="7549142" y="3432886"/>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A2D129D3-BFDF-4EEF-807E-F62184D43CA8}"/>
              </a:ext>
            </a:extLst>
          </p:cNvPr>
          <p:cNvSpPr>
            <a:spLocks noChangeAspect="1"/>
          </p:cNvSpPr>
          <p:nvPr/>
        </p:nvSpPr>
        <p:spPr>
          <a:xfrm>
            <a:off x="5845062" y="2325114"/>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98BACCB7-A45C-4F26-8092-01313E83D5AF}"/>
              </a:ext>
            </a:extLst>
          </p:cNvPr>
          <p:cNvSpPr>
            <a:spLocks noChangeAspect="1"/>
          </p:cNvSpPr>
          <p:nvPr/>
        </p:nvSpPr>
        <p:spPr>
          <a:xfrm>
            <a:off x="4142231" y="3432887"/>
            <a:ext cx="2204458" cy="1099998"/>
          </a:xfrm>
          <a:custGeom>
            <a:avLst/>
            <a:gdLst>
              <a:gd name="connsiteX0" fmla="*/ 0 w 2011224"/>
              <a:gd name="connsiteY0" fmla="*/ 0 h 1003577"/>
              <a:gd name="connsiteX1" fmla="*/ 457200 w 2011224"/>
              <a:gd name="connsiteY1" fmla="*/ 0 h 1003577"/>
              <a:gd name="connsiteX2" fmla="*/ 468119 w 2011224"/>
              <a:gd name="connsiteY2" fmla="*/ 108307 h 1003577"/>
              <a:gd name="connsiteX3" fmla="*/ 1005612 w 2011224"/>
              <a:gd name="connsiteY3" fmla="*/ 546377 h 1003577"/>
              <a:gd name="connsiteX4" fmla="*/ 1543106 w 2011224"/>
              <a:gd name="connsiteY4" fmla="*/ 108307 h 1003577"/>
              <a:gd name="connsiteX5" fmla="*/ 1554024 w 2011224"/>
              <a:gd name="connsiteY5" fmla="*/ 0 h 1003577"/>
              <a:gd name="connsiteX6" fmla="*/ 2011224 w 2011224"/>
              <a:gd name="connsiteY6" fmla="*/ 0 h 1003577"/>
              <a:gd name="connsiteX7" fmla="*/ 1991017 w 2011224"/>
              <a:gd name="connsiteY7" fmla="*/ 200449 h 1003577"/>
              <a:gd name="connsiteX8" fmla="*/ 1005612 w 2011224"/>
              <a:gd name="connsiteY8" fmla="*/ 1003577 h 1003577"/>
              <a:gd name="connsiteX9" fmla="*/ 20207 w 2011224"/>
              <a:gd name="connsiteY9" fmla="*/ 200449 h 100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1224" h="1003577">
                <a:moveTo>
                  <a:pt x="0" y="0"/>
                </a:moveTo>
                <a:lnTo>
                  <a:pt x="457200" y="0"/>
                </a:lnTo>
                <a:lnTo>
                  <a:pt x="468119" y="108307"/>
                </a:lnTo>
                <a:cubicBezTo>
                  <a:pt x="519277" y="358314"/>
                  <a:pt x="740482" y="546377"/>
                  <a:pt x="1005612" y="546377"/>
                </a:cubicBezTo>
                <a:cubicBezTo>
                  <a:pt x="1270742" y="546377"/>
                  <a:pt x="1491947" y="358314"/>
                  <a:pt x="1543106" y="108307"/>
                </a:cubicBezTo>
                <a:lnTo>
                  <a:pt x="1554024" y="0"/>
                </a:lnTo>
                <a:lnTo>
                  <a:pt x="2011224" y="0"/>
                </a:lnTo>
                <a:lnTo>
                  <a:pt x="1991017" y="200449"/>
                </a:lnTo>
                <a:cubicBezTo>
                  <a:pt x="1897226" y="658793"/>
                  <a:pt x="1491684" y="1003577"/>
                  <a:pt x="1005612" y="1003577"/>
                </a:cubicBezTo>
                <a:cubicBezTo>
                  <a:pt x="519541" y="1003577"/>
                  <a:pt x="113998" y="658793"/>
                  <a:pt x="20207" y="200449"/>
                </a:cubicBezTo>
                <a:close/>
              </a:path>
            </a:pathLst>
          </a:custGeom>
          <a:solidFill>
            <a:schemeClr val="bg1"/>
          </a:solidFill>
          <a:ln>
            <a:noFill/>
          </a:ln>
          <a:effectLst>
            <a:outerShdw blurRad="76200" dist="38100" dir="540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E7C51CD-D72F-47DF-B6EB-7736B7E5DC57}"/>
              </a:ext>
            </a:extLst>
          </p:cNvPr>
          <p:cNvSpPr>
            <a:spLocks noChangeAspect="1"/>
          </p:cNvSpPr>
          <p:nvPr/>
        </p:nvSpPr>
        <p:spPr>
          <a:xfrm>
            <a:off x="2438400" y="2327930"/>
            <a:ext cx="2204957" cy="1105294"/>
          </a:xfrm>
          <a:custGeom>
            <a:avLst/>
            <a:gdLst>
              <a:gd name="connsiteX0" fmla="*/ 1005840 w 2011680"/>
              <a:gd name="connsiteY0" fmla="*/ 0 h 1008409"/>
              <a:gd name="connsiteX1" fmla="*/ 2011680 w 2011680"/>
              <a:gd name="connsiteY1" fmla="*/ 1005840 h 1008409"/>
              <a:gd name="connsiteX2" fmla="*/ 2011421 w 2011680"/>
              <a:gd name="connsiteY2" fmla="*/ 1008409 h 1008409"/>
              <a:gd name="connsiteX3" fmla="*/ 1554221 w 2011680"/>
              <a:gd name="connsiteY3" fmla="*/ 1008409 h 1008409"/>
              <a:gd name="connsiteX4" fmla="*/ 1554480 w 2011680"/>
              <a:gd name="connsiteY4" fmla="*/ 1005840 h 1008409"/>
              <a:gd name="connsiteX5" fmla="*/ 1005840 w 2011680"/>
              <a:gd name="connsiteY5" fmla="*/ 457200 h 1008409"/>
              <a:gd name="connsiteX6" fmla="*/ 457200 w 2011680"/>
              <a:gd name="connsiteY6" fmla="*/ 1005840 h 1008409"/>
              <a:gd name="connsiteX7" fmla="*/ 457459 w 2011680"/>
              <a:gd name="connsiteY7" fmla="*/ 1008409 h 1008409"/>
              <a:gd name="connsiteX8" fmla="*/ 259 w 2011680"/>
              <a:gd name="connsiteY8" fmla="*/ 1008409 h 1008409"/>
              <a:gd name="connsiteX9" fmla="*/ 0 w 2011680"/>
              <a:gd name="connsiteY9" fmla="*/ 1005840 h 1008409"/>
              <a:gd name="connsiteX10" fmla="*/ 1005840 w 2011680"/>
              <a:gd name="connsiteY10" fmla="*/ 0 h 10084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11680" h="1008409">
                <a:moveTo>
                  <a:pt x="1005840" y="0"/>
                </a:moveTo>
                <a:cubicBezTo>
                  <a:pt x="1561350" y="0"/>
                  <a:pt x="2011680" y="450330"/>
                  <a:pt x="2011680" y="1005840"/>
                </a:cubicBezTo>
                <a:lnTo>
                  <a:pt x="2011421" y="1008409"/>
                </a:lnTo>
                <a:lnTo>
                  <a:pt x="1554221" y="1008409"/>
                </a:lnTo>
                <a:lnTo>
                  <a:pt x="1554480" y="1005840"/>
                </a:lnTo>
                <a:cubicBezTo>
                  <a:pt x="1554480" y="702834"/>
                  <a:pt x="1308846" y="457200"/>
                  <a:pt x="1005840" y="457200"/>
                </a:cubicBezTo>
                <a:cubicBezTo>
                  <a:pt x="702834" y="457200"/>
                  <a:pt x="457200" y="702834"/>
                  <a:pt x="457200" y="1005840"/>
                </a:cubicBezTo>
                <a:lnTo>
                  <a:pt x="457459" y="1008409"/>
                </a:lnTo>
                <a:lnTo>
                  <a:pt x="259" y="1008409"/>
                </a:lnTo>
                <a:lnTo>
                  <a:pt x="0" y="1005840"/>
                </a:lnTo>
                <a:cubicBezTo>
                  <a:pt x="0" y="450330"/>
                  <a:pt x="450330" y="0"/>
                  <a:pt x="1005840" y="0"/>
                </a:cubicBezTo>
                <a:close/>
              </a:path>
            </a:pathLst>
          </a:custGeom>
          <a:solidFill>
            <a:schemeClr val="bg1"/>
          </a:solidFill>
          <a:ln>
            <a:noFill/>
          </a:ln>
          <a:effectLst>
            <a:outerShdw blurRad="762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32069A01-0A15-43BD-BE13-8643B83FDF06}"/>
              </a:ext>
            </a:extLst>
          </p:cNvPr>
          <p:cNvSpPr>
            <a:spLocks noChangeAspect="1"/>
          </p:cNvSpPr>
          <p:nvPr/>
        </p:nvSpPr>
        <p:spPr>
          <a:xfrm>
            <a:off x="2907792" y="2820274"/>
            <a:ext cx="1222749" cy="1222748"/>
          </a:xfrm>
          <a:prstGeom prst="ellipse">
            <a:avLst/>
          </a:prstGeom>
          <a:solidFill>
            <a:srgbClr val="FF7467"/>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3A526C7F-A199-43A0-BF0B-C2C175B06BE7}"/>
              </a:ext>
            </a:extLst>
          </p:cNvPr>
          <p:cNvSpPr>
            <a:spLocks noChangeAspect="1"/>
          </p:cNvSpPr>
          <p:nvPr/>
        </p:nvSpPr>
        <p:spPr>
          <a:xfrm>
            <a:off x="4632335" y="2819034"/>
            <a:ext cx="1222749" cy="1222748"/>
          </a:xfrm>
          <a:prstGeom prst="ellipse">
            <a:avLst/>
          </a:prstGeom>
          <a:solidFill>
            <a:srgbClr val="4CC8EC"/>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E988FBD7-EC04-418C-8578-340B8B352B6A}"/>
              </a:ext>
            </a:extLst>
          </p:cNvPr>
          <p:cNvSpPr>
            <a:spLocks noChangeAspect="1"/>
          </p:cNvSpPr>
          <p:nvPr/>
        </p:nvSpPr>
        <p:spPr>
          <a:xfrm>
            <a:off x="6345936" y="2819034"/>
            <a:ext cx="1222749" cy="1222748"/>
          </a:xfrm>
          <a:prstGeom prst="ellipse">
            <a:avLst/>
          </a:prstGeom>
          <a:solidFill>
            <a:srgbClr val="F4C956"/>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a:extLst>
              <a:ext uri="{FF2B5EF4-FFF2-40B4-BE49-F238E27FC236}">
                <a16:creationId xmlns:a16="http://schemas.microsoft.com/office/drawing/2014/main" id="{4EE66734-6858-41E2-9D67-3255D4A5033F}"/>
              </a:ext>
            </a:extLst>
          </p:cNvPr>
          <p:cNvSpPr>
            <a:spLocks noChangeAspect="1"/>
          </p:cNvSpPr>
          <p:nvPr/>
        </p:nvSpPr>
        <p:spPr>
          <a:xfrm>
            <a:off x="8028687" y="2819034"/>
            <a:ext cx="1222749" cy="1222748"/>
          </a:xfrm>
          <a:prstGeom prst="ellipse">
            <a:avLst/>
          </a:prstGeom>
          <a:solidFill>
            <a:srgbClr val="57CCC6"/>
          </a:solidFill>
          <a:ln>
            <a:noFill/>
          </a:ln>
          <a:effectLst>
            <a:outerShdw blurRad="149987" dist="250190" dir="8460000" algn="ctr">
              <a:srgbClr val="000000">
                <a:alpha val="33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 Box 10">
            <a:extLst>
              <a:ext uri="{FF2B5EF4-FFF2-40B4-BE49-F238E27FC236}">
                <a16:creationId xmlns:a16="http://schemas.microsoft.com/office/drawing/2014/main" id="{495B0EB1-A75F-4C93-98AC-3E6251C0C418}"/>
              </a:ext>
            </a:extLst>
          </p:cNvPr>
          <p:cNvSpPr txBox="1">
            <a:spLocks noChangeArrowheads="1"/>
          </p:cNvSpPr>
          <p:nvPr/>
        </p:nvSpPr>
        <p:spPr bwMode="auto">
          <a:xfrm>
            <a:off x="3167382" y="3041508"/>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34" name="TextBox 33">
            <a:extLst>
              <a:ext uri="{FF2B5EF4-FFF2-40B4-BE49-F238E27FC236}">
                <a16:creationId xmlns:a16="http://schemas.microsoft.com/office/drawing/2014/main" id="{C732B6F9-E80F-4CD2-B306-0C164E064084}"/>
              </a:ext>
            </a:extLst>
          </p:cNvPr>
          <p:cNvSpPr txBox="1"/>
          <p:nvPr/>
        </p:nvSpPr>
        <p:spPr>
          <a:xfrm>
            <a:off x="1128665" y="4655461"/>
            <a:ext cx="2992992" cy="2046714"/>
          </a:xfrm>
          <a:prstGeom prst="rect">
            <a:avLst/>
          </a:prstGeom>
          <a:noFill/>
        </p:spPr>
        <p:txBody>
          <a:bodyPr wrap="square" rtlCol="0">
            <a:spAutoFit/>
          </a:bodyPr>
          <a:lstStyle/>
          <a:p>
            <a:pPr defTabSz="1219170">
              <a:spcBef>
                <a:spcPct val="20000"/>
              </a:spcBef>
              <a:defRPr/>
            </a:pPr>
            <a:r>
              <a:rPr lang="en-US" sz="2000" dirty="0">
                <a:solidFill>
                  <a:srgbClr val="FF7467"/>
                </a:solidFill>
                <a:latin typeface="Bernard MT Condensed" panose="02050806060905020404" pitchFamily="18" charset="0"/>
              </a:rPr>
              <a:t>Widget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TextBox 34">
            <a:extLst>
              <a:ext uri="{FF2B5EF4-FFF2-40B4-BE49-F238E27FC236}">
                <a16:creationId xmlns:a16="http://schemas.microsoft.com/office/drawing/2014/main" id="{85EC8D6C-1340-41D7-94AB-33A7F3F402BC}"/>
              </a:ext>
            </a:extLst>
          </p:cNvPr>
          <p:cNvSpPr txBox="1"/>
          <p:nvPr/>
        </p:nvSpPr>
        <p:spPr>
          <a:xfrm>
            <a:off x="45955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4CC8EC"/>
                </a:solidFill>
                <a:latin typeface="Bernard MT Condensed" panose="02050806060905020404" pitchFamily="18" charset="0"/>
              </a:rPr>
              <a:t>Widget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90F60DBB-8C2C-4432-89F4-4365BD7E875C}"/>
              </a:ext>
            </a:extLst>
          </p:cNvPr>
          <p:cNvSpPr txBox="1"/>
          <p:nvPr/>
        </p:nvSpPr>
        <p:spPr>
          <a:xfrm>
            <a:off x="6365762" y="708444"/>
            <a:ext cx="5366469" cy="1461939"/>
          </a:xfrm>
          <a:prstGeom prst="rect">
            <a:avLst/>
          </a:prstGeom>
          <a:noFill/>
        </p:spPr>
        <p:txBody>
          <a:bodyPr wrap="square" rtlCol="0">
            <a:spAutoFit/>
          </a:bodyPr>
          <a:lstStyle/>
          <a:p>
            <a:pPr defTabSz="1219170">
              <a:spcBef>
                <a:spcPct val="20000"/>
              </a:spcBef>
              <a:defRPr/>
            </a:pPr>
            <a:r>
              <a:rPr lang="en-US" sz="2000" dirty="0">
                <a:solidFill>
                  <a:srgbClr val="F4C956"/>
                </a:solidFill>
                <a:latin typeface="Bernard MT Condensed" panose="02050806060905020404" pitchFamily="18" charset="0"/>
              </a:rPr>
              <a:t>Widget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60A2E665-D617-4CDB-893E-E2BECC49E01B}"/>
              </a:ext>
            </a:extLst>
          </p:cNvPr>
          <p:cNvSpPr txBox="1"/>
          <p:nvPr/>
        </p:nvSpPr>
        <p:spPr>
          <a:xfrm>
            <a:off x="8050019" y="4654396"/>
            <a:ext cx="2992992" cy="2046714"/>
          </a:xfrm>
          <a:prstGeom prst="rect">
            <a:avLst/>
          </a:prstGeom>
          <a:noFill/>
        </p:spPr>
        <p:txBody>
          <a:bodyPr wrap="square" rtlCol="0">
            <a:spAutoFit/>
          </a:bodyPr>
          <a:lstStyle/>
          <a:p>
            <a:pPr defTabSz="1219170">
              <a:spcBef>
                <a:spcPct val="20000"/>
              </a:spcBef>
              <a:defRPr/>
            </a:pPr>
            <a:r>
              <a:rPr lang="en-US" sz="2000" dirty="0">
                <a:solidFill>
                  <a:srgbClr val="57CCC6"/>
                </a:solidFill>
                <a:latin typeface="Bernard MT Condensed" panose="02050806060905020404" pitchFamily="18" charset="0"/>
              </a:rPr>
              <a:t>Widget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4008D1D8-CC1B-4FFB-B065-DBD8F6C26AA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9" name="Text Box 10">
            <a:extLst>
              <a:ext uri="{FF2B5EF4-FFF2-40B4-BE49-F238E27FC236}">
                <a16:creationId xmlns:a16="http://schemas.microsoft.com/office/drawing/2014/main" id="{888A90F2-0D46-48E8-BD5E-CA05C5890B09}"/>
              </a:ext>
            </a:extLst>
          </p:cNvPr>
          <p:cNvSpPr txBox="1">
            <a:spLocks noChangeArrowheads="1"/>
          </p:cNvSpPr>
          <p:nvPr/>
        </p:nvSpPr>
        <p:spPr bwMode="auto">
          <a:xfrm>
            <a:off x="4900809"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sp>
        <p:nvSpPr>
          <p:cNvPr id="40" name="Text Box 10">
            <a:extLst>
              <a:ext uri="{FF2B5EF4-FFF2-40B4-BE49-F238E27FC236}">
                <a16:creationId xmlns:a16="http://schemas.microsoft.com/office/drawing/2014/main" id="{E267BFF9-A943-4277-BE5A-84633702CD11}"/>
              </a:ext>
            </a:extLst>
          </p:cNvPr>
          <p:cNvSpPr txBox="1">
            <a:spLocks noChangeArrowheads="1"/>
          </p:cNvSpPr>
          <p:nvPr/>
        </p:nvSpPr>
        <p:spPr bwMode="auto">
          <a:xfrm>
            <a:off x="6603890" y="3048166"/>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sp>
        <p:nvSpPr>
          <p:cNvPr id="41" name="Text Box 10">
            <a:extLst>
              <a:ext uri="{FF2B5EF4-FFF2-40B4-BE49-F238E27FC236}">
                <a16:creationId xmlns:a16="http://schemas.microsoft.com/office/drawing/2014/main" id="{5C19D0CF-EE7C-4EB5-ADD2-22F5FADB86D9}"/>
              </a:ext>
            </a:extLst>
          </p:cNvPr>
          <p:cNvSpPr txBox="1">
            <a:spLocks noChangeArrowheads="1"/>
          </p:cNvSpPr>
          <p:nvPr/>
        </p:nvSpPr>
        <p:spPr bwMode="auto">
          <a:xfrm>
            <a:off x="8306600" y="3041507"/>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spTree>
    <p:extLst>
      <p:ext uri="{BB962C8B-B14F-4D97-AF65-F5344CB8AC3E}">
        <p14:creationId xmlns:p14="http://schemas.microsoft.com/office/powerpoint/2010/main" val="3858386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p:cTn id="11" dur="500" fill="hold"/>
                                        <p:tgtEl>
                                          <p:spTgt spid="13"/>
                                        </p:tgtEl>
                                        <p:attrNameLst>
                                          <p:attrName>ppt_w</p:attrName>
                                        </p:attrNameLst>
                                      </p:cBhvr>
                                      <p:tavLst>
                                        <p:tav tm="0">
                                          <p:val>
                                            <p:fltVal val="0"/>
                                          </p:val>
                                        </p:tav>
                                        <p:tav tm="100000">
                                          <p:val>
                                            <p:strVal val="#ppt_w"/>
                                          </p:val>
                                        </p:tav>
                                      </p:tavLst>
                                    </p:anim>
                                    <p:anim calcmode="lin" valueType="num">
                                      <p:cBhvr>
                                        <p:cTn id="12" dur="500" fill="hold"/>
                                        <p:tgtEl>
                                          <p:spTgt spid="13"/>
                                        </p:tgtEl>
                                        <p:attrNameLst>
                                          <p:attrName>ppt_h</p:attrName>
                                        </p:attrNameLst>
                                      </p:cBhvr>
                                      <p:tavLst>
                                        <p:tav tm="0">
                                          <p:val>
                                            <p:fltVal val="0"/>
                                          </p:val>
                                        </p:tav>
                                        <p:tav tm="100000">
                                          <p:val>
                                            <p:strVal val="#ppt_h"/>
                                          </p:val>
                                        </p:tav>
                                      </p:tavLst>
                                    </p:anim>
                                    <p:animEffect transition="in" filter="fade">
                                      <p:cBhvr>
                                        <p:cTn id="13" dur="500"/>
                                        <p:tgtEl>
                                          <p:spTgt spid="13"/>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 calcmode="lin" valueType="num">
                                      <p:cBhvr>
                                        <p:cTn id="16" dur="500" fill="hold"/>
                                        <p:tgtEl>
                                          <p:spTgt spid="15"/>
                                        </p:tgtEl>
                                        <p:attrNameLst>
                                          <p:attrName>ppt_w</p:attrName>
                                        </p:attrNameLst>
                                      </p:cBhvr>
                                      <p:tavLst>
                                        <p:tav tm="0">
                                          <p:val>
                                            <p:fltVal val="0"/>
                                          </p:val>
                                        </p:tav>
                                        <p:tav tm="100000">
                                          <p:val>
                                            <p:strVal val="#ppt_w"/>
                                          </p:val>
                                        </p:tav>
                                      </p:tavLst>
                                    </p:anim>
                                    <p:anim calcmode="lin" valueType="num">
                                      <p:cBhvr>
                                        <p:cTn id="17" dur="500" fill="hold"/>
                                        <p:tgtEl>
                                          <p:spTgt spid="15"/>
                                        </p:tgtEl>
                                        <p:attrNameLst>
                                          <p:attrName>ppt_h</p:attrName>
                                        </p:attrNameLst>
                                      </p:cBhvr>
                                      <p:tavLst>
                                        <p:tav tm="0">
                                          <p:val>
                                            <p:fltVal val="0"/>
                                          </p:val>
                                        </p:tav>
                                        <p:tav tm="100000">
                                          <p:val>
                                            <p:strVal val="#ppt_h"/>
                                          </p:val>
                                        </p:tav>
                                      </p:tavLst>
                                    </p:anim>
                                    <p:animEffect transition="in" filter="fade">
                                      <p:cBhvr>
                                        <p:cTn id="18" dur="500"/>
                                        <p:tgtEl>
                                          <p:spTgt spid="15"/>
                                        </p:tgtEl>
                                      </p:cBhvr>
                                    </p:animEffect>
                                  </p:childTnLst>
                                </p:cTn>
                              </p:par>
                              <p:par>
                                <p:cTn id="19" presetID="53" presetClass="entr" presetSubtype="528" fill="hold" grpId="0"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Effect transition="in" filter="fade">
                                      <p:cBhvr>
                                        <p:cTn id="23" dur="1000"/>
                                        <p:tgtEl>
                                          <p:spTgt spid="4"/>
                                        </p:tgtEl>
                                      </p:cBhvr>
                                    </p:animEffect>
                                    <p:anim calcmode="lin" valueType="num">
                                      <p:cBhvr>
                                        <p:cTn id="24" dur="1000" fill="hold"/>
                                        <p:tgtEl>
                                          <p:spTgt spid="4"/>
                                        </p:tgtEl>
                                        <p:attrNameLst>
                                          <p:attrName>ppt_x</p:attrName>
                                        </p:attrNameLst>
                                      </p:cBhvr>
                                      <p:tavLst>
                                        <p:tav tm="0">
                                          <p:val>
                                            <p:fltVal val="0.5"/>
                                          </p:val>
                                        </p:tav>
                                        <p:tav tm="100000">
                                          <p:val>
                                            <p:strVal val="#ppt_x"/>
                                          </p:val>
                                        </p:tav>
                                      </p:tavLst>
                                    </p:anim>
                                    <p:anim calcmode="lin" valueType="num">
                                      <p:cBhvr>
                                        <p:cTn id="25" dur="1000" fill="hold"/>
                                        <p:tgtEl>
                                          <p:spTgt spid="4"/>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0"/>
                                  </p:stCondLst>
                                  <p:childTnLst>
                                    <p:set>
                                      <p:cBhvr>
                                        <p:cTn id="27" dur="1" fill="hold">
                                          <p:stCondLst>
                                            <p:cond delay="0"/>
                                          </p:stCondLst>
                                        </p:cTn>
                                        <p:tgtEl>
                                          <p:spTgt spid="30"/>
                                        </p:tgtEl>
                                        <p:attrNameLst>
                                          <p:attrName>style.visibility</p:attrName>
                                        </p:attrNameLst>
                                      </p:cBhvr>
                                      <p:to>
                                        <p:strVal val="visible"/>
                                      </p:to>
                                    </p:set>
                                    <p:anim calcmode="lin" valueType="num">
                                      <p:cBhvr>
                                        <p:cTn id="28" dur="1000" fill="hold"/>
                                        <p:tgtEl>
                                          <p:spTgt spid="30"/>
                                        </p:tgtEl>
                                        <p:attrNameLst>
                                          <p:attrName>ppt_w</p:attrName>
                                        </p:attrNameLst>
                                      </p:cBhvr>
                                      <p:tavLst>
                                        <p:tav tm="0">
                                          <p:val>
                                            <p:fltVal val="0"/>
                                          </p:val>
                                        </p:tav>
                                        <p:tav tm="100000">
                                          <p:val>
                                            <p:strVal val="#ppt_w"/>
                                          </p:val>
                                        </p:tav>
                                      </p:tavLst>
                                    </p:anim>
                                    <p:anim calcmode="lin" valueType="num">
                                      <p:cBhvr>
                                        <p:cTn id="29" dur="1000" fill="hold"/>
                                        <p:tgtEl>
                                          <p:spTgt spid="30"/>
                                        </p:tgtEl>
                                        <p:attrNameLst>
                                          <p:attrName>ppt_h</p:attrName>
                                        </p:attrNameLst>
                                      </p:cBhvr>
                                      <p:tavLst>
                                        <p:tav tm="0">
                                          <p:val>
                                            <p:fltVal val="0"/>
                                          </p:val>
                                        </p:tav>
                                        <p:tav tm="100000">
                                          <p:val>
                                            <p:strVal val="#ppt_h"/>
                                          </p:val>
                                        </p:tav>
                                      </p:tavLst>
                                    </p:anim>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fltVal val="0.5"/>
                                          </p:val>
                                        </p:tav>
                                        <p:tav tm="100000">
                                          <p:val>
                                            <p:strVal val="#ppt_x"/>
                                          </p:val>
                                        </p:tav>
                                      </p:tavLst>
                                    </p:anim>
                                    <p:anim calcmode="lin" valueType="num">
                                      <p:cBhvr>
                                        <p:cTn id="32" dur="1000" fill="hold"/>
                                        <p:tgtEl>
                                          <p:spTgt spid="30"/>
                                        </p:tgtEl>
                                        <p:attrNameLst>
                                          <p:attrName>ppt_y</p:attrName>
                                        </p:attrNameLst>
                                      </p:cBhvr>
                                      <p:tavLst>
                                        <p:tav tm="0">
                                          <p:val>
                                            <p:fltVal val="0.5"/>
                                          </p:val>
                                        </p:tav>
                                        <p:tav tm="100000">
                                          <p:val>
                                            <p:strVal val="#ppt_y"/>
                                          </p:val>
                                        </p:tav>
                                      </p:tavLst>
                                    </p:anim>
                                  </p:childTnLst>
                                </p:cTn>
                              </p:par>
                            </p:childTnLst>
                          </p:cTn>
                        </p:par>
                        <p:par>
                          <p:cTn id="33" fill="hold">
                            <p:stCondLst>
                              <p:cond delay="1500"/>
                            </p:stCondLst>
                            <p:childTnLst>
                              <p:par>
                                <p:cTn id="34" presetID="47" presetClass="entr" presetSubtype="0" fill="hold" grpId="0" nodeType="afterEffect">
                                  <p:stCondLst>
                                    <p:cond delay="0"/>
                                  </p:stCondLst>
                                  <p:childTnLst>
                                    <p:set>
                                      <p:cBhvr>
                                        <p:cTn id="35" dur="1" fill="hold">
                                          <p:stCondLst>
                                            <p:cond delay="0"/>
                                          </p:stCondLst>
                                        </p:cTn>
                                        <p:tgtEl>
                                          <p:spTgt spid="34">
                                            <p:txEl>
                                              <p:pRg st="0" end="0"/>
                                            </p:txEl>
                                          </p:spTgt>
                                        </p:tgtEl>
                                        <p:attrNameLst>
                                          <p:attrName>style.visibility</p:attrName>
                                        </p:attrNameLst>
                                      </p:cBhvr>
                                      <p:to>
                                        <p:strVal val="visible"/>
                                      </p:to>
                                    </p:set>
                                    <p:animEffect transition="in" filter="fade">
                                      <p:cBhvr>
                                        <p:cTn id="36" dur="1000"/>
                                        <p:tgtEl>
                                          <p:spTgt spid="34">
                                            <p:txEl>
                                              <p:pRg st="0" end="0"/>
                                            </p:txEl>
                                          </p:spTgt>
                                        </p:tgtEl>
                                      </p:cBhvr>
                                    </p:animEffect>
                                    <p:anim calcmode="lin" valueType="num">
                                      <p:cBhvr>
                                        <p:cTn id="37"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2500"/>
                            </p:stCondLst>
                            <p:childTnLst>
                              <p:par>
                                <p:cTn id="40" presetID="47" presetClass="entr" presetSubtype="0" fill="hold" grpId="0" nodeType="afterEffect">
                                  <p:stCondLst>
                                    <p:cond delay="0"/>
                                  </p:stCondLst>
                                  <p:childTnLst>
                                    <p:set>
                                      <p:cBhvr>
                                        <p:cTn id="41" dur="1" fill="hold">
                                          <p:stCondLst>
                                            <p:cond delay="0"/>
                                          </p:stCondLst>
                                        </p:cTn>
                                        <p:tgtEl>
                                          <p:spTgt spid="34">
                                            <p:txEl>
                                              <p:pRg st="3" end="3"/>
                                            </p:txEl>
                                          </p:spTgt>
                                        </p:tgtEl>
                                        <p:attrNameLst>
                                          <p:attrName>style.visibility</p:attrName>
                                        </p:attrNameLst>
                                      </p:cBhvr>
                                      <p:to>
                                        <p:strVal val="visible"/>
                                      </p:to>
                                    </p:set>
                                    <p:animEffect transition="in" filter="fade">
                                      <p:cBhvr>
                                        <p:cTn id="42" dur="1000"/>
                                        <p:tgtEl>
                                          <p:spTgt spid="34">
                                            <p:txEl>
                                              <p:pRg st="3" end="3"/>
                                            </p:txEl>
                                          </p:spTgt>
                                        </p:tgtEl>
                                      </p:cBhvr>
                                    </p:animEffect>
                                    <p:anim calcmode="lin" valueType="num">
                                      <p:cBhvr>
                                        <p:cTn id="43"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44"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45" fill="hold">
                            <p:stCondLst>
                              <p:cond delay="3500"/>
                            </p:stCondLst>
                            <p:childTnLst>
                              <p:par>
                                <p:cTn id="46" presetID="47" presetClass="entr" presetSubtype="0" fill="hold" grpId="0" nodeType="afterEffect">
                                  <p:stCondLst>
                                    <p:cond delay="0"/>
                                  </p:stCondLst>
                                  <p:childTnLst>
                                    <p:set>
                                      <p:cBhvr>
                                        <p:cTn id="47" dur="1" fill="hold">
                                          <p:stCondLst>
                                            <p:cond delay="0"/>
                                          </p:stCondLst>
                                        </p:cTn>
                                        <p:tgtEl>
                                          <p:spTgt spid="34">
                                            <p:txEl>
                                              <p:pRg st="5" end="5"/>
                                            </p:txEl>
                                          </p:spTgt>
                                        </p:tgtEl>
                                        <p:attrNameLst>
                                          <p:attrName>style.visibility</p:attrName>
                                        </p:attrNameLst>
                                      </p:cBhvr>
                                      <p:to>
                                        <p:strVal val="visible"/>
                                      </p:to>
                                    </p:set>
                                    <p:animEffect transition="in" filter="fade">
                                      <p:cBhvr>
                                        <p:cTn id="48" dur="1000"/>
                                        <p:tgtEl>
                                          <p:spTgt spid="34">
                                            <p:txEl>
                                              <p:pRg st="5" end="5"/>
                                            </p:txEl>
                                          </p:spTgt>
                                        </p:tgtEl>
                                      </p:cBhvr>
                                    </p:animEffect>
                                    <p:anim calcmode="lin" valueType="num">
                                      <p:cBhvr>
                                        <p:cTn id="49"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50"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19"/>
                                        </p:tgtEl>
                                        <p:attrNameLst>
                                          <p:attrName>style.visibility</p:attrName>
                                        </p:attrNameLst>
                                      </p:cBhvr>
                                      <p:to>
                                        <p:strVal val="visible"/>
                                      </p:to>
                                    </p:set>
                                    <p:anim calcmode="lin" valueType="num">
                                      <p:cBhvr>
                                        <p:cTn id="54" dur="500" fill="hold"/>
                                        <p:tgtEl>
                                          <p:spTgt spid="19"/>
                                        </p:tgtEl>
                                        <p:attrNameLst>
                                          <p:attrName>ppt_w</p:attrName>
                                        </p:attrNameLst>
                                      </p:cBhvr>
                                      <p:tavLst>
                                        <p:tav tm="0">
                                          <p:val>
                                            <p:fltVal val="0"/>
                                          </p:val>
                                        </p:tav>
                                        <p:tav tm="100000">
                                          <p:val>
                                            <p:strVal val="#ppt_w"/>
                                          </p:val>
                                        </p:tav>
                                      </p:tavLst>
                                    </p:anim>
                                    <p:anim calcmode="lin" valueType="num">
                                      <p:cBhvr>
                                        <p:cTn id="55" dur="500" fill="hold"/>
                                        <p:tgtEl>
                                          <p:spTgt spid="19"/>
                                        </p:tgtEl>
                                        <p:attrNameLst>
                                          <p:attrName>ppt_h</p:attrName>
                                        </p:attrNameLst>
                                      </p:cBhvr>
                                      <p:tavLst>
                                        <p:tav tm="0">
                                          <p:val>
                                            <p:fltVal val="0"/>
                                          </p:val>
                                        </p:tav>
                                        <p:tav tm="100000">
                                          <p:val>
                                            <p:strVal val="#ppt_h"/>
                                          </p:val>
                                        </p:tav>
                                      </p:tavLst>
                                    </p:anim>
                                    <p:animEffect transition="in" filter="fade">
                                      <p:cBhvr>
                                        <p:cTn id="56" dur="500"/>
                                        <p:tgtEl>
                                          <p:spTgt spid="19"/>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animEffect transition="in" filter="fade">
                                      <p:cBhvr>
                                        <p:cTn id="61" dur="500"/>
                                        <p:tgtEl>
                                          <p:spTgt spid="16"/>
                                        </p:tgtEl>
                                      </p:cBhvr>
                                    </p:animEffect>
                                  </p:childTnLst>
                                </p:cTn>
                              </p:par>
                              <p:par>
                                <p:cTn id="62" presetID="53" presetClass="entr" presetSubtype="528" fill="hold" grpId="0" nodeType="withEffect">
                                  <p:stCondLst>
                                    <p:cond delay="0"/>
                                  </p:stCondLst>
                                  <p:childTnLst>
                                    <p:set>
                                      <p:cBhvr>
                                        <p:cTn id="63" dur="1" fill="hold">
                                          <p:stCondLst>
                                            <p:cond delay="0"/>
                                          </p:stCondLst>
                                        </p:cTn>
                                        <p:tgtEl>
                                          <p:spTgt spid="22"/>
                                        </p:tgtEl>
                                        <p:attrNameLst>
                                          <p:attrName>style.visibility</p:attrName>
                                        </p:attrNameLst>
                                      </p:cBhvr>
                                      <p:to>
                                        <p:strVal val="visible"/>
                                      </p:to>
                                    </p:set>
                                    <p:anim calcmode="lin" valueType="num">
                                      <p:cBhvr>
                                        <p:cTn id="64" dur="1000" fill="hold"/>
                                        <p:tgtEl>
                                          <p:spTgt spid="22"/>
                                        </p:tgtEl>
                                        <p:attrNameLst>
                                          <p:attrName>ppt_w</p:attrName>
                                        </p:attrNameLst>
                                      </p:cBhvr>
                                      <p:tavLst>
                                        <p:tav tm="0">
                                          <p:val>
                                            <p:fltVal val="0"/>
                                          </p:val>
                                        </p:tav>
                                        <p:tav tm="100000">
                                          <p:val>
                                            <p:strVal val="#ppt_w"/>
                                          </p:val>
                                        </p:tav>
                                      </p:tavLst>
                                    </p:anim>
                                    <p:anim calcmode="lin" valueType="num">
                                      <p:cBhvr>
                                        <p:cTn id="65" dur="1000" fill="hold"/>
                                        <p:tgtEl>
                                          <p:spTgt spid="22"/>
                                        </p:tgtEl>
                                        <p:attrNameLst>
                                          <p:attrName>ppt_h</p:attrName>
                                        </p:attrNameLst>
                                      </p:cBhvr>
                                      <p:tavLst>
                                        <p:tav tm="0">
                                          <p:val>
                                            <p:fltVal val="0"/>
                                          </p:val>
                                        </p:tav>
                                        <p:tav tm="100000">
                                          <p:val>
                                            <p:strVal val="#ppt_h"/>
                                          </p:val>
                                        </p:tav>
                                      </p:tavLst>
                                    </p:anim>
                                    <p:animEffect transition="in" filter="fade">
                                      <p:cBhvr>
                                        <p:cTn id="66" dur="1000"/>
                                        <p:tgtEl>
                                          <p:spTgt spid="22"/>
                                        </p:tgtEl>
                                      </p:cBhvr>
                                    </p:animEffect>
                                    <p:anim calcmode="lin" valueType="num">
                                      <p:cBhvr>
                                        <p:cTn id="67" dur="1000" fill="hold"/>
                                        <p:tgtEl>
                                          <p:spTgt spid="22"/>
                                        </p:tgtEl>
                                        <p:attrNameLst>
                                          <p:attrName>ppt_x</p:attrName>
                                        </p:attrNameLst>
                                      </p:cBhvr>
                                      <p:tavLst>
                                        <p:tav tm="0">
                                          <p:val>
                                            <p:fltVal val="0.5"/>
                                          </p:val>
                                        </p:tav>
                                        <p:tav tm="100000">
                                          <p:val>
                                            <p:strVal val="#ppt_x"/>
                                          </p:val>
                                        </p:tav>
                                      </p:tavLst>
                                    </p:anim>
                                    <p:anim calcmode="lin" valueType="num">
                                      <p:cBhvr>
                                        <p:cTn id="68" dur="1000" fill="hold"/>
                                        <p:tgtEl>
                                          <p:spTgt spid="22"/>
                                        </p:tgtEl>
                                        <p:attrNameLst>
                                          <p:attrName>ppt_y</p:attrName>
                                        </p:attrNameLst>
                                      </p:cBhvr>
                                      <p:tavLst>
                                        <p:tav tm="0">
                                          <p:val>
                                            <p:fltVal val="0.5"/>
                                          </p:val>
                                        </p:tav>
                                        <p:tav tm="100000">
                                          <p:val>
                                            <p:strVal val="#ppt_y"/>
                                          </p:val>
                                        </p:tav>
                                      </p:tavLst>
                                    </p:anim>
                                  </p:childTnLst>
                                </p:cTn>
                              </p:par>
                              <p:par>
                                <p:cTn id="69" presetID="53" presetClass="entr" presetSubtype="528" fill="hold" grpId="0" nodeType="withEffect">
                                  <p:stCondLst>
                                    <p:cond delay="0"/>
                                  </p:stCondLst>
                                  <p:childTnLst>
                                    <p:set>
                                      <p:cBhvr>
                                        <p:cTn id="70" dur="1" fill="hold">
                                          <p:stCondLst>
                                            <p:cond delay="0"/>
                                          </p:stCondLst>
                                        </p:cTn>
                                        <p:tgtEl>
                                          <p:spTgt spid="39"/>
                                        </p:tgtEl>
                                        <p:attrNameLst>
                                          <p:attrName>style.visibility</p:attrName>
                                        </p:attrNameLst>
                                      </p:cBhvr>
                                      <p:to>
                                        <p:strVal val="visible"/>
                                      </p:to>
                                    </p:set>
                                    <p:anim calcmode="lin" valueType="num">
                                      <p:cBhvr>
                                        <p:cTn id="71" dur="1000" fill="hold"/>
                                        <p:tgtEl>
                                          <p:spTgt spid="39"/>
                                        </p:tgtEl>
                                        <p:attrNameLst>
                                          <p:attrName>ppt_w</p:attrName>
                                        </p:attrNameLst>
                                      </p:cBhvr>
                                      <p:tavLst>
                                        <p:tav tm="0">
                                          <p:val>
                                            <p:fltVal val="0"/>
                                          </p:val>
                                        </p:tav>
                                        <p:tav tm="100000">
                                          <p:val>
                                            <p:strVal val="#ppt_w"/>
                                          </p:val>
                                        </p:tav>
                                      </p:tavLst>
                                    </p:anim>
                                    <p:anim calcmode="lin" valueType="num">
                                      <p:cBhvr>
                                        <p:cTn id="72" dur="1000" fill="hold"/>
                                        <p:tgtEl>
                                          <p:spTgt spid="39"/>
                                        </p:tgtEl>
                                        <p:attrNameLst>
                                          <p:attrName>ppt_h</p:attrName>
                                        </p:attrNameLst>
                                      </p:cBhvr>
                                      <p:tavLst>
                                        <p:tav tm="0">
                                          <p:val>
                                            <p:fltVal val="0"/>
                                          </p:val>
                                        </p:tav>
                                        <p:tav tm="100000">
                                          <p:val>
                                            <p:strVal val="#ppt_h"/>
                                          </p:val>
                                        </p:tav>
                                      </p:tavLst>
                                    </p:anim>
                                    <p:animEffect transition="in" filter="fade">
                                      <p:cBhvr>
                                        <p:cTn id="73" dur="1000"/>
                                        <p:tgtEl>
                                          <p:spTgt spid="39"/>
                                        </p:tgtEl>
                                      </p:cBhvr>
                                    </p:animEffect>
                                    <p:anim calcmode="lin" valueType="num">
                                      <p:cBhvr>
                                        <p:cTn id="74" dur="1000" fill="hold"/>
                                        <p:tgtEl>
                                          <p:spTgt spid="39"/>
                                        </p:tgtEl>
                                        <p:attrNameLst>
                                          <p:attrName>ppt_x</p:attrName>
                                        </p:attrNameLst>
                                      </p:cBhvr>
                                      <p:tavLst>
                                        <p:tav tm="0">
                                          <p:val>
                                            <p:fltVal val="0.5"/>
                                          </p:val>
                                        </p:tav>
                                        <p:tav tm="100000">
                                          <p:val>
                                            <p:strVal val="#ppt_x"/>
                                          </p:val>
                                        </p:tav>
                                      </p:tavLst>
                                    </p:anim>
                                    <p:anim calcmode="lin" valueType="num">
                                      <p:cBhvr>
                                        <p:cTn id="75" dur="1000" fill="hold"/>
                                        <p:tgtEl>
                                          <p:spTgt spid="39"/>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47" presetClass="entr" presetSubtype="0" fill="hold" grpId="0" nodeType="afterEffect">
                                  <p:stCondLst>
                                    <p:cond delay="0"/>
                                  </p:stCondLst>
                                  <p:childTnLst>
                                    <p:set>
                                      <p:cBhvr>
                                        <p:cTn id="78" dur="1" fill="hold">
                                          <p:stCondLst>
                                            <p:cond delay="0"/>
                                          </p:stCondLst>
                                        </p:cTn>
                                        <p:tgtEl>
                                          <p:spTgt spid="35">
                                            <p:txEl>
                                              <p:pRg st="0" end="0"/>
                                            </p:txEl>
                                          </p:spTgt>
                                        </p:tgtEl>
                                        <p:attrNameLst>
                                          <p:attrName>style.visibility</p:attrName>
                                        </p:attrNameLst>
                                      </p:cBhvr>
                                      <p:to>
                                        <p:strVal val="visible"/>
                                      </p:to>
                                    </p:set>
                                    <p:animEffect transition="in" filter="fade">
                                      <p:cBhvr>
                                        <p:cTn id="79" dur="1000"/>
                                        <p:tgtEl>
                                          <p:spTgt spid="35">
                                            <p:txEl>
                                              <p:pRg st="0" end="0"/>
                                            </p:txEl>
                                          </p:spTgt>
                                        </p:tgtEl>
                                      </p:cBhvr>
                                    </p:animEffect>
                                    <p:anim calcmode="lin" valueType="num">
                                      <p:cBhvr>
                                        <p:cTn id="80" dur="1000" fill="hold"/>
                                        <p:tgtEl>
                                          <p:spTgt spid="35">
                                            <p:txEl>
                                              <p:pRg st="0" end="0"/>
                                            </p:txEl>
                                          </p:spTgt>
                                        </p:tgtEl>
                                        <p:attrNameLst>
                                          <p:attrName>ppt_x</p:attrName>
                                        </p:attrNameLst>
                                      </p:cBhvr>
                                      <p:tavLst>
                                        <p:tav tm="0">
                                          <p:val>
                                            <p:strVal val="#ppt_x"/>
                                          </p:val>
                                        </p:tav>
                                        <p:tav tm="100000">
                                          <p:val>
                                            <p:strVal val="#ppt_x"/>
                                          </p:val>
                                        </p:tav>
                                      </p:tavLst>
                                    </p:anim>
                                    <p:anim calcmode="lin" valueType="num">
                                      <p:cBhvr>
                                        <p:cTn id="81" dur="1000" fill="hold"/>
                                        <p:tgtEl>
                                          <p:spTgt spid="35">
                                            <p:txEl>
                                              <p:pRg st="0" end="0"/>
                                            </p:txEl>
                                          </p:spTgt>
                                        </p:tgtEl>
                                        <p:attrNameLst>
                                          <p:attrName>ppt_y</p:attrName>
                                        </p:attrNameLst>
                                      </p:cBhvr>
                                      <p:tavLst>
                                        <p:tav tm="0">
                                          <p:val>
                                            <p:strVal val="#ppt_y-.1"/>
                                          </p:val>
                                        </p:tav>
                                        <p:tav tm="100000">
                                          <p:val>
                                            <p:strVal val="#ppt_y"/>
                                          </p:val>
                                        </p:tav>
                                      </p:tavLst>
                                    </p:anim>
                                  </p:childTnLst>
                                </p:cTn>
                              </p:par>
                            </p:childTnLst>
                          </p:cTn>
                        </p:par>
                        <p:par>
                          <p:cTn id="82" fill="hold">
                            <p:stCondLst>
                              <p:cond delay="6500"/>
                            </p:stCondLst>
                            <p:childTnLst>
                              <p:par>
                                <p:cTn id="83" presetID="47" presetClass="entr" presetSubtype="0" fill="hold" grpId="0" nodeType="afterEffect">
                                  <p:stCondLst>
                                    <p:cond delay="0"/>
                                  </p:stCondLst>
                                  <p:childTnLst>
                                    <p:set>
                                      <p:cBhvr>
                                        <p:cTn id="84" dur="1" fill="hold">
                                          <p:stCondLst>
                                            <p:cond delay="0"/>
                                          </p:stCondLst>
                                        </p:cTn>
                                        <p:tgtEl>
                                          <p:spTgt spid="35">
                                            <p:txEl>
                                              <p:pRg st="3" end="3"/>
                                            </p:txEl>
                                          </p:spTgt>
                                        </p:tgtEl>
                                        <p:attrNameLst>
                                          <p:attrName>style.visibility</p:attrName>
                                        </p:attrNameLst>
                                      </p:cBhvr>
                                      <p:to>
                                        <p:strVal val="visible"/>
                                      </p:to>
                                    </p:set>
                                    <p:animEffect transition="in" filter="fade">
                                      <p:cBhvr>
                                        <p:cTn id="85" dur="1000"/>
                                        <p:tgtEl>
                                          <p:spTgt spid="35">
                                            <p:txEl>
                                              <p:pRg st="3" end="3"/>
                                            </p:txEl>
                                          </p:spTgt>
                                        </p:tgtEl>
                                      </p:cBhvr>
                                    </p:animEffect>
                                    <p:anim calcmode="lin" valueType="num">
                                      <p:cBhvr>
                                        <p:cTn id="86" dur="1000" fill="hold"/>
                                        <p:tgtEl>
                                          <p:spTgt spid="35">
                                            <p:txEl>
                                              <p:pRg st="3" end="3"/>
                                            </p:txEl>
                                          </p:spTgt>
                                        </p:tgtEl>
                                        <p:attrNameLst>
                                          <p:attrName>ppt_x</p:attrName>
                                        </p:attrNameLst>
                                      </p:cBhvr>
                                      <p:tavLst>
                                        <p:tav tm="0">
                                          <p:val>
                                            <p:strVal val="#ppt_x"/>
                                          </p:val>
                                        </p:tav>
                                        <p:tav tm="100000">
                                          <p:val>
                                            <p:strVal val="#ppt_x"/>
                                          </p:val>
                                        </p:tav>
                                      </p:tavLst>
                                    </p:anim>
                                    <p:anim calcmode="lin" valueType="num">
                                      <p:cBhvr>
                                        <p:cTn id="87" dur="1000" fill="hold"/>
                                        <p:tgtEl>
                                          <p:spTgt spid="35">
                                            <p:txEl>
                                              <p:pRg st="3" end="3"/>
                                            </p:txEl>
                                          </p:spTgt>
                                        </p:tgtEl>
                                        <p:attrNameLst>
                                          <p:attrName>ppt_y</p:attrName>
                                        </p:attrNameLst>
                                      </p:cBhvr>
                                      <p:tavLst>
                                        <p:tav tm="0">
                                          <p:val>
                                            <p:strVal val="#ppt_y-.1"/>
                                          </p:val>
                                        </p:tav>
                                        <p:tav tm="100000">
                                          <p:val>
                                            <p:strVal val="#ppt_y"/>
                                          </p:val>
                                        </p:tav>
                                      </p:tavLst>
                                    </p:anim>
                                  </p:childTnLst>
                                </p:cTn>
                              </p:par>
                            </p:childTnLst>
                          </p:cTn>
                        </p:par>
                        <p:par>
                          <p:cTn id="88" fill="hold">
                            <p:stCondLst>
                              <p:cond delay="7500"/>
                            </p:stCondLst>
                            <p:childTnLst>
                              <p:par>
                                <p:cTn id="89" presetID="47" presetClass="entr" presetSubtype="0" fill="hold" grpId="0" nodeType="afterEffect">
                                  <p:stCondLst>
                                    <p:cond delay="0"/>
                                  </p:stCondLst>
                                  <p:childTnLst>
                                    <p:set>
                                      <p:cBhvr>
                                        <p:cTn id="90" dur="1" fill="hold">
                                          <p:stCondLst>
                                            <p:cond delay="0"/>
                                          </p:stCondLst>
                                        </p:cTn>
                                        <p:tgtEl>
                                          <p:spTgt spid="35">
                                            <p:txEl>
                                              <p:pRg st="5" end="5"/>
                                            </p:txEl>
                                          </p:spTgt>
                                        </p:tgtEl>
                                        <p:attrNameLst>
                                          <p:attrName>style.visibility</p:attrName>
                                        </p:attrNameLst>
                                      </p:cBhvr>
                                      <p:to>
                                        <p:strVal val="visible"/>
                                      </p:to>
                                    </p:set>
                                    <p:animEffect transition="in" filter="fade">
                                      <p:cBhvr>
                                        <p:cTn id="91" dur="1000"/>
                                        <p:tgtEl>
                                          <p:spTgt spid="35">
                                            <p:txEl>
                                              <p:pRg st="5" end="5"/>
                                            </p:txEl>
                                          </p:spTgt>
                                        </p:tgtEl>
                                      </p:cBhvr>
                                    </p:animEffect>
                                    <p:anim calcmode="lin" valueType="num">
                                      <p:cBhvr>
                                        <p:cTn id="92" dur="1000" fill="hold"/>
                                        <p:tgtEl>
                                          <p:spTgt spid="35">
                                            <p:txEl>
                                              <p:pRg st="5" end="5"/>
                                            </p:txEl>
                                          </p:spTgt>
                                        </p:tgtEl>
                                        <p:attrNameLst>
                                          <p:attrName>ppt_x</p:attrName>
                                        </p:attrNameLst>
                                      </p:cBhvr>
                                      <p:tavLst>
                                        <p:tav tm="0">
                                          <p:val>
                                            <p:strVal val="#ppt_x"/>
                                          </p:val>
                                        </p:tav>
                                        <p:tav tm="100000">
                                          <p:val>
                                            <p:strVal val="#ppt_x"/>
                                          </p:val>
                                        </p:tav>
                                      </p:tavLst>
                                    </p:anim>
                                    <p:anim calcmode="lin" valueType="num">
                                      <p:cBhvr>
                                        <p:cTn id="93" dur="1000" fill="hold"/>
                                        <p:tgtEl>
                                          <p:spTgt spid="35">
                                            <p:txEl>
                                              <p:pRg st="5" end="5"/>
                                            </p:txEl>
                                          </p:spTgt>
                                        </p:tgtEl>
                                        <p:attrNameLst>
                                          <p:attrName>ppt_y</p:attrName>
                                        </p:attrNameLst>
                                      </p:cBhvr>
                                      <p:tavLst>
                                        <p:tav tm="0">
                                          <p:val>
                                            <p:strVal val="#ppt_y-.1"/>
                                          </p:val>
                                        </p:tav>
                                        <p:tav tm="100000">
                                          <p:val>
                                            <p:strVal val="#ppt_y"/>
                                          </p:val>
                                        </p:tav>
                                      </p:tavLst>
                                    </p:anim>
                                  </p:childTnLst>
                                </p:cTn>
                              </p:par>
                            </p:childTnLst>
                          </p:cTn>
                        </p:par>
                        <p:par>
                          <p:cTn id="94" fill="hold">
                            <p:stCondLst>
                              <p:cond delay="8500"/>
                            </p:stCondLst>
                            <p:childTnLst>
                              <p:par>
                                <p:cTn id="95" presetID="53" presetClass="entr" presetSubtype="16" fill="hold" grpId="0" nodeType="afterEffect">
                                  <p:stCondLst>
                                    <p:cond delay="0"/>
                                  </p:stCondLst>
                                  <p:childTnLst>
                                    <p:set>
                                      <p:cBhvr>
                                        <p:cTn id="96" dur="1" fill="hold">
                                          <p:stCondLst>
                                            <p:cond delay="0"/>
                                          </p:stCondLst>
                                        </p:cTn>
                                        <p:tgtEl>
                                          <p:spTgt spid="20"/>
                                        </p:tgtEl>
                                        <p:attrNameLst>
                                          <p:attrName>style.visibility</p:attrName>
                                        </p:attrNameLst>
                                      </p:cBhvr>
                                      <p:to>
                                        <p:strVal val="visible"/>
                                      </p:to>
                                    </p:set>
                                    <p:anim calcmode="lin" valueType="num">
                                      <p:cBhvr>
                                        <p:cTn id="97" dur="500" fill="hold"/>
                                        <p:tgtEl>
                                          <p:spTgt spid="20"/>
                                        </p:tgtEl>
                                        <p:attrNameLst>
                                          <p:attrName>ppt_w</p:attrName>
                                        </p:attrNameLst>
                                      </p:cBhvr>
                                      <p:tavLst>
                                        <p:tav tm="0">
                                          <p:val>
                                            <p:fltVal val="0"/>
                                          </p:val>
                                        </p:tav>
                                        <p:tav tm="100000">
                                          <p:val>
                                            <p:strVal val="#ppt_w"/>
                                          </p:val>
                                        </p:tav>
                                      </p:tavLst>
                                    </p:anim>
                                    <p:anim calcmode="lin" valueType="num">
                                      <p:cBhvr>
                                        <p:cTn id="98" dur="500" fill="hold"/>
                                        <p:tgtEl>
                                          <p:spTgt spid="20"/>
                                        </p:tgtEl>
                                        <p:attrNameLst>
                                          <p:attrName>ppt_h</p:attrName>
                                        </p:attrNameLst>
                                      </p:cBhvr>
                                      <p:tavLst>
                                        <p:tav tm="0">
                                          <p:val>
                                            <p:fltVal val="0"/>
                                          </p:val>
                                        </p:tav>
                                        <p:tav tm="100000">
                                          <p:val>
                                            <p:strVal val="#ppt_h"/>
                                          </p:val>
                                        </p:tav>
                                      </p:tavLst>
                                    </p:anim>
                                    <p:animEffect transition="in" filter="fade">
                                      <p:cBhvr>
                                        <p:cTn id="99" dur="500"/>
                                        <p:tgtEl>
                                          <p:spTgt spid="20"/>
                                        </p:tgtEl>
                                      </p:cBhvr>
                                    </p:animEffect>
                                  </p:childTnLst>
                                </p:cTn>
                              </p:par>
                              <p:par>
                                <p:cTn id="100" presetID="53" presetClass="entr" presetSubtype="16" fill="hold" grpId="0" nodeType="withEffect">
                                  <p:stCondLst>
                                    <p:cond delay="0"/>
                                  </p:stCondLst>
                                  <p:childTnLst>
                                    <p:set>
                                      <p:cBhvr>
                                        <p:cTn id="101" dur="1" fill="hold">
                                          <p:stCondLst>
                                            <p:cond delay="0"/>
                                          </p:stCondLst>
                                        </p:cTn>
                                        <p:tgtEl>
                                          <p:spTgt spid="17"/>
                                        </p:tgtEl>
                                        <p:attrNameLst>
                                          <p:attrName>style.visibility</p:attrName>
                                        </p:attrNameLst>
                                      </p:cBhvr>
                                      <p:to>
                                        <p:strVal val="visible"/>
                                      </p:to>
                                    </p:set>
                                    <p:anim calcmode="lin" valueType="num">
                                      <p:cBhvr>
                                        <p:cTn id="102" dur="500" fill="hold"/>
                                        <p:tgtEl>
                                          <p:spTgt spid="17"/>
                                        </p:tgtEl>
                                        <p:attrNameLst>
                                          <p:attrName>ppt_w</p:attrName>
                                        </p:attrNameLst>
                                      </p:cBhvr>
                                      <p:tavLst>
                                        <p:tav tm="0">
                                          <p:val>
                                            <p:fltVal val="0"/>
                                          </p:val>
                                        </p:tav>
                                        <p:tav tm="100000">
                                          <p:val>
                                            <p:strVal val="#ppt_w"/>
                                          </p:val>
                                        </p:tav>
                                      </p:tavLst>
                                    </p:anim>
                                    <p:anim calcmode="lin" valueType="num">
                                      <p:cBhvr>
                                        <p:cTn id="103" dur="500" fill="hold"/>
                                        <p:tgtEl>
                                          <p:spTgt spid="17"/>
                                        </p:tgtEl>
                                        <p:attrNameLst>
                                          <p:attrName>ppt_h</p:attrName>
                                        </p:attrNameLst>
                                      </p:cBhvr>
                                      <p:tavLst>
                                        <p:tav tm="0">
                                          <p:val>
                                            <p:fltVal val="0"/>
                                          </p:val>
                                        </p:tav>
                                        <p:tav tm="100000">
                                          <p:val>
                                            <p:strVal val="#ppt_h"/>
                                          </p:val>
                                        </p:tav>
                                      </p:tavLst>
                                    </p:anim>
                                    <p:animEffect transition="in" filter="fade">
                                      <p:cBhvr>
                                        <p:cTn id="104" dur="500"/>
                                        <p:tgtEl>
                                          <p:spTgt spid="17"/>
                                        </p:tgtEl>
                                      </p:cBhvr>
                                    </p:animEffect>
                                  </p:childTnLst>
                                </p:cTn>
                              </p:par>
                              <p:par>
                                <p:cTn id="105" presetID="53" presetClass="entr" presetSubtype="528" fill="hold" grpId="0" nodeType="withEffect">
                                  <p:stCondLst>
                                    <p:cond delay="0"/>
                                  </p:stCondLst>
                                  <p:childTnLst>
                                    <p:set>
                                      <p:cBhvr>
                                        <p:cTn id="106" dur="1" fill="hold">
                                          <p:stCondLst>
                                            <p:cond delay="0"/>
                                          </p:stCondLst>
                                        </p:cTn>
                                        <p:tgtEl>
                                          <p:spTgt spid="23"/>
                                        </p:tgtEl>
                                        <p:attrNameLst>
                                          <p:attrName>style.visibility</p:attrName>
                                        </p:attrNameLst>
                                      </p:cBhvr>
                                      <p:to>
                                        <p:strVal val="visible"/>
                                      </p:to>
                                    </p:set>
                                    <p:anim calcmode="lin" valueType="num">
                                      <p:cBhvr>
                                        <p:cTn id="107" dur="1000" fill="hold"/>
                                        <p:tgtEl>
                                          <p:spTgt spid="23"/>
                                        </p:tgtEl>
                                        <p:attrNameLst>
                                          <p:attrName>ppt_w</p:attrName>
                                        </p:attrNameLst>
                                      </p:cBhvr>
                                      <p:tavLst>
                                        <p:tav tm="0">
                                          <p:val>
                                            <p:fltVal val="0"/>
                                          </p:val>
                                        </p:tav>
                                        <p:tav tm="100000">
                                          <p:val>
                                            <p:strVal val="#ppt_w"/>
                                          </p:val>
                                        </p:tav>
                                      </p:tavLst>
                                    </p:anim>
                                    <p:anim calcmode="lin" valueType="num">
                                      <p:cBhvr>
                                        <p:cTn id="108" dur="1000" fill="hold"/>
                                        <p:tgtEl>
                                          <p:spTgt spid="23"/>
                                        </p:tgtEl>
                                        <p:attrNameLst>
                                          <p:attrName>ppt_h</p:attrName>
                                        </p:attrNameLst>
                                      </p:cBhvr>
                                      <p:tavLst>
                                        <p:tav tm="0">
                                          <p:val>
                                            <p:fltVal val="0"/>
                                          </p:val>
                                        </p:tav>
                                        <p:tav tm="100000">
                                          <p:val>
                                            <p:strVal val="#ppt_h"/>
                                          </p:val>
                                        </p:tav>
                                      </p:tavLst>
                                    </p:anim>
                                    <p:animEffect transition="in" filter="fade">
                                      <p:cBhvr>
                                        <p:cTn id="109" dur="1000"/>
                                        <p:tgtEl>
                                          <p:spTgt spid="23"/>
                                        </p:tgtEl>
                                      </p:cBhvr>
                                    </p:animEffect>
                                    <p:anim calcmode="lin" valueType="num">
                                      <p:cBhvr>
                                        <p:cTn id="110" dur="1000" fill="hold"/>
                                        <p:tgtEl>
                                          <p:spTgt spid="23"/>
                                        </p:tgtEl>
                                        <p:attrNameLst>
                                          <p:attrName>ppt_x</p:attrName>
                                        </p:attrNameLst>
                                      </p:cBhvr>
                                      <p:tavLst>
                                        <p:tav tm="0">
                                          <p:val>
                                            <p:fltVal val="0.5"/>
                                          </p:val>
                                        </p:tav>
                                        <p:tav tm="100000">
                                          <p:val>
                                            <p:strVal val="#ppt_x"/>
                                          </p:val>
                                        </p:tav>
                                      </p:tavLst>
                                    </p:anim>
                                    <p:anim calcmode="lin" valueType="num">
                                      <p:cBhvr>
                                        <p:cTn id="111" dur="1000" fill="hold"/>
                                        <p:tgtEl>
                                          <p:spTgt spid="23"/>
                                        </p:tgtEl>
                                        <p:attrNameLst>
                                          <p:attrName>ppt_y</p:attrName>
                                        </p:attrNameLst>
                                      </p:cBhvr>
                                      <p:tavLst>
                                        <p:tav tm="0">
                                          <p:val>
                                            <p:fltVal val="0.5"/>
                                          </p:val>
                                        </p:tav>
                                        <p:tav tm="100000">
                                          <p:val>
                                            <p:strVal val="#ppt_y"/>
                                          </p:val>
                                        </p:tav>
                                      </p:tavLst>
                                    </p:anim>
                                  </p:childTnLst>
                                </p:cTn>
                              </p:par>
                              <p:par>
                                <p:cTn id="112" presetID="53" presetClass="entr" presetSubtype="528" fill="hold" grpId="0" nodeType="withEffect">
                                  <p:stCondLst>
                                    <p:cond delay="0"/>
                                  </p:stCondLst>
                                  <p:childTnLst>
                                    <p:set>
                                      <p:cBhvr>
                                        <p:cTn id="113" dur="1" fill="hold">
                                          <p:stCondLst>
                                            <p:cond delay="0"/>
                                          </p:stCondLst>
                                        </p:cTn>
                                        <p:tgtEl>
                                          <p:spTgt spid="40"/>
                                        </p:tgtEl>
                                        <p:attrNameLst>
                                          <p:attrName>style.visibility</p:attrName>
                                        </p:attrNameLst>
                                      </p:cBhvr>
                                      <p:to>
                                        <p:strVal val="visible"/>
                                      </p:to>
                                    </p:set>
                                    <p:anim calcmode="lin" valueType="num">
                                      <p:cBhvr>
                                        <p:cTn id="114" dur="1000" fill="hold"/>
                                        <p:tgtEl>
                                          <p:spTgt spid="40"/>
                                        </p:tgtEl>
                                        <p:attrNameLst>
                                          <p:attrName>ppt_w</p:attrName>
                                        </p:attrNameLst>
                                      </p:cBhvr>
                                      <p:tavLst>
                                        <p:tav tm="0">
                                          <p:val>
                                            <p:fltVal val="0"/>
                                          </p:val>
                                        </p:tav>
                                        <p:tav tm="100000">
                                          <p:val>
                                            <p:strVal val="#ppt_w"/>
                                          </p:val>
                                        </p:tav>
                                      </p:tavLst>
                                    </p:anim>
                                    <p:anim calcmode="lin" valueType="num">
                                      <p:cBhvr>
                                        <p:cTn id="115" dur="1000" fill="hold"/>
                                        <p:tgtEl>
                                          <p:spTgt spid="40"/>
                                        </p:tgtEl>
                                        <p:attrNameLst>
                                          <p:attrName>ppt_h</p:attrName>
                                        </p:attrNameLst>
                                      </p:cBhvr>
                                      <p:tavLst>
                                        <p:tav tm="0">
                                          <p:val>
                                            <p:fltVal val="0"/>
                                          </p:val>
                                        </p:tav>
                                        <p:tav tm="100000">
                                          <p:val>
                                            <p:strVal val="#ppt_h"/>
                                          </p:val>
                                        </p:tav>
                                      </p:tavLst>
                                    </p:anim>
                                    <p:animEffect transition="in" filter="fade">
                                      <p:cBhvr>
                                        <p:cTn id="116" dur="1000"/>
                                        <p:tgtEl>
                                          <p:spTgt spid="40"/>
                                        </p:tgtEl>
                                      </p:cBhvr>
                                    </p:animEffect>
                                    <p:anim calcmode="lin" valueType="num">
                                      <p:cBhvr>
                                        <p:cTn id="117" dur="1000" fill="hold"/>
                                        <p:tgtEl>
                                          <p:spTgt spid="40"/>
                                        </p:tgtEl>
                                        <p:attrNameLst>
                                          <p:attrName>ppt_x</p:attrName>
                                        </p:attrNameLst>
                                      </p:cBhvr>
                                      <p:tavLst>
                                        <p:tav tm="0">
                                          <p:val>
                                            <p:fltVal val="0.5"/>
                                          </p:val>
                                        </p:tav>
                                        <p:tav tm="100000">
                                          <p:val>
                                            <p:strVal val="#ppt_x"/>
                                          </p:val>
                                        </p:tav>
                                      </p:tavLst>
                                    </p:anim>
                                    <p:anim calcmode="lin" valueType="num">
                                      <p:cBhvr>
                                        <p:cTn id="118" dur="1000" fill="hold"/>
                                        <p:tgtEl>
                                          <p:spTgt spid="40"/>
                                        </p:tgtEl>
                                        <p:attrNameLst>
                                          <p:attrName>ppt_y</p:attrName>
                                        </p:attrNameLst>
                                      </p:cBhvr>
                                      <p:tavLst>
                                        <p:tav tm="0">
                                          <p:val>
                                            <p:fltVal val="0.5"/>
                                          </p:val>
                                        </p:tav>
                                        <p:tav tm="100000">
                                          <p:val>
                                            <p:strVal val="#ppt_y"/>
                                          </p:val>
                                        </p:tav>
                                      </p:tavLst>
                                    </p:anim>
                                  </p:childTnLst>
                                </p:cTn>
                              </p:par>
                            </p:childTnLst>
                          </p:cTn>
                        </p:par>
                        <p:par>
                          <p:cTn id="119" fill="hold">
                            <p:stCondLst>
                              <p:cond delay="9500"/>
                            </p:stCondLst>
                            <p:childTnLst>
                              <p:par>
                                <p:cTn id="120" presetID="47" presetClass="entr" presetSubtype="0" fill="hold" grpId="0" nodeType="afterEffect">
                                  <p:stCondLst>
                                    <p:cond delay="0"/>
                                  </p:stCondLst>
                                  <p:childTnLst>
                                    <p:set>
                                      <p:cBhvr>
                                        <p:cTn id="121" dur="1" fill="hold">
                                          <p:stCondLst>
                                            <p:cond delay="0"/>
                                          </p:stCondLst>
                                        </p:cTn>
                                        <p:tgtEl>
                                          <p:spTgt spid="36">
                                            <p:txEl>
                                              <p:pRg st="0" end="0"/>
                                            </p:txEl>
                                          </p:spTgt>
                                        </p:tgtEl>
                                        <p:attrNameLst>
                                          <p:attrName>style.visibility</p:attrName>
                                        </p:attrNameLst>
                                      </p:cBhvr>
                                      <p:to>
                                        <p:strVal val="visible"/>
                                      </p:to>
                                    </p:set>
                                    <p:animEffect transition="in" filter="fade">
                                      <p:cBhvr>
                                        <p:cTn id="122" dur="1000"/>
                                        <p:tgtEl>
                                          <p:spTgt spid="36">
                                            <p:txEl>
                                              <p:pRg st="0" end="0"/>
                                            </p:txEl>
                                          </p:spTgt>
                                        </p:tgtEl>
                                      </p:cBhvr>
                                    </p:animEffect>
                                    <p:anim calcmode="lin" valueType="num">
                                      <p:cBhvr>
                                        <p:cTn id="123" dur="1000" fill="hold"/>
                                        <p:tgtEl>
                                          <p:spTgt spid="36">
                                            <p:txEl>
                                              <p:pRg st="0" end="0"/>
                                            </p:txEl>
                                          </p:spTgt>
                                        </p:tgtEl>
                                        <p:attrNameLst>
                                          <p:attrName>ppt_x</p:attrName>
                                        </p:attrNameLst>
                                      </p:cBhvr>
                                      <p:tavLst>
                                        <p:tav tm="0">
                                          <p:val>
                                            <p:strVal val="#ppt_x"/>
                                          </p:val>
                                        </p:tav>
                                        <p:tav tm="100000">
                                          <p:val>
                                            <p:strVal val="#ppt_x"/>
                                          </p:val>
                                        </p:tav>
                                      </p:tavLst>
                                    </p:anim>
                                    <p:anim calcmode="lin" valueType="num">
                                      <p:cBhvr>
                                        <p:cTn id="124" dur="1000" fill="hold"/>
                                        <p:tgtEl>
                                          <p:spTgt spid="36">
                                            <p:txEl>
                                              <p:pRg st="0" end="0"/>
                                            </p:txEl>
                                          </p:spTgt>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47" presetClass="entr" presetSubtype="0" fill="hold" grpId="0" nodeType="afterEffect">
                                  <p:stCondLst>
                                    <p:cond delay="0"/>
                                  </p:stCondLst>
                                  <p:childTnLst>
                                    <p:set>
                                      <p:cBhvr>
                                        <p:cTn id="127" dur="1" fill="hold">
                                          <p:stCondLst>
                                            <p:cond delay="0"/>
                                          </p:stCondLst>
                                        </p:cTn>
                                        <p:tgtEl>
                                          <p:spTgt spid="36">
                                            <p:txEl>
                                              <p:pRg st="3" end="3"/>
                                            </p:txEl>
                                          </p:spTgt>
                                        </p:tgtEl>
                                        <p:attrNameLst>
                                          <p:attrName>style.visibility</p:attrName>
                                        </p:attrNameLst>
                                      </p:cBhvr>
                                      <p:to>
                                        <p:strVal val="visible"/>
                                      </p:to>
                                    </p:set>
                                    <p:animEffect transition="in" filter="fade">
                                      <p:cBhvr>
                                        <p:cTn id="128" dur="1000"/>
                                        <p:tgtEl>
                                          <p:spTgt spid="36">
                                            <p:txEl>
                                              <p:pRg st="3" end="3"/>
                                            </p:txEl>
                                          </p:spTgt>
                                        </p:tgtEl>
                                      </p:cBhvr>
                                    </p:animEffect>
                                    <p:anim calcmode="lin" valueType="num">
                                      <p:cBhvr>
                                        <p:cTn id="129" dur="1000" fill="hold"/>
                                        <p:tgtEl>
                                          <p:spTgt spid="36">
                                            <p:txEl>
                                              <p:pRg st="3" end="3"/>
                                            </p:txEl>
                                          </p:spTgt>
                                        </p:tgtEl>
                                        <p:attrNameLst>
                                          <p:attrName>ppt_x</p:attrName>
                                        </p:attrNameLst>
                                      </p:cBhvr>
                                      <p:tavLst>
                                        <p:tav tm="0">
                                          <p:val>
                                            <p:strVal val="#ppt_x"/>
                                          </p:val>
                                        </p:tav>
                                        <p:tav tm="100000">
                                          <p:val>
                                            <p:strVal val="#ppt_x"/>
                                          </p:val>
                                        </p:tav>
                                      </p:tavLst>
                                    </p:anim>
                                    <p:anim calcmode="lin" valueType="num">
                                      <p:cBhvr>
                                        <p:cTn id="130" dur="1000" fill="hold"/>
                                        <p:tgtEl>
                                          <p:spTgt spid="36">
                                            <p:txEl>
                                              <p:pRg st="3" end="3"/>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1500"/>
                            </p:stCondLst>
                            <p:childTnLst>
                              <p:par>
                                <p:cTn id="132" presetID="47" presetClass="entr" presetSubtype="0" fill="hold" grpId="0" nodeType="afterEffect">
                                  <p:stCondLst>
                                    <p:cond delay="0"/>
                                  </p:stCondLst>
                                  <p:childTnLst>
                                    <p:set>
                                      <p:cBhvr>
                                        <p:cTn id="133" dur="1" fill="hold">
                                          <p:stCondLst>
                                            <p:cond delay="0"/>
                                          </p:stCondLst>
                                        </p:cTn>
                                        <p:tgtEl>
                                          <p:spTgt spid="36">
                                            <p:txEl>
                                              <p:pRg st="5" end="5"/>
                                            </p:txEl>
                                          </p:spTgt>
                                        </p:tgtEl>
                                        <p:attrNameLst>
                                          <p:attrName>style.visibility</p:attrName>
                                        </p:attrNameLst>
                                      </p:cBhvr>
                                      <p:to>
                                        <p:strVal val="visible"/>
                                      </p:to>
                                    </p:set>
                                    <p:animEffect transition="in" filter="fade">
                                      <p:cBhvr>
                                        <p:cTn id="134" dur="1000"/>
                                        <p:tgtEl>
                                          <p:spTgt spid="36">
                                            <p:txEl>
                                              <p:pRg st="5" end="5"/>
                                            </p:txEl>
                                          </p:spTgt>
                                        </p:tgtEl>
                                      </p:cBhvr>
                                    </p:animEffect>
                                    <p:anim calcmode="lin" valueType="num">
                                      <p:cBhvr>
                                        <p:cTn id="135" dur="1000" fill="hold"/>
                                        <p:tgtEl>
                                          <p:spTgt spid="36">
                                            <p:txEl>
                                              <p:pRg st="5" end="5"/>
                                            </p:txEl>
                                          </p:spTgt>
                                        </p:tgtEl>
                                        <p:attrNameLst>
                                          <p:attrName>ppt_x</p:attrName>
                                        </p:attrNameLst>
                                      </p:cBhvr>
                                      <p:tavLst>
                                        <p:tav tm="0">
                                          <p:val>
                                            <p:strVal val="#ppt_x"/>
                                          </p:val>
                                        </p:tav>
                                        <p:tav tm="100000">
                                          <p:val>
                                            <p:strVal val="#ppt_x"/>
                                          </p:val>
                                        </p:tav>
                                      </p:tavLst>
                                    </p:anim>
                                    <p:anim calcmode="lin" valueType="num">
                                      <p:cBhvr>
                                        <p:cTn id="136" dur="1000" fill="hold"/>
                                        <p:tgtEl>
                                          <p:spTgt spid="36">
                                            <p:txEl>
                                              <p:pRg st="5" end="5"/>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2500"/>
                            </p:stCondLst>
                            <p:childTnLst>
                              <p:par>
                                <p:cTn id="138" presetID="53" presetClass="entr" presetSubtype="16" fill="hold" grpId="0" nodeType="afterEffect">
                                  <p:stCondLst>
                                    <p:cond delay="0"/>
                                  </p:stCondLst>
                                  <p:childTnLst>
                                    <p:set>
                                      <p:cBhvr>
                                        <p:cTn id="139" dur="1" fill="hold">
                                          <p:stCondLst>
                                            <p:cond delay="0"/>
                                          </p:stCondLst>
                                        </p:cTn>
                                        <p:tgtEl>
                                          <p:spTgt spid="21"/>
                                        </p:tgtEl>
                                        <p:attrNameLst>
                                          <p:attrName>style.visibility</p:attrName>
                                        </p:attrNameLst>
                                      </p:cBhvr>
                                      <p:to>
                                        <p:strVal val="visible"/>
                                      </p:to>
                                    </p:set>
                                    <p:anim calcmode="lin" valueType="num">
                                      <p:cBhvr>
                                        <p:cTn id="140" dur="500" fill="hold"/>
                                        <p:tgtEl>
                                          <p:spTgt spid="21"/>
                                        </p:tgtEl>
                                        <p:attrNameLst>
                                          <p:attrName>ppt_w</p:attrName>
                                        </p:attrNameLst>
                                      </p:cBhvr>
                                      <p:tavLst>
                                        <p:tav tm="0">
                                          <p:val>
                                            <p:fltVal val="0"/>
                                          </p:val>
                                        </p:tav>
                                        <p:tav tm="100000">
                                          <p:val>
                                            <p:strVal val="#ppt_w"/>
                                          </p:val>
                                        </p:tav>
                                      </p:tavLst>
                                    </p:anim>
                                    <p:anim calcmode="lin" valueType="num">
                                      <p:cBhvr>
                                        <p:cTn id="141" dur="500" fill="hold"/>
                                        <p:tgtEl>
                                          <p:spTgt spid="21"/>
                                        </p:tgtEl>
                                        <p:attrNameLst>
                                          <p:attrName>ppt_h</p:attrName>
                                        </p:attrNameLst>
                                      </p:cBhvr>
                                      <p:tavLst>
                                        <p:tav tm="0">
                                          <p:val>
                                            <p:fltVal val="0"/>
                                          </p:val>
                                        </p:tav>
                                        <p:tav tm="100000">
                                          <p:val>
                                            <p:strVal val="#ppt_h"/>
                                          </p:val>
                                        </p:tav>
                                      </p:tavLst>
                                    </p:anim>
                                    <p:animEffect transition="in" filter="fade">
                                      <p:cBhvr>
                                        <p:cTn id="142" dur="500"/>
                                        <p:tgtEl>
                                          <p:spTgt spid="21"/>
                                        </p:tgtEl>
                                      </p:cBhvr>
                                    </p:animEffect>
                                  </p:childTnLst>
                                </p:cTn>
                              </p:par>
                              <p:par>
                                <p:cTn id="143" presetID="53" presetClass="entr" presetSubtype="16" fill="hold" grpId="0" nodeType="withEffect">
                                  <p:stCondLst>
                                    <p:cond delay="0"/>
                                  </p:stCondLst>
                                  <p:childTnLst>
                                    <p:set>
                                      <p:cBhvr>
                                        <p:cTn id="144" dur="1" fill="hold">
                                          <p:stCondLst>
                                            <p:cond delay="0"/>
                                          </p:stCondLst>
                                        </p:cTn>
                                        <p:tgtEl>
                                          <p:spTgt spid="18"/>
                                        </p:tgtEl>
                                        <p:attrNameLst>
                                          <p:attrName>style.visibility</p:attrName>
                                        </p:attrNameLst>
                                      </p:cBhvr>
                                      <p:to>
                                        <p:strVal val="visible"/>
                                      </p:to>
                                    </p:set>
                                    <p:anim calcmode="lin" valueType="num">
                                      <p:cBhvr>
                                        <p:cTn id="145" dur="500" fill="hold"/>
                                        <p:tgtEl>
                                          <p:spTgt spid="18"/>
                                        </p:tgtEl>
                                        <p:attrNameLst>
                                          <p:attrName>ppt_w</p:attrName>
                                        </p:attrNameLst>
                                      </p:cBhvr>
                                      <p:tavLst>
                                        <p:tav tm="0">
                                          <p:val>
                                            <p:fltVal val="0"/>
                                          </p:val>
                                        </p:tav>
                                        <p:tav tm="100000">
                                          <p:val>
                                            <p:strVal val="#ppt_w"/>
                                          </p:val>
                                        </p:tav>
                                      </p:tavLst>
                                    </p:anim>
                                    <p:anim calcmode="lin" valueType="num">
                                      <p:cBhvr>
                                        <p:cTn id="146" dur="500" fill="hold"/>
                                        <p:tgtEl>
                                          <p:spTgt spid="18"/>
                                        </p:tgtEl>
                                        <p:attrNameLst>
                                          <p:attrName>ppt_h</p:attrName>
                                        </p:attrNameLst>
                                      </p:cBhvr>
                                      <p:tavLst>
                                        <p:tav tm="0">
                                          <p:val>
                                            <p:fltVal val="0"/>
                                          </p:val>
                                        </p:tav>
                                        <p:tav tm="100000">
                                          <p:val>
                                            <p:strVal val="#ppt_h"/>
                                          </p:val>
                                        </p:tav>
                                      </p:tavLst>
                                    </p:anim>
                                    <p:animEffect transition="in" filter="fade">
                                      <p:cBhvr>
                                        <p:cTn id="147" dur="500"/>
                                        <p:tgtEl>
                                          <p:spTgt spid="18"/>
                                        </p:tgtEl>
                                      </p:cBhvr>
                                    </p:animEffect>
                                  </p:childTnLst>
                                </p:cTn>
                              </p:par>
                              <p:par>
                                <p:cTn id="148" presetID="53" presetClass="entr" presetSubtype="528" fill="hold" grpId="0" nodeType="withEffect">
                                  <p:stCondLst>
                                    <p:cond delay="0"/>
                                  </p:stCondLst>
                                  <p:childTnLst>
                                    <p:set>
                                      <p:cBhvr>
                                        <p:cTn id="149" dur="1" fill="hold">
                                          <p:stCondLst>
                                            <p:cond delay="0"/>
                                          </p:stCondLst>
                                        </p:cTn>
                                        <p:tgtEl>
                                          <p:spTgt spid="24"/>
                                        </p:tgtEl>
                                        <p:attrNameLst>
                                          <p:attrName>style.visibility</p:attrName>
                                        </p:attrNameLst>
                                      </p:cBhvr>
                                      <p:to>
                                        <p:strVal val="visible"/>
                                      </p:to>
                                    </p:set>
                                    <p:anim calcmode="lin" valueType="num">
                                      <p:cBhvr>
                                        <p:cTn id="150" dur="1000" fill="hold"/>
                                        <p:tgtEl>
                                          <p:spTgt spid="24"/>
                                        </p:tgtEl>
                                        <p:attrNameLst>
                                          <p:attrName>ppt_w</p:attrName>
                                        </p:attrNameLst>
                                      </p:cBhvr>
                                      <p:tavLst>
                                        <p:tav tm="0">
                                          <p:val>
                                            <p:fltVal val="0"/>
                                          </p:val>
                                        </p:tav>
                                        <p:tav tm="100000">
                                          <p:val>
                                            <p:strVal val="#ppt_w"/>
                                          </p:val>
                                        </p:tav>
                                      </p:tavLst>
                                    </p:anim>
                                    <p:anim calcmode="lin" valueType="num">
                                      <p:cBhvr>
                                        <p:cTn id="151" dur="1000" fill="hold"/>
                                        <p:tgtEl>
                                          <p:spTgt spid="24"/>
                                        </p:tgtEl>
                                        <p:attrNameLst>
                                          <p:attrName>ppt_h</p:attrName>
                                        </p:attrNameLst>
                                      </p:cBhvr>
                                      <p:tavLst>
                                        <p:tav tm="0">
                                          <p:val>
                                            <p:fltVal val="0"/>
                                          </p:val>
                                        </p:tav>
                                        <p:tav tm="100000">
                                          <p:val>
                                            <p:strVal val="#ppt_h"/>
                                          </p:val>
                                        </p:tav>
                                      </p:tavLst>
                                    </p:anim>
                                    <p:animEffect transition="in" filter="fade">
                                      <p:cBhvr>
                                        <p:cTn id="152" dur="1000"/>
                                        <p:tgtEl>
                                          <p:spTgt spid="24"/>
                                        </p:tgtEl>
                                      </p:cBhvr>
                                    </p:animEffect>
                                    <p:anim calcmode="lin" valueType="num">
                                      <p:cBhvr>
                                        <p:cTn id="153" dur="1000" fill="hold"/>
                                        <p:tgtEl>
                                          <p:spTgt spid="24"/>
                                        </p:tgtEl>
                                        <p:attrNameLst>
                                          <p:attrName>ppt_x</p:attrName>
                                        </p:attrNameLst>
                                      </p:cBhvr>
                                      <p:tavLst>
                                        <p:tav tm="0">
                                          <p:val>
                                            <p:fltVal val="0.5"/>
                                          </p:val>
                                        </p:tav>
                                        <p:tav tm="100000">
                                          <p:val>
                                            <p:strVal val="#ppt_x"/>
                                          </p:val>
                                        </p:tav>
                                      </p:tavLst>
                                    </p:anim>
                                    <p:anim calcmode="lin" valueType="num">
                                      <p:cBhvr>
                                        <p:cTn id="154" dur="1000" fill="hold"/>
                                        <p:tgtEl>
                                          <p:spTgt spid="24"/>
                                        </p:tgtEl>
                                        <p:attrNameLst>
                                          <p:attrName>ppt_y</p:attrName>
                                        </p:attrNameLst>
                                      </p:cBhvr>
                                      <p:tavLst>
                                        <p:tav tm="0">
                                          <p:val>
                                            <p:fltVal val="0.5"/>
                                          </p:val>
                                        </p:tav>
                                        <p:tav tm="100000">
                                          <p:val>
                                            <p:strVal val="#ppt_y"/>
                                          </p:val>
                                        </p:tav>
                                      </p:tavLst>
                                    </p:anim>
                                  </p:childTnLst>
                                </p:cTn>
                              </p:par>
                              <p:par>
                                <p:cTn id="155" presetID="53" presetClass="entr" presetSubtype="528" fill="hold" grpId="0" nodeType="withEffect">
                                  <p:stCondLst>
                                    <p:cond delay="0"/>
                                  </p:stCondLst>
                                  <p:childTnLst>
                                    <p:set>
                                      <p:cBhvr>
                                        <p:cTn id="156" dur="1" fill="hold">
                                          <p:stCondLst>
                                            <p:cond delay="0"/>
                                          </p:stCondLst>
                                        </p:cTn>
                                        <p:tgtEl>
                                          <p:spTgt spid="41"/>
                                        </p:tgtEl>
                                        <p:attrNameLst>
                                          <p:attrName>style.visibility</p:attrName>
                                        </p:attrNameLst>
                                      </p:cBhvr>
                                      <p:to>
                                        <p:strVal val="visible"/>
                                      </p:to>
                                    </p:set>
                                    <p:anim calcmode="lin" valueType="num">
                                      <p:cBhvr>
                                        <p:cTn id="157" dur="1000" fill="hold"/>
                                        <p:tgtEl>
                                          <p:spTgt spid="41"/>
                                        </p:tgtEl>
                                        <p:attrNameLst>
                                          <p:attrName>ppt_w</p:attrName>
                                        </p:attrNameLst>
                                      </p:cBhvr>
                                      <p:tavLst>
                                        <p:tav tm="0">
                                          <p:val>
                                            <p:fltVal val="0"/>
                                          </p:val>
                                        </p:tav>
                                        <p:tav tm="100000">
                                          <p:val>
                                            <p:strVal val="#ppt_w"/>
                                          </p:val>
                                        </p:tav>
                                      </p:tavLst>
                                    </p:anim>
                                    <p:anim calcmode="lin" valueType="num">
                                      <p:cBhvr>
                                        <p:cTn id="158" dur="1000" fill="hold"/>
                                        <p:tgtEl>
                                          <p:spTgt spid="41"/>
                                        </p:tgtEl>
                                        <p:attrNameLst>
                                          <p:attrName>ppt_h</p:attrName>
                                        </p:attrNameLst>
                                      </p:cBhvr>
                                      <p:tavLst>
                                        <p:tav tm="0">
                                          <p:val>
                                            <p:fltVal val="0"/>
                                          </p:val>
                                        </p:tav>
                                        <p:tav tm="100000">
                                          <p:val>
                                            <p:strVal val="#ppt_h"/>
                                          </p:val>
                                        </p:tav>
                                      </p:tavLst>
                                    </p:anim>
                                    <p:animEffect transition="in" filter="fade">
                                      <p:cBhvr>
                                        <p:cTn id="159" dur="1000"/>
                                        <p:tgtEl>
                                          <p:spTgt spid="41"/>
                                        </p:tgtEl>
                                      </p:cBhvr>
                                    </p:animEffect>
                                    <p:anim calcmode="lin" valueType="num">
                                      <p:cBhvr>
                                        <p:cTn id="160" dur="1000" fill="hold"/>
                                        <p:tgtEl>
                                          <p:spTgt spid="41"/>
                                        </p:tgtEl>
                                        <p:attrNameLst>
                                          <p:attrName>ppt_x</p:attrName>
                                        </p:attrNameLst>
                                      </p:cBhvr>
                                      <p:tavLst>
                                        <p:tav tm="0">
                                          <p:val>
                                            <p:fltVal val="0.5"/>
                                          </p:val>
                                        </p:tav>
                                        <p:tav tm="100000">
                                          <p:val>
                                            <p:strVal val="#ppt_x"/>
                                          </p:val>
                                        </p:tav>
                                      </p:tavLst>
                                    </p:anim>
                                    <p:anim calcmode="lin" valueType="num">
                                      <p:cBhvr>
                                        <p:cTn id="161" dur="1000" fill="hold"/>
                                        <p:tgtEl>
                                          <p:spTgt spid="41"/>
                                        </p:tgtEl>
                                        <p:attrNameLst>
                                          <p:attrName>ppt_y</p:attrName>
                                        </p:attrNameLst>
                                      </p:cBhvr>
                                      <p:tavLst>
                                        <p:tav tm="0">
                                          <p:val>
                                            <p:fltVal val="0.5"/>
                                          </p:val>
                                        </p:tav>
                                        <p:tav tm="100000">
                                          <p:val>
                                            <p:strVal val="#ppt_y"/>
                                          </p:val>
                                        </p:tav>
                                      </p:tavLst>
                                    </p:anim>
                                  </p:childTnLst>
                                </p:cTn>
                              </p:par>
                            </p:childTnLst>
                          </p:cTn>
                        </p:par>
                        <p:par>
                          <p:cTn id="162" fill="hold">
                            <p:stCondLst>
                              <p:cond delay="13500"/>
                            </p:stCondLst>
                            <p:childTnLst>
                              <p:par>
                                <p:cTn id="163" presetID="47" presetClass="entr" presetSubtype="0" fill="hold" grpId="0" nodeType="afterEffect">
                                  <p:stCondLst>
                                    <p:cond delay="0"/>
                                  </p:stCondLst>
                                  <p:childTnLst>
                                    <p:set>
                                      <p:cBhvr>
                                        <p:cTn id="164" dur="1" fill="hold">
                                          <p:stCondLst>
                                            <p:cond delay="0"/>
                                          </p:stCondLst>
                                        </p:cTn>
                                        <p:tgtEl>
                                          <p:spTgt spid="37">
                                            <p:txEl>
                                              <p:pRg st="0" end="0"/>
                                            </p:txEl>
                                          </p:spTgt>
                                        </p:tgtEl>
                                        <p:attrNameLst>
                                          <p:attrName>style.visibility</p:attrName>
                                        </p:attrNameLst>
                                      </p:cBhvr>
                                      <p:to>
                                        <p:strVal val="visible"/>
                                      </p:to>
                                    </p:set>
                                    <p:animEffect transition="in" filter="fade">
                                      <p:cBhvr>
                                        <p:cTn id="165" dur="1000"/>
                                        <p:tgtEl>
                                          <p:spTgt spid="37">
                                            <p:txEl>
                                              <p:pRg st="0" end="0"/>
                                            </p:txEl>
                                          </p:spTgt>
                                        </p:tgtEl>
                                      </p:cBhvr>
                                    </p:animEffect>
                                    <p:anim calcmode="lin" valueType="num">
                                      <p:cBhvr>
                                        <p:cTn id="166"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167"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4500"/>
                            </p:stCondLst>
                            <p:childTnLst>
                              <p:par>
                                <p:cTn id="169" presetID="47" presetClass="entr" presetSubtype="0" fill="hold" grpId="0" nodeType="afterEffect">
                                  <p:stCondLst>
                                    <p:cond delay="0"/>
                                  </p:stCondLst>
                                  <p:childTnLst>
                                    <p:set>
                                      <p:cBhvr>
                                        <p:cTn id="170" dur="1" fill="hold">
                                          <p:stCondLst>
                                            <p:cond delay="0"/>
                                          </p:stCondLst>
                                        </p:cTn>
                                        <p:tgtEl>
                                          <p:spTgt spid="37">
                                            <p:txEl>
                                              <p:pRg st="3" end="3"/>
                                            </p:txEl>
                                          </p:spTgt>
                                        </p:tgtEl>
                                        <p:attrNameLst>
                                          <p:attrName>style.visibility</p:attrName>
                                        </p:attrNameLst>
                                      </p:cBhvr>
                                      <p:to>
                                        <p:strVal val="visible"/>
                                      </p:to>
                                    </p:set>
                                    <p:animEffect transition="in" filter="fade">
                                      <p:cBhvr>
                                        <p:cTn id="171" dur="1000"/>
                                        <p:tgtEl>
                                          <p:spTgt spid="37">
                                            <p:txEl>
                                              <p:pRg st="3" end="3"/>
                                            </p:txEl>
                                          </p:spTgt>
                                        </p:tgtEl>
                                      </p:cBhvr>
                                    </p:animEffect>
                                    <p:anim calcmode="lin" valueType="num">
                                      <p:cBhvr>
                                        <p:cTn id="172"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173"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5500"/>
                            </p:stCondLst>
                            <p:childTnLst>
                              <p:par>
                                <p:cTn id="175" presetID="47" presetClass="entr" presetSubtype="0" fill="hold" grpId="0" nodeType="afterEffect">
                                  <p:stCondLst>
                                    <p:cond delay="0"/>
                                  </p:stCondLst>
                                  <p:childTnLst>
                                    <p:set>
                                      <p:cBhvr>
                                        <p:cTn id="176" dur="1" fill="hold">
                                          <p:stCondLst>
                                            <p:cond delay="0"/>
                                          </p:stCondLst>
                                        </p:cTn>
                                        <p:tgtEl>
                                          <p:spTgt spid="37">
                                            <p:txEl>
                                              <p:pRg st="5" end="5"/>
                                            </p:txEl>
                                          </p:spTgt>
                                        </p:tgtEl>
                                        <p:attrNameLst>
                                          <p:attrName>style.visibility</p:attrName>
                                        </p:attrNameLst>
                                      </p:cBhvr>
                                      <p:to>
                                        <p:strVal val="visible"/>
                                      </p:to>
                                    </p:set>
                                    <p:animEffect transition="in" filter="fade">
                                      <p:cBhvr>
                                        <p:cTn id="177" dur="1000"/>
                                        <p:tgtEl>
                                          <p:spTgt spid="37">
                                            <p:txEl>
                                              <p:pRg st="5" end="5"/>
                                            </p:txEl>
                                          </p:spTgt>
                                        </p:tgtEl>
                                      </p:cBhvr>
                                    </p:animEffect>
                                    <p:anim calcmode="lin" valueType="num">
                                      <p:cBhvr>
                                        <p:cTn id="178" dur="1000" fill="hold"/>
                                        <p:tgtEl>
                                          <p:spTgt spid="37">
                                            <p:txEl>
                                              <p:pRg st="5" end="5"/>
                                            </p:txEl>
                                          </p:spTgt>
                                        </p:tgtEl>
                                        <p:attrNameLst>
                                          <p:attrName>ppt_x</p:attrName>
                                        </p:attrNameLst>
                                      </p:cBhvr>
                                      <p:tavLst>
                                        <p:tav tm="0">
                                          <p:val>
                                            <p:strVal val="#ppt_x"/>
                                          </p:val>
                                        </p:tav>
                                        <p:tav tm="100000">
                                          <p:val>
                                            <p:strVal val="#ppt_x"/>
                                          </p:val>
                                        </p:tav>
                                      </p:tavLst>
                                    </p:anim>
                                    <p:anim calcmode="lin" valueType="num">
                                      <p:cBhvr>
                                        <p:cTn id="179" dur="1000" fill="hold"/>
                                        <p:tgtEl>
                                          <p:spTgt spid="37">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9" grpId="0" animBg="1"/>
      <p:bldP spid="21" grpId="0" animBg="1"/>
      <p:bldP spid="15" grpId="0" animBg="1"/>
      <p:bldP spid="18" grpId="0" animBg="1"/>
      <p:bldP spid="20" grpId="0" animBg="1"/>
      <p:bldP spid="16" grpId="0" animBg="1"/>
      <p:bldP spid="13" grpId="0" animBg="1"/>
      <p:bldP spid="4" grpId="0" animBg="1"/>
      <p:bldP spid="22" grpId="0" animBg="1"/>
      <p:bldP spid="23" grpId="0" animBg="1"/>
      <p:bldP spid="24" grpId="0" animBg="1"/>
      <p:bldP spid="30" grpId="0"/>
      <p:bldP spid="34" grpId="0" build="p"/>
      <p:bldP spid="35" grpId="0" build="p"/>
      <p:bldP spid="36" grpId="0" build="p"/>
      <p:bldP spid="37" grpId="0" build="p"/>
      <p:bldP spid="38" grpId="0"/>
      <p:bldP spid="39" grpId="0"/>
      <p:bldP spid="40" grpId="0"/>
      <p:bldP spid="41"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ABF0C25E-7F26-45C6-A68C-47255F5EE279}"/>
              </a:ext>
            </a:extLst>
          </p:cNvPr>
          <p:cNvGrpSpPr>
            <a:grpSpLocks noChangeAspect="1"/>
          </p:cNvGrpSpPr>
          <p:nvPr/>
        </p:nvGrpSpPr>
        <p:grpSpPr>
          <a:xfrm>
            <a:off x="9006840" y="2058819"/>
            <a:ext cx="2651760" cy="2651760"/>
            <a:chOff x="8915400" y="1143000"/>
            <a:chExt cx="2209800" cy="2209800"/>
          </a:xfrm>
          <a:solidFill>
            <a:srgbClr val="548235"/>
          </a:solidFill>
        </p:grpSpPr>
        <p:sp>
          <p:nvSpPr>
            <p:cNvPr id="18" name="Freeform: Shape 17">
              <a:extLst>
                <a:ext uri="{FF2B5EF4-FFF2-40B4-BE49-F238E27FC236}">
                  <a16:creationId xmlns:a16="http://schemas.microsoft.com/office/drawing/2014/main" id="{56ECFC2B-2620-4B7C-9FA8-BA48A5FC75B1}"/>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57CCC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C1D7101D-7395-4D9C-BF30-4CA695A703C6}"/>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57CCC6"/>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099EBA45-9A5E-473F-B01D-9C8AA9EECD8E}"/>
              </a:ext>
            </a:extLst>
          </p:cNvPr>
          <p:cNvSpPr txBox="1"/>
          <p:nvPr/>
        </p:nvSpPr>
        <p:spPr>
          <a:xfrm>
            <a:off x="9588674" y="2279306"/>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#4</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7" name="Oval 62">
            <a:extLst>
              <a:ext uri="{FF2B5EF4-FFF2-40B4-BE49-F238E27FC236}">
                <a16:creationId xmlns:a16="http://schemas.microsoft.com/office/drawing/2014/main" id="{C602C13D-5DD9-474A-BF9F-B96A2486F8A3}"/>
              </a:ext>
            </a:extLst>
          </p:cNvPr>
          <p:cNvSpPr>
            <a:spLocks noChangeAspect="1" noChangeArrowheads="1"/>
          </p:cNvSpPr>
          <p:nvPr/>
        </p:nvSpPr>
        <p:spPr bwMode="auto">
          <a:xfrm>
            <a:off x="9131648" y="2173043"/>
            <a:ext cx="457200" cy="457200"/>
          </a:xfrm>
          <a:prstGeom prst="ellipse">
            <a:avLst/>
          </a:prstGeom>
          <a:blipFill>
            <a:blip r:embed="rId3"/>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9" name="Group 8">
            <a:extLst>
              <a:ext uri="{FF2B5EF4-FFF2-40B4-BE49-F238E27FC236}">
                <a16:creationId xmlns:a16="http://schemas.microsoft.com/office/drawing/2014/main" id="{61DC3D0B-DD45-4AA4-92C7-39905B7A11B1}"/>
              </a:ext>
            </a:extLst>
          </p:cNvPr>
          <p:cNvGrpSpPr>
            <a:grpSpLocks noChangeAspect="1"/>
          </p:cNvGrpSpPr>
          <p:nvPr/>
        </p:nvGrpSpPr>
        <p:grpSpPr>
          <a:xfrm>
            <a:off x="5911885" y="838200"/>
            <a:ext cx="3200400" cy="3200400"/>
            <a:chOff x="8915400" y="1143000"/>
            <a:chExt cx="2209800" cy="2209800"/>
          </a:xfrm>
        </p:grpSpPr>
        <p:sp>
          <p:nvSpPr>
            <p:cNvPr id="12" name="Freeform: Shape 11">
              <a:extLst>
                <a:ext uri="{FF2B5EF4-FFF2-40B4-BE49-F238E27FC236}">
                  <a16:creationId xmlns:a16="http://schemas.microsoft.com/office/drawing/2014/main" id="{90FD01D7-402A-4128-ADBD-D2E38A9F106F}"/>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902B3E2-DDE7-4A3D-AE7D-EF507EA4DA46}"/>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FF7467"/>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892D3FE2-C17C-449B-8BE3-D61D3D8BC8FF}"/>
              </a:ext>
            </a:extLst>
          </p:cNvPr>
          <p:cNvGrpSpPr>
            <a:grpSpLocks noChangeAspect="1"/>
          </p:cNvGrpSpPr>
          <p:nvPr/>
        </p:nvGrpSpPr>
        <p:grpSpPr>
          <a:xfrm>
            <a:off x="4005073" y="1384200"/>
            <a:ext cx="2209800" cy="2209800"/>
            <a:chOff x="8915400" y="1143000"/>
            <a:chExt cx="2209800" cy="2209800"/>
          </a:xfrm>
        </p:grpSpPr>
        <p:sp>
          <p:nvSpPr>
            <p:cNvPr id="11" name="Freeform: Shape 10">
              <a:extLst>
                <a:ext uri="{FF2B5EF4-FFF2-40B4-BE49-F238E27FC236}">
                  <a16:creationId xmlns:a16="http://schemas.microsoft.com/office/drawing/2014/main" id="{17D7D158-FCF1-4113-A981-8547FA373C72}"/>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4CEAB4CB-185B-4506-830F-62B71AF55DE2}"/>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4CC8EC"/>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4" name="Group 13">
            <a:extLst>
              <a:ext uri="{FF2B5EF4-FFF2-40B4-BE49-F238E27FC236}">
                <a16:creationId xmlns:a16="http://schemas.microsoft.com/office/drawing/2014/main" id="{9DEACAC0-A69F-48B1-90AF-10CED4A7F018}"/>
              </a:ext>
            </a:extLst>
          </p:cNvPr>
          <p:cNvGrpSpPr>
            <a:grpSpLocks noChangeAspect="1"/>
          </p:cNvGrpSpPr>
          <p:nvPr/>
        </p:nvGrpSpPr>
        <p:grpSpPr>
          <a:xfrm>
            <a:off x="7132320" y="3366614"/>
            <a:ext cx="2651760" cy="2651760"/>
            <a:chOff x="8915400" y="1143000"/>
            <a:chExt cx="2209800" cy="2209800"/>
          </a:xfrm>
          <a:solidFill>
            <a:srgbClr val="A5A5A5"/>
          </a:solidFill>
        </p:grpSpPr>
        <p:sp>
          <p:nvSpPr>
            <p:cNvPr id="15" name="Freeform: Shape 14">
              <a:extLst>
                <a:ext uri="{FF2B5EF4-FFF2-40B4-BE49-F238E27FC236}">
                  <a16:creationId xmlns:a16="http://schemas.microsoft.com/office/drawing/2014/main" id="{2BDDD802-19C9-4C80-8203-F266210EEEA0}"/>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6F37733-692E-4A0B-A3F7-D0717ABEE344}"/>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solidFill>
              <a:srgbClr val="F4C956"/>
            </a:solid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03064586-526E-4746-A6C7-2AFC245869EB}"/>
              </a:ext>
            </a:extLst>
          </p:cNvPr>
          <p:cNvSpPr txBox="1"/>
          <p:nvPr/>
        </p:nvSpPr>
        <p:spPr>
          <a:xfrm>
            <a:off x="6163561" y="1029022"/>
            <a:ext cx="2823916" cy="1661993"/>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#1</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latin typeface="Candara" panose="020E0502030303020204" pitchFamily="34" charset="0"/>
            </a:endParaRPr>
          </a:p>
          <a:p>
            <a:pPr marL="171450" indent="-171450" algn="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BB240A80-C759-4FA5-88F6-2F683F984CD6}"/>
              </a:ext>
            </a:extLst>
          </p:cNvPr>
          <p:cNvSpPr txBox="1"/>
          <p:nvPr/>
        </p:nvSpPr>
        <p:spPr>
          <a:xfrm>
            <a:off x="4195274" y="1553329"/>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#2</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3" name="TextBox 22">
            <a:extLst>
              <a:ext uri="{FF2B5EF4-FFF2-40B4-BE49-F238E27FC236}">
                <a16:creationId xmlns:a16="http://schemas.microsoft.com/office/drawing/2014/main" id="{8967424C-0611-437A-967A-056A11CF3783}"/>
              </a:ext>
            </a:extLst>
          </p:cNvPr>
          <p:cNvSpPr txBox="1"/>
          <p:nvPr/>
        </p:nvSpPr>
        <p:spPr>
          <a:xfrm>
            <a:off x="7666332" y="3617380"/>
            <a:ext cx="1991933" cy="1846659"/>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#3</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100" dirty="0">
                <a:solidFill>
                  <a:schemeClr val="bg1"/>
                </a:solidFill>
                <a:latin typeface="Candara" panose="020E0502030303020204" pitchFamily="34" charset="0"/>
              </a:rPr>
              <a:t>Lorem ipsum dolor sit amet, consectetur adipiscing elit, sed do eiusmod tempor incididunt ut labore et dolore magna aliqua. </a:t>
            </a:r>
          </a:p>
          <a:p>
            <a:pPr marL="171450" indent="-171450" algn="r">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24" name="Oval 62">
            <a:extLst>
              <a:ext uri="{FF2B5EF4-FFF2-40B4-BE49-F238E27FC236}">
                <a16:creationId xmlns:a16="http://schemas.microsoft.com/office/drawing/2014/main" id="{AAE8CA57-6F1D-494F-8A2F-3CEF4F78AEE1}"/>
              </a:ext>
            </a:extLst>
          </p:cNvPr>
          <p:cNvSpPr>
            <a:spLocks noChangeAspect="1" noChangeArrowheads="1"/>
          </p:cNvSpPr>
          <p:nvPr/>
        </p:nvSpPr>
        <p:spPr bwMode="auto">
          <a:xfrm>
            <a:off x="4078248" y="1451057"/>
            <a:ext cx="457200" cy="457200"/>
          </a:xfrm>
          <a:prstGeom prst="ellipse">
            <a:avLst/>
          </a:prstGeom>
          <a:blipFill>
            <a:blip r:embed="rId4"/>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Oval 62">
            <a:extLst>
              <a:ext uri="{FF2B5EF4-FFF2-40B4-BE49-F238E27FC236}">
                <a16:creationId xmlns:a16="http://schemas.microsoft.com/office/drawing/2014/main" id="{001D5238-C11B-4DD3-957B-B1FF3CF95AB7}"/>
              </a:ext>
            </a:extLst>
          </p:cNvPr>
          <p:cNvSpPr>
            <a:spLocks noChangeAspect="1" noChangeArrowheads="1"/>
          </p:cNvSpPr>
          <p:nvPr/>
        </p:nvSpPr>
        <p:spPr bwMode="auto">
          <a:xfrm>
            <a:off x="6230762" y="938301"/>
            <a:ext cx="457200" cy="457200"/>
          </a:xfrm>
          <a:prstGeom prst="ellipse">
            <a:avLst/>
          </a:prstGeom>
          <a:blipFill>
            <a:blip r:embed="rId5"/>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Oval 62">
            <a:extLst>
              <a:ext uri="{FF2B5EF4-FFF2-40B4-BE49-F238E27FC236}">
                <a16:creationId xmlns:a16="http://schemas.microsoft.com/office/drawing/2014/main" id="{4D6505BC-51EC-4C55-B5BE-F6517DD53289}"/>
              </a:ext>
            </a:extLst>
          </p:cNvPr>
          <p:cNvSpPr>
            <a:spLocks noChangeAspect="1" noChangeArrowheads="1"/>
          </p:cNvSpPr>
          <p:nvPr/>
        </p:nvSpPr>
        <p:spPr bwMode="auto">
          <a:xfrm>
            <a:off x="7268485" y="3508318"/>
            <a:ext cx="457200" cy="457200"/>
          </a:xfrm>
          <a:prstGeom prst="ellipse">
            <a:avLst/>
          </a:prstGeom>
          <a:blipFill>
            <a:blip r:embed="rId6"/>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TextBox 27">
            <a:extLst>
              <a:ext uri="{FF2B5EF4-FFF2-40B4-BE49-F238E27FC236}">
                <a16:creationId xmlns:a16="http://schemas.microsoft.com/office/drawing/2014/main" id="{619AA1BE-38C7-47D5-8E60-6669D5AE45E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 .</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a:p>
            <a:pPr marL="228600" indent="-228600">
              <a:buFont typeface="+mj-lt"/>
              <a:buAutoNum type="arabicParenR"/>
            </a:pPr>
            <a:endParaRPr lang="en-US" sz="1000" dirty="0">
              <a:solidFill>
                <a:schemeClr val="bg1"/>
              </a:solidFill>
              <a:latin typeface="Candara" panose="020E0502030303020204" pitchFamily="34" charset="0"/>
            </a:endParaRPr>
          </a:p>
          <a:p>
            <a:pPr marL="342900" indent="-342900">
              <a:buFont typeface="+mj-lt"/>
              <a:buAutoNum type="arabicParenR"/>
            </a:pPr>
            <a:r>
              <a:rPr lang="en-US" sz="1300" dirty="0">
                <a:solidFill>
                  <a:schemeClr val="bg1"/>
                </a:solidFill>
                <a:latin typeface="Candara" panose="020E0502030303020204" pitchFamily="34" charset="0"/>
              </a:rPr>
              <a:t>Lorem ipsum dolor sit amet, consectetur adipiscing elit, sed do eiusmod.</a:t>
            </a:r>
          </a:p>
        </p:txBody>
      </p:sp>
      <p:grpSp>
        <p:nvGrpSpPr>
          <p:cNvPr id="29" name="Group 28">
            <a:extLst>
              <a:ext uri="{FF2B5EF4-FFF2-40B4-BE49-F238E27FC236}">
                <a16:creationId xmlns:a16="http://schemas.microsoft.com/office/drawing/2014/main" id="{C4FD937B-FEE5-44CC-BF45-7E839D5E0F51}"/>
              </a:ext>
            </a:extLst>
          </p:cNvPr>
          <p:cNvGrpSpPr>
            <a:grpSpLocks noChangeAspect="1"/>
          </p:cNvGrpSpPr>
          <p:nvPr/>
        </p:nvGrpSpPr>
        <p:grpSpPr>
          <a:xfrm>
            <a:off x="6059440" y="4872527"/>
            <a:ext cx="1737360" cy="1737360"/>
            <a:chOff x="8915400" y="1143000"/>
            <a:chExt cx="2209800" cy="2209800"/>
          </a:xfrm>
          <a:solidFill>
            <a:srgbClr val="FF9285"/>
          </a:solidFill>
        </p:grpSpPr>
        <p:sp>
          <p:nvSpPr>
            <p:cNvPr id="30" name="Freeform: Shape 29">
              <a:extLst>
                <a:ext uri="{FF2B5EF4-FFF2-40B4-BE49-F238E27FC236}">
                  <a16:creationId xmlns:a16="http://schemas.microsoft.com/office/drawing/2014/main" id="{69F83839-2733-4216-B23A-85BC1D7C65E4}"/>
                </a:ext>
              </a:extLst>
            </p:cNvPr>
            <p:cNvSpPr/>
            <p:nvPr/>
          </p:nvSpPr>
          <p:spPr>
            <a:xfrm>
              <a:off x="8915400" y="1143000"/>
              <a:ext cx="2209800" cy="2209800"/>
            </a:xfrm>
            <a:custGeom>
              <a:avLst/>
              <a:gdLst>
                <a:gd name="connsiteX0" fmla="*/ 0 w 2209800"/>
                <a:gd name="connsiteY0" fmla="*/ 0 h 2209800"/>
                <a:gd name="connsiteX1" fmla="*/ 2209800 w 2209800"/>
                <a:gd name="connsiteY1" fmla="*/ 0 h 2209800"/>
                <a:gd name="connsiteX2" fmla="*/ 2209800 w 2209800"/>
                <a:gd name="connsiteY2" fmla="*/ 2209800 h 2209800"/>
                <a:gd name="connsiteX3" fmla="*/ 1114803 w 2209800"/>
                <a:gd name="connsiteY3" fmla="*/ 2209800 h 2209800"/>
                <a:gd name="connsiteX4" fmla="*/ 0 w 2209800"/>
                <a:gd name="connsiteY4" fmla="*/ 1054001 h 22098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09800" h="2209800">
                  <a:moveTo>
                    <a:pt x="0" y="0"/>
                  </a:moveTo>
                  <a:lnTo>
                    <a:pt x="2209800" y="0"/>
                  </a:lnTo>
                  <a:lnTo>
                    <a:pt x="2209800" y="2209800"/>
                  </a:lnTo>
                  <a:lnTo>
                    <a:pt x="1114803" y="2209800"/>
                  </a:lnTo>
                  <a:lnTo>
                    <a:pt x="0" y="1054001"/>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3DFC3DD5-8DB2-4B59-B72C-B11E1A9A41CE}"/>
                </a:ext>
              </a:extLst>
            </p:cNvPr>
            <p:cNvSpPr/>
            <p:nvPr/>
          </p:nvSpPr>
          <p:spPr>
            <a:xfrm>
              <a:off x="8991600" y="2057400"/>
              <a:ext cx="1163333" cy="1204667"/>
            </a:xfrm>
            <a:custGeom>
              <a:avLst/>
              <a:gdLst>
                <a:gd name="connsiteX0" fmla="*/ 0 w 1163333"/>
                <a:gd name="connsiteY0" fmla="*/ 0 h 1204667"/>
                <a:gd name="connsiteX1" fmla="*/ 1163333 w 1163333"/>
                <a:gd name="connsiteY1" fmla="*/ 1204667 h 1204667"/>
                <a:gd name="connsiteX2" fmla="*/ 1114803 w 1163333"/>
                <a:gd name="connsiteY2" fmla="*/ 1204667 h 1204667"/>
                <a:gd name="connsiteX3" fmla="*/ 0 w 1163333"/>
                <a:gd name="connsiteY3" fmla="*/ 48868 h 1204667"/>
              </a:gdLst>
              <a:ahLst/>
              <a:cxnLst>
                <a:cxn ang="0">
                  <a:pos x="connsiteX0" y="connsiteY0"/>
                </a:cxn>
                <a:cxn ang="0">
                  <a:pos x="connsiteX1" y="connsiteY1"/>
                </a:cxn>
                <a:cxn ang="0">
                  <a:pos x="connsiteX2" y="connsiteY2"/>
                </a:cxn>
                <a:cxn ang="0">
                  <a:pos x="connsiteX3" y="connsiteY3"/>
                </a:cxn>
              </a:cxnLst>
              <a:rect l="l" t="t" r="r" b="b"/>
              <a:pathLst>
                <a:path w="1163333" h="1204667">
                  <a:moveTo>
                    <a:pt x="0" y="0"/>
                  </a:moveTo>
                  <a:lnTo>
                    <a:pt x="1163333" y="1204667"/>
                  </a:lnTo>
                  <a:lnTo>
                    <a:pt x="1114803" y="1204667"/>
                  </a:lnTo>
                  <a:lnTo>
                    <a:pt x="0" y="48868"/>
                  </a:lnTo>
                  <a:close/>
                </a:path>
              </a:pathLst>
            </a:custGeom>
            <a:grpFill/>
            <a:ln>
              <a:noFill/>
            </a:ln>
            <a:effectLst>
              <a:outerShdw blurRad="114300" dist="38100" dir="8100000" sx="113000" sy="113000" algn="tr" rotWithShape="0">
                <a:prstClr val="black">
                  <a:alpha val="7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2" name="TextBox 31">
            <a:extLst>
              <a:ext uri="{FF2B5EF4-FFF2-40B4-BE49-F238E27FC236}">
                <a16:creationId xmlns:a16="http://schemas.microsoft.com/office/drawing/2014/main" id="{589D8C17-5EB5-4A45-835E-F16D89A0A1DE}"/>
              </a:ext>
            </a:extLst>
          </p:cNvPr>
          <p:cNvSpPr txBox="1"/>
          <p:nvPr/>
        </p:nvSpPr>
        <p:spPr>
          <a:xfrm>
            <a:off x="6028335" y="4968729"/>
            <a:ext cx="1771045" cy="1415772"/>
          </a:xfrm>
          <a:prstGeom prst="rect">
            <a:avLst/>
          </a:prstGeom>
          <a:noFill/>
        </p:spPr>
        <p:txBody>
          <a:bodyPr wrap="square" rtlCol="0">
            <a:spAutoFit/>
          </a:bodyPr>
          <a:lstStyle/>
          <a:p>
            <a:pPr algn="r" defTabSz="1219170">
              <a:spcBef>
                <a:spcPct val="20000"/>
              </a:spcBef>
              <a:defRPr/>
            </a:pPr>
            <a:r>
              <a:rPr lang="en-US" sz="2000" dirty="0">
                <a:solidFill>
                  <a:schemeClr val="bg1"/>
                </a:solidFill>
                <a:latin typeface="Bernard MT Condensed" panose="02050806060905020404" pitchFamily="18" charset="0"/>
              </a:rPr>
              <a:t>Widget #5</a:t>
            </a:r>
          </a:p>
          <a:p>
            <a:pPr algn="r" defTabSz="1219170">
              <a:spcBef>
                <a:spcPct val="20000"/>
              </a:spcBef>
              <a:defRPr/>
            </a:pPr>
            <a:endParaRPr lang="en-US" sz="400" b="1" dirty="0">
              <a:solidFill>
                <a:schemeClr val="bg1"/>
              </a:solidFill>
              <a:latin typeface="Candara" panose="020E0502030303020204" pitchFamily="34" charset="0"/>
            </a:endParaRPr>
          </a:p>
          <a:p>
            <a:pPr algn="r" defTabSz="1219170">
              <a:spcBef>
                <a:spcPct val="20000"/>
              </a:spcBef>
              <a:defRPr/>
            </a:pPr>
            <a:endParaRPr lang="en-US" sz="100" b="1" dirty="0">
              <a:solidFill>
                <a:schemeClr val="bg1"/>
              </a:solidFill>
              <a:latin typeface="Candara" panose="020E0502030303020204" pitchFamily="34" charset="0"/>
            </a:endParaRPr>
          </a:p>
          <a:p>
            <a:pPr algn="r"/>
            <a:r>
              <a:rPr lang="en-US" sz="1000" dirty="0">
                <a:solidFill>
                  <a:schemeClr val="bg1"/>
                </a:solidFill>
                <a:latin typeface="Candara" panose="020E0502030303020204" pitchFamily="34" charset="0"/>
              </a:rPr>
              <a:t>Lorem ipsum dolor sit amet, consectetur adipiscing elit, sed do eiusmod.</a:t>
            </a:r>
          </a:p>
          <a:p>
            <a:pPr marL="171450" indent="-171450" algn="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p:txBody>
      </p:sp>
      <p:sp>
        <p:nvSpPr>
          <p:cNvPr id="33" name="Oval 62">
            <a:extLst>
              <a:ext uri="{FF2B5EF4-FFF2-40B4-BE49-F238E27FC236}">
                <a16:creationId xmlns:a16="http://schemas.microsoft.com/office/drawing/2014/main" id="{1088AEA1-6B70-464A-81CB-C8A9A292365A}"/>
              </a:ext>
            </a:extLst>
          </p:cNvPr>
          <p:cNvSpPr>
            <a:spLocks noChangeAspect="1" noChangeArrowheads="1"/>
          </p:cNvSpPr>
          <p:nvPr/>
        </p:nvSpPr>
        <p:spPr bwMode="auto">
          <a:xfrm>
            <a:off x="6131473" y="4950226"/>
            <a:ext cx="457200" cy="457200"/>
          </a:xfrm>
          <a:prstGeom prst="ellipse">
            <a:avLst/>
          </a:prstGeom>
          <a:blipFill>
            <a:blip r:embed="rId7"/>
            <a:stretch>
              <a:fillRect l="-2000" t="-2000" r="-2000" b="-2000"/>
            </a:stretch>
          </a:blipFill>
          <a:ln w="6350">
            <a:solidFill>
              <a:schemeClr val="bg1">
                <a:alpha val="50000"/>
              </a:schemeClr>
            </a:solidFill>
            <a:round/>
            <a:headEnd/>
            <a:tailEnd/>
          </a:ln>
          <a:effectLst>
            <a:innerShdw blurRad="114300">
              <a:prstClr val="black"/>
            </a:innerShdw>
          </a:effectLst>
        </p:spPr>
        <p:txBody>
          <a:bodyPr vert="horz" wrap="square" lIns="121920" tIns="60960" rIns="121920" bIns="60960" numCol="1" anchor="t" anchorCtr="0" compatLnSpc="1">
            <a:prstTxWarp prst="textNoShape">
              <a:avLst/>
            </a:prstTxWarp>
          </a:bodyPr>
          <a:lstStyle/>
          <a:p>
            <a:endParaRPr lang="en-US" sz="2400" dirty="0"/>
          </a:p>
        </p:txBody>
      </p:sp>
    </p:spTree>
    <p:extLst>
      <p:ext uri="{BB962C8B-B14F-4D97-AF65-F5344CB8AC3E}">
        <p14:creationId xmlns:p14="http://schemas.microsoft.com/office/powerpoint/2010/main" val="3104114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8">
                                            <p:txEl>
                                              <p:pRg st="0" end="0"/>
                                            </p:txEl>
                                          </p:spTgt>
                                        </p:tgtEl>
                                        <p:attrNameLst>
                                          <p:attrName>style.visibility</p:attrName>
                                        </p:attrNameLst>
                                      </p:cBhvr>
                                      <p:to>
                                        <p:strVal val="visible"/>
                                      </p:to>
                                    </p:set>
                                    <p:animEffect transition="in" filter="fade">
                                      <p:cBhvr>
                                        <p:cTn id="11" dur="1000"/>
                                        <p:tgtEl>
                                          <p:spTgt spid="28">
                                            <p:txEl>
                                              <p:pRg st="0" end="0"/>
                                            </p:txEl>
                                          </p:spTgt>
                                        </p:tgtEl>
                                      </p:cBhvr>
                                    </p:animEffect>
                                    <p:anim calcmode="lin" valueType="num">
                                      <p:cBhvr>
                                        <p:cTn id="12"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28">
                                            <p:txEl>
                                              <p:pRg st="2" end="2"/>
                                            </p:txEl>
                                          </p:spTgt>
                                        </p:tgtEl>
                                        <p:attrNameLst>
                                          <p:attrName>style.visibility</p:attrName>
                                        </p:attrNameLst>
                                      </p:cBhvr>
                                      <p:to>
                                        <p:strVal val="visible"/>
                                      </p:to>
                                    </p:set>
                                    <p:animEffect transition="in" filter="fade">
                                      <p:cBhvr>
                                        <p:cTn id="17" dur="1000"/>
                                        <p:tgtEl>
                                          <p:spTgt spid="28">
                                            <p:txEl>
                                              <p:pRg st="2" end="2"/>
                                            </p:txEl>
                                          </p:spTgt>
                                        </p:tgtEl>
                                      </p:cBhvr>
                                    </p:animEffect>
                                    <p:anim calcmode="lin" valueType="num">
                                      <p:cBhvr>
                                        <p:cTn id="18" dur="1000" fill="hold"/>
                                        <p:tgtEl>
                                          <p:spTgt spid="28">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2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28">
                                            <p:txEl>
                                              <p:pRg st="3" end="3"/>
                                            </p:txEl>
                                          </p:spTgt>
                                        </p:tgtEl>
                                        <p:attrNameLst>
                                          <p:attrName>style.visibility</p:attrName>
                                        </p:attrNameLst>
                                      </p:cBhvr>
                                      <p:to>
                                        <p:strVal val="visible"/>
                                      </p:to>
                                    </p:set>
                                    <p:animEffect transition="in" filter="fade">
                                      <p:cBhvr>
                                        <p:cTn id="23" dur="1000"/>
                                        <p:tgtEl>
                                          <p:spTgt spid="28">
                                            <p:txEl>
                                              <p:pRg st="3" end="3"/>
                                            </p:txEl>
                                          </p:spTgt>
                                        </p:tgtEl>
                                      </p:cBhvr>
                                    </p:animEffect>
                                    <p:anim calcmode="lin" valueType="num">
                                      <p:cBhvr>
                                        <p:cTn id="24" dur="1000" fill="hold"/>
                                        <p:tgtEl>
                                          <p:spTgt spid="28">
                                            <p:txEl>
                                              <p:pRg st="3" end="3"/>
                                            </p:txEl>
                                          </p:spTgt>
                                        </p:tgtEl>
                                        <p:attrNameLst>
                                          <p:attrName>ppt_x</p:attrName>
                                        </p:attrNameLst>
                                      </p:cBhvr>
                                      <p:tavLst>
                                        <p:tav tm="0">
                                          <p:val>
                                            <p:strVal val="#ppt_x"/>
                                          </p:val>
                                        </p:tav>
                                        <p:tav tm="100000">
                                          <p:val>
                                            <p:strVal val="#ppt_x"/>
                                          </p:val>
                                        </p:tav>
                                      </p:tavLst>
                                    </p:anim>
                                    <p:anim calcmode="lin" valueType="num">
                                      <p:cBhvr>
                                        <p:cTn id="25" dur="1000" fill="hold"/>
                                        <p:tgtEl>
                                          <p:spTgt spid="28">
                                            <p:txEl>
                                              <p:pRg st="3" end="3"/>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28">
                                            <p:txEl>
                                              <p:pRg st="5" end="5"/>
                                            </p:txEl>
                                          </p:spTgt>
                                        </p:tgtEl>
                                        <p:attrNameLst>
                                          <p:attrName>style.visibility</p:attrName>
                                        </p:attrNameLst>
                                      </p:cBhvr>
                                      <p:to>
                                        <p:strVal val="visible"/>
                                      </p:to>
                                    </p:set>
                                    <p:animEffect transition="in" filter="fade">
                                      <p:cBhvr>
                                        <p:cTn id="29" dur="1000"/>
                                        <p:tgtEl>
                                          <p:spTgt spid="28">
                                            <p:txEl>
                                              <p:pRg st="5" end="5"/>
                                            </p:txEl>
                                          </p:spTgt>
                                        </p:tgtEl>
                                      </p:cBhvr>
                                    </p:animEffect>
                                    <p:anim calcmode="lin" valueType="num">
                                      <p:cBhvr>
                                        <p:cTn id="30" dur="1000" fill="hold"/>
                                        <p:tgtEl>
                                          <p:spTgt spid="28">
                                            <p:txEl>
                                              <p:pRg st="5" end="5"/>
                                            </p:txEl>
                                          </p:spTgt>
                                        </p:tgtEl>
                                        <p:attrNameLst>
                                          <p:attrName>ppt_x</p:attrName>
                                        </p:attrNameLst>
                                      </p:cBhvr>
                                      <p:tavLst>
                                        <p:tav tm="0">
                                          <p:val>
                                            <p:strVal val="#ppt_x"/>
                                          </p:val>
                                        </p:tav>
                                        <p:tav tm="100000">
                                          <p:val>
                                            <p:strVal val="#ppt_x"/>
                                          </p:val>
                                        </p:tav>
                                      </p:tavLst>
                                    </p:anim>
                                    <p:anim calcmode="lin" valueType="num">
                                      <p:cBhvr>
                                        <p:cTn id="31" dur="1000" fill="hold"/>
                                        <p:tgtEl>
                                          <p:spTgt spid="28">
                                            <p:txEl>
                                              <p:pRg st="5" end="5"/>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grpId="0" nodeType="afterEffect">
                                  <p:stCondLst>
                                    <p:cond delay="0"/>
                                  </p:stCondLst>
                                  <p:childTnLst>
                                    <p:set>
                                      <p:cBhvr>
                                        <p:cTn id="34" dur="1" fill="hold">
                                          <p:stCondLst>
                                            <p:cond delay="0"/>
                                          </p:stCondLst>
                                        </p:cTn>
                                        <p:tgtEl>
                                          <p:spTgt spid="28">
                                            <p:txEl>
                                              <p:pRg st="7" end="7"/>
                                            </p:txEl>
                                          </p:spTgt>
                                        </p:tgtEl>
                                        <p:attrNameLst>
                                          <p:attrName>style.visibility</p:attrName>
                                        </p:attrNameLst>
                                      </p:cBhvr>
                                      <p:to>
                                        <p:strVal val="visible"/>
                                      </p:to>
                                    </p:set>
                                    <p:animEffect transition="in" filter="fade">
                                      <p:cBhvr>
                                        <p:cTn id="35" dur="1000"/>
                                        <p:tgtEl>
                                          <p:spTgt spid="28">
                                            <p:txEl>
                                              <p:pRg st="7" end="7"/>
                                            </p:txEl>
                                          </p:spTgt>
                                        </p:tgtEl>
                                      </p:cBhvr>
                                    </p:animEffect>
                                    <p:anim calcmode="lin" valueType="num">
                                      <p:cBhvr>
                                        <p:cTn id="36" dur="1000" fill="hold"/>
                                        <p:tgtEl>
                                          <p:spTgt spid="28">
                                            <p:txEl>
                                              <p:pRg st="7" end="7"/>
                                            </p:txEl>
                                          </p:spTgt>
                                        </p:tgtEl>
                                        <p:attrNameLst>
                                          <p:attrName>ppt_x</p:attrName>
                                        </p:attrNameLst>
                                      </p:cBhvr>
                                      <p:tavLst>
                                        <p:tav tm="0">
                                          <p:val>
                                            <p:strVal val="#ppt_x"/>
                                          </p:val>
                                        </p:tav>
                                        <p:tav tm="100000">
                                          <p:val>
                                            <p:strVal val="#ppt_x"/>
                                          </p:val>
                                        </p:tav>
                                      </p:tavLst>
                                    </p:anim>
                                    <p:anim calcmode="lin" valueType="num">
                                      <p:cBhvr>
                                        <p:cTn id="37" dur="1000" fill="hold"/>
                                        <p:tgtEl>
                                          <p:spTgt spid="28">
                                            <p:txEl>
                                              <p:pRg st="7" end="7"/>
                                            </p:txEl>
                                          </p:spTgt>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28">
                                            <p:txEl>
                                              <p:pRg st="9" end="9"/>
                                            </p:txEl>
                                          </p:spTgt>
                                        </p:tgtEl>
                                        <p:attrNameLst>
                                          <p:attrName>style.visibility</p:attrName>
                                        </p:attrNameLst>
                                      </p:cBhvr>
                                      <p:to>
                                        <p:strVal val="visible"/>
                                      </p:to>
                                    </p:set>
                                    <p:animEffect transition="in" filter="fade">
                                      <p:cBhvr>
                                        <p:cTn id="41" dur="1000"/>
                                        <p:tgtEl>
                                          <p:spTgt spid="28">
                                            <p:txEl>
                                              <p:pRg st="9" end="9"/>
                                            </p:txEl>
                                          </p:spTgt>
                                        </p:tgtEl>
                                      </p:cBhvr>
                                    </p:animEffect>
                                    <p:anim calcmode="lin" valueType="num">
                                      <p:cBhvr>
                                        <p:cTn id="42" dur="1000" fill="hold"/>
                                        <p:tgtEl>
                                          <p:spTgt spid="28">
                                            <p:txEl>
                                              <p:pRg st="9" end="9"/>
                                            </p:txEl>
                                          </p:spTgt>
                                        </p:tgtEl>
                                        <p:attrNameLst>
                                          <p:attrName>ppt_x</p:attrName>
                                        </p:attrNameLst>
                                      </p:cBhvr>
                                      <p:tavLst>
                                        <p:tav tm="0">
                                          <p:val>
                                            <p:strVal val="#ppt_x"/>
                                          </p:val>
                                        </p:tav>
                                        <p:tav tm="100000">
                                          <p:val>
                                            <p:strVal val="#ppt_x"/>
                                          </p:val>
                                        </p:tav>
                                      </p:tavLst>
                                    </p:anim>
                                    <p:anim calcmode="lin" valueType="num">
                                      <p:cBhvr>
                                        <p:cTn id="43" dur="1000" fill="hold"/>
                                        <p:tgtEl>
                                          <p:spTgt spid="28">
                                            <p:txEl>
                                              <p:pRg st="9" end="9"/>
                                            </p:txEl>
                                          </p:spTgt>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18" presetClass="entr" presetSubtype="3" fill="hold" nodeType="afterEffect">
                                  <p:stCondLst>
                                    <p:cond delay="0"/>
                                  </p:stCondLst>
                                  <p:childTnLst>
                                    <p:set>
                                      <p:cBhvr>
                                        <p:cTn id="46" dur="1" fill="hold">
                                          <p:stCondLst>
                                            <p:cond delay="0"/>
                                          </p:stCondLst>
                                        </p:cTn>
                                        <p:tgtEl>
                                          <p:spTgt spid="9"/>
                                        </p:tgtEl>
                                        <p:attrNameLst>
                                          <p:attrName>style.visibility</p:attrName>
                                        </p:attrNameLst>
                                      </p:cBhvr>
                                      <p:to>
                                        <p:strVal val="visible"/>
                                      </p:to>
                                    </p:set>
                                    <p:animEffect transition="in" filter="strips(upRight)">
                                      <p:cBhvr>
                                        <p:cTn id="47" dur="1000"/>
                                        <p:tgtEl>
                                          <p:spTgt spid="9"/>
                                        </p:tgtEl>
                                      </p:cBhvr>
                                    </p:animEffect>
                                  </p:childTnLst>
                                </p:cTn>
                              </p:par>
                            </p:childTnLst>
                          </p:cTn>
                        </p:par>
                        <p:par>
                          <p:cTn id="48" fill="hold">
                            <p:stCondLst>
                              <p:cond delay="7500"/>
                            </p:stCondLst>
                            <p:childTnLst>
                              <p:par>
                                <p:cTn id="49" presetID="53" presetClass="entr" presetSubtype="16" fill="hold" grpId="0"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1000" fill="hold"/>
                                        <p:tgtEl>
                                          <p:spTgt spid="25"/>
                                        </p:tgtEl>
                                        <p:attrNameLst>
                                          <p:attrName>ppt_w</p:attrName>
                                        </p:attrNameLst>
                                      </p:cBhvr>
                                      <p:tavLst>
                                        <p:tav tm="0">
                                          <p:val>
                                            <p:fltVal val="0"/>
                                          </p:val>
                                        </p:tav>
                                        <p:tav tm="100000">
                                          <p:val>
                                            <p:strVal val="#ppt_w"/>
                                          </p:val>
                                        </p:tav>
                                      </p:tavLst>
                                    </p:anim>
                                    <p:anim calcmode="lin" valueType="num">
                                      <p:cBhvr>
                                        <p:cTn id="52" dur="1000" fill="hold"/>
                                        <p:tgtEl>
                                          <p:spTgt spid="25"/>
                                        </p:tgtEl>
                                        <p:attrNameLst>
                                          <p:attrName>ppt_h</p:attrName>
                                        </p:attrNameLst>
                                      </p:cBhvr>
                                      <p:tavLst>
                                        <p:tav tm="0">
                                          <p:val>
                                            <p:fltVal val="0"/>
                                          </p:val>
                                        </p:tav>
                                        <p:tav tm="100000">
                                          <p:val>
                                            <p:strVal val="#ppt_h"/>
                                          </p:val>
                                        </p:tav>
                                      </p:tavLst>
                                    </p:anim>
                                    <p:animEffect transition="in" filter="fade">
                                      <p:cBhvr>
                                        <p:cTn id="53" dur="1000"/>
                                        <p:tgtEl>
                                          <p:spTgt spid="25"/>
                                        </p:tgtEl>
                                      </p:cBhvr>
                                    </p:animEffect>
                                  </p:childTnLst>
                                </p:cTn>
                              </p:par>
                              <p:par>
                                <p:cTn id="54" presetID="42" presetClass="entr" presetSubtype="0" fill="hold" grpId="0" nodeType="withEffect">
                                  <p:stCondLst>
                                    <p:cond delay="0"/>
                                  </p:stCondLst>
                                  <p:childTnLst>
                                    <p:set>
                                      <p:cBhvr>
                                        <p:cTn id="55" dur="1" fill="hold">
                                          <p:stCondLst>
                                            <p:cond delay="0"/>
                                          </p:stCondLst>
                                        </p:cTn>
                                        <p:tgtEl>
                                          <p:spTgt spid="20"/>
                                        </p:tgtEl>
                                        <p:attrNameLst>
                                          <p:attrName>style.visibility</p:attrName>
                                        </p:attrNameLst>
                                      </p:cBhvr>
                                      <p:to>
                                        <p:strVal val="visible"/>
                                      </p:to>
                                    </p:set>
                                    <p:animEffect transition="in" filter="fade">
                                      <p:cBhvr>
                                        <p:cTn id="56" dur="1000"/>
                                        <p:tgtEl>
                                          <p:spTgt spid="20"/>
                                        </p:tgtEl>
                                      </p:cBhvr>
                                    </p:animEffect>
                                    <p:anim calcmode="lin" valueType="num">
                                      <p:cBhvr>
                                        <p:cTn id="57" dur="1000" fill="hold"/>
                                        <p:tgtEl>
                                          <p:spTgt spid="20"/>
                                        </p:tgtEl>
                                        <p:attrNameLst>
                                          <p:attrName>ppt_x</p:attrName>
                                        </p:attrNameLst>
                                      </p:cBhvr>
                                      <p:tavLst>
                                        <p:tav tm="0">
                                          <p:val>
                                            <p:strVal val="#ppt_x"/>
                                          </p:val>
                                        </p:tav>
                                        <p:tav tm="100000">
                                          <p:val>
                                            <p:strVal val="#ppt_x"/>
                                          </p:val>
                                        </p:tav>
                                      </p:tavLst>
                                    </p:anim>
                                    <p:anim calcmode="lin" valueType="num">
                                      <p:cBhvr>
                                        <p:cTn id="58" dur="1000" fill="hold"/>
                                        <p:tgtEl>
                                          <p:spTgt spid="20"/>
                                        </p:tgtEl>
                                        <p:attrNameLst>
                                          <p:attrName>ppt_y</p:attrName>
                                        </p:attrNameLst>
                                      </p:cBhvr>
                                      <p:tavLst>
                                        <p:tav tm="0">
                                          <p:val>
                                            <p:strVal val="#ppt_y+.1"/>
                                          </p:val>
                                        </p:tav>
                                        <p:tav tm="100000">
                                          <p:val>
                                            <p:strVal val="#ppt_y"/>
                                          </p:val>
                                        </p:tav>
                                      </p:tavLst>
                                    </p:anim>
                                  </p:childTnLst>
                                </p:cTn>
                              </p:par>
                            </p:childTnLst>
                          </p:cTn>
                        </p:par>
                        <p:par>
                          <p:cTn id="59" fill="hold">
                            <p:stCondLst>
                              <p:cond delay="8500"/>
                            </p:stCondLst>
                            <p:childTnLst>
                              <p:par>
                                <p:cTn id="60" presetID="18" presetClass="entr" presetSubtype="3" fill="hold" nodeType="afterEffect">
                                  <p:stCondLst>
                                    <p:cond delay="0"/>
                                  </p:stCondLst>
                                  <p:childTnLst>
                                    <p:set>
                                      <p:cBhvr>
                                        <p:cTn id="61" dur="1" fill="hold">
                                          <p:stCondLst>
                                            <p:cond delay="0"/>
                                          </p:stCondLst>
                                        </p:cTn>
                                        <p:tgtEl>
                                          <p:spTgt spid="4"/>
                                        </p:tgtEl>
                                        <p:attrNameLst>
                                          <p:attrName>style.visibility</p:attrName>
                                        </p:attrNameLst>
                                      </p:cBhvr>
                                      <p:to>
                                        <p:strVal val="visible"/>
                                      </p:to>
                                    </p:set>
                                    <p:animEffect transition="in" filter="strips(upRight)">
                                      <p:cBhvr>
                                        <p:cTn id="62" dur="1000"/>
                                        <p:tgtEl>
                                          <p:spTgt spid="4"/>
                                        </p:tgtEl>
                                      </p:cBhvr>
                                    </p:animEffect>
                                  </p:childTnLst>
                                </p:cTn>
                              </p:par>
                            </p:childTnLst>
                          </p:cTn>
                        </p:par>
                        <p:par>
                          <p:cTn id="63" fill="hold">
                            <p:stCondLst>
                              <p:cond delay="9500"/>
                            </p:stCondLst>
                            <p:childTnLst>
                              <p:par>
                                <p:cTn id="64" presetID="53" presetClass="entr" presetSubtype="16" fill="hold" grpId="0" nodeType="afterEffect">
                                  <p:stCondLst>
                                    <p:cond delay="0"/>
                                  </p:stCondLst>
                                  <p:childTnLst>
                                    <p:set>
                                      <p:cBhvr>
                                        <p:cTn id="65" dur="1" fill="hold">
                                          <p:stCondLst>
                                            <p:cond delay="0"/>
                                          </p:stCondLst>
                                        </p:cTn>
                                        <p:tgtEl>
                                          <p:spTgt spid="24"/>
                                        </p:tgtEl>
                                        <p:attrNameLst>
                                          <p:attrName>style.visibility</p:attrName>
                                        </p:attrNameLst>
                                      </p:cBhvr>
                                      <p:to>
                                        <p:strVal val="visible"/>
                                      </p:to>
                                    </p:set>
                                    <p:anim calcmode="lin" valueType="num">
                                      <p:cBhvr>
                                        <p:cTn id="66" dur="1000" fill="hold"/>
                                        <p:tgtEl>
                                          <p:spTgt spid="24"/>
                                        </p:tgtEl>
                                        <p:attrNameLst>
                                          <p:attrName>ppt_w</p:attrName>
                                        </p:attrNameLst>
                                      </p:cBhvr>
                                      <p:tavLst>
                                        <p:tav tm="0">
                                          <p:val>
                                            <p:fltVal val="0"/>
                                          </p:val>
                                        </p:tav>
                                        <p:tav tm="100000">
                                          <p:val>
                                            <p:strVal val="#ppt_w"/>
                                          </p:val>
                                        </p:tav>
                                      </p:tavLst>
                                    </p:anim>
                                    <p:anim calcmode="lin" valueType="num">
                                      <p:cBhvr>
                                        <p:cTn id="67" dur="1000" fill="hold"/>
                                        <p:tgtEl>
                                          <p:spTgt spid="24"/>
                                        </p:tgtEl>
                                        <p:attrNameLst>
                                          <p:attrName>ppt_h</p:attrName>
                                        </p:attrNameLst>
                                      </p:cBhvr>
                                      <p:tavLst>
                                        <p:tav tm="0">
                                          <p:val>
                                            <p:fltVal val="0"/>
                                          </p:val>
                                        </p:tav>
                                        <p:tav tm="100000">
                                          <p:val>
                                            <p:strVal val="#ppt_h"/>
                                          </p:val>
                                        </p:tav>
                                      </p:tavLst>
                                    </p:anim>
                                    <p:animEffect transition="in" filter="fade">
                                      <p:cBhvr>
                                        <p:cTn id="68" dur="1000"/>
                                        <p:tgtEl>
                                          <p:spTgt spid="24"/>
                                        </p:tgtEl>
                                      </p:cBhvr>
                                    </p:animEffect>
                                  </p:childTnLst>
                                </p:cTn>
                              </p:par>
                              <p:par>
                                <p:cTn id="69" presetID="42" presetClass="entr" presetSubtype="0" fill="hold" grpId="0" nodeType="withEffect">
                                  <p:stCondLst>
                                    <p:cond delay="0"/>
                                  </p:stCondLst>
                                  <p:childTnLst>
                                    <p:set>
                                      <p:cBhvr>
                                        <p:cTn id="70" dur="1" fill="hold">
                                          <p:stCondLst>
                                            <p:cond delay="0"/>
                                          </p:stCondLst>
                                        </p:cTn>
                                        <p:tgtEl>
                                          <p:spTgt spid="21"/>
                                        </p:tgtEl>
                                        <p:attrNameLst>
                                          <p:attrName>style.visibility</p:attrName>
                                        </p:attrNameLst>
                                      </p:cBhvr>
                                      <p:to>
                                        <p:strVal val="visible"/>
                                      </p:to>
                                    </p:set>
                                    <p:animEffect transition="in" filter="fade">
                                      <p:cBhvr>
                                        <p:cTn id="71" dur="1000"/>
                                        <p:tgtEl>
                                          <p:spTgt spid="21"/>
                                        </p:tgtEl>
                                      </p:cBhvr>
                                    </p:animEffect>
                                    <p:anim calcmode="lin" valueType="num">
                                      <p:cBhvr>
                                        <p:cTn id="72" dur="1000" fill="hold"/>
                                        <p:tgtEl>
                                          <p:spTgt spid="21"/>
                                        </p:tgtEl>
                                        <p:attrNameLst>
                                          <p:attrName>ppt_x</p:attrName>
                                        </p:attrNameLst>
                                      </p:cBhvr>
                                      <p:tavLst>
                                        <p:tav tm="0">
                                          <p:val>
                                            <p:strVal val="#ppt_x"/>
                                          </p:val>
                                        </p:tav>
                                        <p:tav tm="100000">
                                          <p:val>
                                            <p:strVal val="#ppt_x"/>
                                          </p:val>
                                        </p:tav>
                                      </p:tavLst>
                                    </p:anim>
                                    <p:anim calcmode="lin" valueType="num">
                                      <p:cBhvr>
                                        <p:cTn id="73" dur="1000" fill="hold"/>
                                        <p:tgtEl>
                                          <p:spTgt spid="21"/>
                                        </p:tgtEl>
                                        <p:attrNameLst>
                                          <p:attrName>ppt_y</p:attrName>
                                        </p:attrNameLst>
                                      </p:cBhvr>
                                      <p:tavLst>
                                        <p:tav tm="0">
                                          <p:val>
                                            <p:strVal val="#ppt_y+.1"/>
                                          </p:val>
                                        </p:tav>
                                        <p:tav tm="100000">
                                          <p:val>
                                            <p:strVal val="#ppt_y"/>
                                          </p:val>
                                        </p:tav>
                                      </p:tavLst>
                                    </p:anim>
                                  </p:childTnLst>
                                </p:cTn>
                              </p:par>
                            </p:childTnLst>
                          </p:cTn>
                        </p:par>
                        <p:par>
                          <p:cTn id="74" fill="hold">
                            <p:stCondLst>
                              <p:cond delay="10500"/>
                            </p:stCondLst>
                            <p:childTnLst>
                              <p:par>
                                <p:cTn id="75" presetID="18" presetClass="entr" presetSubtype="3" fill="hold" nodeType="afterEffect">
                                  <p:stCondLst>
                                    <p:cond delay="0"/>
                                  </p:stCondLst>
                                  <p:childTnLst>
                                    <p:set>
                                      <p:cBhvr>
                                        <p:cTn id="76" dur="1" fill="hold">
                                          <p:stCondLst>
                                            <p:cond delay="0"/>
                                          </p:stCondLst>
                                        </p:cTn>
                                        <p:tgtEl>
                                          <p:spTgt spid="14"/>
                                        </p:tgtEl>
                                        <p:attrNameLst>
                                          <p:attrName>style.visibility</p:attrName>
                                        </p:attrNameLst>
                                      </p:cBhvr>
                                      <p:to>
                                        <p:strVal val="visible"/>
                                      </p:to>
                                    </p:set>
                                    <p:animEffect transition="in" filter="strips(upRight)">
                                      <p:cBhvr>
                                        <p:cTn id="77" dur="1000"/>
                                        <p:tgtEl>
                                          <p:spTgt spid="14"/>
                                        </p:tgtEl>
                                      </p:cBhvr>
                                    </p:animEffect>
                                  </p:childTnLst>
                                </p:cTn>
                              </p:par>
                            </p:childTnLst>
                          </p:cTn>
                        </p:par>
                        <p:par>
                          <p:cTn id="78" fill="hold">
                            <p:stCondLst>
                              <p:cond delay="11500"/>
                            </p:stCondLst>
                            <p:childTnLst>
                              <p:par>
                                <p:cTn id="79" presetID="53" presetClass="entr" presetSubtype="16" fill="hold" grpId="0" nodeType="afterEffect">
                                  <p:stCondLst>
                                    <p:cond delay="0"/>
                                  </p:stCondLst>
                                  <p:childTnLst>
                                    <p:set>
                                      <p:cBhvr>
                                        <p:cTn id="80" dur="1" fill="hold">
                                          <p:stCondLst>
                                            <p:cond delay="0"/>
                                          </p:stCondLst>
                                        </p:cTn>
                                        <p:tgtEl>
                                          <p:spTgt spid="26"/>
                                        </p:tgtEl>
                                        <p:attrNameLst>
                                          <p:attrName>style.visibility</p:attrName>
                                        </p:attrNameLst>
                                      </p:cBhvr>
                                      <p:to>
                                        <p:strVal val="visible"/>
                                      </p:to>
                                    </p:set>
                                    <p:anim calcmode="lin" valueType="num">
                                      <p:cBhvr>
                                        <p:cTn id="81" dur="1000" fill="hold"/>
                                        <p:tgtEl>
                                          <p:spTgt spid="26"/>
                                        </p:tgtEl>
                                        <p:attrNameLst>
                                          <p:attrName>ppt_w</p:attrName>
                                        </p:attrNameLst>
                                      </p:cBhvr>
                                      <p:tavLst>
                                        <p:tav tm="0">
                                          <p:val>
                                            <p:fltVal val="0"/>
                                          </p:val>
                                        </p:tav>
                                        <p:tav tm="100000">
                                          <p:val>
                                            <p:strVal val="#ppt_w"/>
                                          </p:val>
                                        </p:tav>
                                      </p:tavLst>
                                    </p:anim>
                                    <p:anim calcmode="lin" valueType="num">
                                      <p:cBhvr>
                                        <p:cTn id="82" dur="1000" fill="hold"/>
                                        <p:tgtEl>
                                          <p:spTgt spid="26"/>
                                        </p:tgtEl>
                                        <p:attrNameLst>
                                          <p:attrName>ppt_h</p:attrName>
                                        </p:attrNameLst>
                                      </p:cBhvr>
                                      <p:tavLst>
                                        <p:tav tm="0">
                                          <p:val>
                                            <p:fltVal val="0"/>
                                          </p:val>
                                        </p:tav>
                                        <p:tav tm="100000">
                                          <p:val>
                                            <p:strVal val="#ppt_h"/>
                                          </p:val>
                                        </p:tav>
                                      </p:tavLst>
                                    </p:anim>
                                    <p:animEffect transition="in" filter="fade">
                                      <p:cBhvr>
                                        <p:cTn id="83" dur="1000"/>
                                        <p:tgtEl>
                                          <p:spTgt spid="26"/>
                                        </p:tgtEl>
                                      </p:cBhvr>
                                    </p:animEffect>
                                  </p:childTnLst>
                                </p:cTn>
                              </p:par>
                              <p:par>
                                <p:cTn id="84" presetID="42" presetClass="entr" presetSubtype="0" fill="hold" grpId="0" nodeType="withEffect">
                                  <p:stCondLst>
                                    <p:cond delay="0"/>
                                  </p:stCondLst>
                                  <p:childTnLst>
                                    <p:set>
                                      <p:cBhvr>
                                        <p:cTn id="85" dur="1" fill="hold">
                                          <p:stCondLst>
                                            <p:cond delay="0"/>
                                          </p:stCondLst>
                                        </p:cTn>
                                        <p:tgtEl>
                                          <p:spTgt spid="23"/>
                                        </p:tgtEl>
                                        <p:attrNameLst>
                                          <p:attrName>style.visibility</p:attrName>
                                        </p:attrNameLst>
                                      </p:cBhvr>
                                      <p:to>
                                        <p:strVal val="visible"/>
                                      </p:to>
                                    </p:set>
                                    <p:animEffect transition="in" filter="fade">
                                      <p:cBhvr>
                                        <p:cTn id="86" dur="1000"/>
                                        <p:tgtEl>
                                          <p:spTgt spid="23"/>
                                        </p:tgtEl>
                                      </p:cBhvr>
                                    </p:animEffect>
                                    <p:anim calcmode="lin" valueType="num">
                                      <p:cBhvr>
                                        <p:cTn id="87" dur="1000" fill="hold"/>
                                        <p:tgtEl>
                                          <p:spTgt spid="23"/>
                                        </p:tgtEl>
                                        <p:attrNameLst>
                                          <p:attrName>ppt_x</p:attrName>
                                        </p:attrNameLst>
                                      </p:cBhvr>
                                      <p:tavLst>
                                        <p:tav tm="0">
                                          <p:val>
                                            <p:strVal val="#ppt_x"/>
                                          </p:val>
                                        </p:tav>
                                        <p:tav tm="100000">
                                          <p:val>
                                            <p:strVal val="#ppt_x"/>
                                          </p:val>
                                        </p:tav>
                                      </p:tavLst>
                                    </p:anim>
                                    <p:anim calcmode="lin" valueType="num">
                                      <p:cBhvr>
                                        <p:cTn id="88" dur="1000" fill="hold"/>
                                        <p:tgtEl>
                                          <p:spTgt spid="23"/>
                                        </p:tgtEl>
                                        <p:attrNameLst>
                                          <p:attrName>ppt_y</p:attrName>
                                        </p:attrNameLst>
                                      </p:cBhvr>
                                      <p:tavLst>
                                        <p:tav tm="0">
                                          <p:val>
                                            <p:strVal val="#ppt_y+.1"/>
                                          </p:val>
                                        </p:tav>
                                        <p:tav tm="100000">
                                          <p:val>
                                            <p:strVal val="#ppt_y"/>
                                          </p:val>
                                        </p:tav>
                                      </p:tavLst>
                                    </p:anim>
                                  </p:childTnLst>
                                </p:cTn>
                              </p:par>
                            </p:childTnLst>
                          </p:cTn>
                        </p:par>
                        <p:par>
                          <p:cTn id="89" fill="hold">
                            <p:stCondLst>
                              <p:cond delay="12500"/>
                            </p:stCondLst>
                            <p:childTnLst>
                              <p:par>
                                <p:cTn id="90" presetID="18" presetClass="entr" presetSubtype="3" fill="hold" nodeType="afterEffect">
                                  <p:stCondLst>
                                    <p:cond delay="0"/>
                                  </p:stCondLst>
                                  <p:childTnLst>
                                    <p:set>
                                      <p:cBhvr>
                                        <p:cTn id="91" dur="1" fill="hold">
                                          <p:stCondLst>
                                            <p:cond delay="0"/>
                                          </p:stCondLst>
                                        </p:cTn>
                                        <p:tgtEl>
                                          <p:spTgt spid="17"/>
                                        </p:tgtEl>
                                        <p:attrNameLst>
                                          <p:attrName>style.visibility</p:attrName>
                                        </p:attrNameLst>
                                      </p:cBhvr>
                                      <p:to>
                                        <p:strVal val="visible"/>
                                      </p:to>
                                    </p:set>
                                    <p:animEffect transition="in" filter="strips(upRight)">
                                      <p:cBhvr>
                                        <p:cTn id="92" dur="1000"/>
                                        <p:tgtEl>
                                          <p:spTgt spid="17"/>
                                        </p:tgtEl>
                                      </p:cBhvr>
                                    </p:animEffect>
                                  </p:childTnLst>
                                </p:cTn>
                              </p:par>
                            </p:childTnLst>
                          </p:cTn>
                        </p:par>
                        <p:par>
                          <p:cTn id="93" fill="hold">
                            <p:stCondLst>
                              <p:cond delay="13500"/>
                            </p:stCondLst>
                            <p:childTnLst>
                              <p:par>
                                <p:cTn id="94" presetID="53" presetClass="entr" presetSubtype="16" fill="hold" grpId="0" nodeType="afterEffect">
                                  <p:stCondLst>
                                    <p:cond delay="0"/>
                                  </p:stCondLst>
                                  <p:childTnLst>
                                    <p:set>
                                      <p:cBhvr>
                                        <p:cTn id="95" dur="1" fill="hold">
                                          <p:stCondLst>
                                            <p:cond delay="0"/>
                                          </p:stCondLst>
                                        </p:cTn>
                                        <p:tgtEl>
                                          <p:spTgt spid="27"/>
                                        </p:tgtEl>
                                        <p:attrNameLst>
                                          <p:attrName>style.visibility</p:attrName>
                                        </p:attrNameLst>
                                      </p:cBhvr>
                                      <p:to>
                                        <p:strVal val="visible"/>
                                      </p:to>
                                    </p:set>
                                    <p:anim calcmode="lin" valueType="num">
                                      <p:cBhvr>
                                        <p:cTn id="96" dur="1000" fill="hold"/>
                                        <p:tgtEl>
                                          <p:spTgt spid="27"/>
                                        </p:tgtEl>
                                        <p:attrNameLst>
                                          <p:attrName>ppt_w</p:attrName>
                                        </p:attrNameLst>
                                      </p:cBhvr>
                                      <p:tavLst>
                                        <p:tav tm="0">
                                          <p:val>
                                            <p:fltVal val="0"/>
                                          </p:val>
                                        </p:tav>
                                        <p:tav tm="100000">
                                          <p:val>
                                            <p:strVal val="#ppt_w"/>
                                          </p:val>
                                        </p:tav>
                                      </p:tavLst>
                                    </p:anim>
                                    <p:anim calcmode="lin" valueType="num">
                                      <p:cBhvr>
                                        <p:cTn id="97" dur="1000" fill="hold"/>
                                        <p:tgtEl>
                                          <p:spTgt spid="27"/>
                                        </p:tgtEl>
                                        <p:attrNameLst>
                                          <p:attrName>ppt_h</p:attrName>
                                        </p:attrNameLst>
                                      </p:cBhvr>
                                      <p:tavLst>
                                        <p:tav tm="0">
                                          <p:val>
                                            <p:fltVal val="0"/>
                                          </p:val>
                                        </p:tav>
                                        <p:tav tm="100000">
                                          <p:val>
                                            <p:strVal val="#ppt_h"/>
                                          </p:val>
                                        </p:tav>
                                      </p:tavLst>
                                    </p:anim>
                                    <p:animEffect transition="in" filter="fade">
                                      <p:cBhvr>
                                        <p:cTn id="98" dur="1000"/>
                                        <p:tgtEl>
                                          <p:spTgt spid="27"/>
                                        </p:tgtEl>
                                      </p:cBhvr>
                                    </p:animEffect>
                                  </p:childTnLst>
                                </p:cTn>
                              </p:par>
                              <p:par>
                                <p:cTn id="99" presetID="42" presetClass="entr" presetSubtype="0" fill="hold" grpId="0" nodeType="withEffect">
                                  <p:stCondLst>
                                    <p:cond delay="0"/>
                                  </p:stCondLst>
                                  <p:childTnLst>
                                    <p:set>
                                      <p:cBhvr>
                                        <p:cTn id="100" dur="1" fill="hold">
                                          <p:stCondLst>
                                            <p:cond delay="0"/>
                                          </p:stCondLst>
                                        </p:cTn>
                                        <p:tgtEl>
                                          <p:spTgt spid="22"/>
                                        </p:tgtEl>
                                        <p:attrNameLst>
                                          <p:attrName>style.visibility</p:attrName>
                                        </p:attrNameLst>
                                      </p:cBhvr>
                                      <p:to>
                                        <p:strVal val="visible"/>
                                      </p:to>
                                    </p:set>
                                    <p:animEffect transition="in" filter="fade">
                                      <p:cBhvr>
                                        <p:cTn id="101" dur="1000"/>
                                        <p:tgtEl>
                                          <p:spTgt spid="22"/>
                                        </p:tgtEl>
                                      </p:cBhvr>
                                    </p:animEffect>
                                    <p:anim calcmode="lin" valueType="num">
                                      <p:cBhvr>
                                        <p:cTn id="102" dur="1000" fill="hold"/>
                                        <p:tgtEl>
                                          <p:spTgt spid="22"/>
                                        </p:tgtEl>
                                        <p:attrNameLst>
                                          <p:attrName>ppt_x</p:attrName>
                                        </p:attrNameLst>
                                      </p:cBhvr>
                                      <p:tavLst>
                                        <p:tav tm="0">
                                          <p:val>
                                            <p:strVal val="#ppt_x"/>
                                          </p:val>
                                        </p:tav>
                                        <p:tav tm="100000">
                                          <p:val>
                                            <p:strVal val="#ppt_x"/>
                                          </p:val>
                                        </p:tav>
                                      </p:tavLst>
                                    </p:anim>
                                    <p:anim calcmode="lin" valueType="num">
                                      <p:cBhvr>
                                        <p:cTn id="103" dur="1000" fill="hold"/>
                                        <p:tgtEl>
                                          <p:spTgt spid="22"/>
                                        </p:tgtEl>
                                        <p:attrNameLst>
                                          <p:attrName>ppt_y</p:attrName>
                                        </p:attrNameLst>
                                      </p:cBhvr>
                                      <p:tavLst>
                                        <p:tav tm="0">
                                          <p:val>
                                            <p:strVal val="#ppt_y+.1"/>
                                          </p:val>
                                        </p:tav>
                                        <p:tav tm="100000">
                                          <p:val>
                                            <p:strVal val="#ppt_y"/>
                                          </p:val>
                                        </p:tav>
                                      </p:tavLst>
                                    </p:anim>
                                  </p:childTnLst>
                                </p:cTn>
                              </p:par>
                            </p:childTnLst>
                          </p:cTn>
                        </p:par>
                        <p:par>
                          <p:cTn id="104" fill="hold">
                            <p:stCondLst>
                              <p:cond delay="14500"/>
                            </p:stCondLst>
                            <p:childTnLst>
                              <p:par>
                                <p:cTn id="105" presetID="18" presetClass="entr" presetSubtype="3" fill="hold"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strips(upRight)">
                                      <p:cBhvr>
                                        <p:cTn id="107" dur="1000"/>
                                        <p:tgtEl>
                                          <p:spTgt spid="29"/>
                                        </p:tgtEl>
                                      </p:cBhvr>
                                    </p:animEffect>
                                  </p:childTnLst>
                                </p:cTn>
                              </p:par>
                            </p:childTnLst>
                          </p:cTn>
                        </p:par>
                        <p:par>
                          <p:cTn id="108" fill="hold">
                            <p:stCondLst>
                              <p:cond delay="15500"/>
                            </p:stCondLst>
                            <p:childTnLst>
                              <p:par>
                                <p:cTn id="109" presetID="53" presetClass="entr" presetSubtype="16" fill="hold" grpId="0" nodeType="afterEffect">
                                  <p:stCondLst>
                                    <p:cond delay="0"/>
                                  </p:stCondLst>
                                  <p:childTnLst>
                                    <p:set>
                                      <p:cBhvr>
                                        <p:cTn id="110" dur="1" fill="hold">
                                          <p:stCondLst>
                                            <p:cond delay="0"/>
                                          </p:stCondLst>
                                        </p:cTn>
                                        <p:tgtEl>
                                          <p:spTgt spid="33"/>
                                        </p:tgtEl>
                                        <p:attrNameLst>
                                          <p:attrName>style.visibility</p:attrName>
                                        </p:attrNameLst>
                                      </p:cBhvr>
                                      <p:to>
                                        <p:strVal val="visible"/>
                                      </p:to>
                                    </p:set>
                                    <p:anim calcmode="lin" valueType="num">
                                      <p:cBhvr>
                                        <p:cTn id="111" dur="1000" fill="hold"/>
                                        <p:tgtEl>
                                          <p:spTgt spid="33"/>
                                        </p:tgtEl>
                                        <p:attrNameLst>
                                          <p:attrName>ppt_w</p:attrName>
                                        </p:attrNameLst>
                                      </p:cBhvr>
                                      <p:tavLst>
                                        <p:tav tm="0">
                                          <p:val>
                                            <p:fltVal val="0"/>
                                          </p:val>
                                        </p:tav>
                                        <p:tav tm="100000">
                                          <p:val>
                                            <p:strVal val="#ppt_w"/>
                                          </p:val>
                                        </p:tav>
                                      </p:tavLst>
                                    </p:anim>
                                    <p:anim calcmode="lin" valueType="num">
                                      <p:cBhvr>
                                        <p:cTn id="112" dur="1000" fill="hold"/>
                                        <p:tgtEl>
                                          <p:spTgt spid="33"/>
                                        </p:tgtEl>
                                        <p:attrNameLst>
                                          <p:attrName>ppt_h</p:attrName>
                                        </p:attrNameLst>
                                      </p:cBhvr>
                                      <p:tavLst>
                                        <p:tav tm="0">
                                          <p:val>
                                            <p:fltVal val="0"/>
                                          </p:val>
                                        </p:tav>
                                        <p:tav tm="100000">
                                          <p:val>
                                            <p:strVal val="#ppt_h"/>
                                          </p:val>
                                        </p:tav>
                                      </p:tavLst>
                                    </p:anim>
                                    <p:animEffect transition="in" filter="fade">
                                      <p:cBhvr>
                                        <p:cTn id="113" dur="1000"/>
                                        <p:tgtEl>
                                          <p:spTgt spid="33"/>
                                        </p:tgtEl>
                                      </p:cBhvr>
                                    </p:animEffect>
                                  </p:childTnLst>
                                </p:cTn>
                              </p:par>
                              <p:par>
                                <p:cTn id="114" presetID="42" presetClass="entr" presetSubtype="0" fill="hold" grpId="0" nodeType="withEffect">
                                  <p:stCondLst>
                                    <p:cond delay="0"/>
                                  </p:stCondLst>
                                  <p:childTnLst>
                                    <p:set>
                                      <p:cBhvr>
                                        <p:cTn id="115" dur="1" fill="hold">
                                          <p:stCondLst>
                                            <p:cond delay="0"/>
                                          </p:stCondLst>
                                        </p:cTn>
                                        <p:tgtEl>
                                          <p:spTgt spid="32"/>
                                        </p:tgtEl>
                                        <p:attrNameLst>
                                          <p:attrName>style.visibility</p:attrName>
                                        </p:attrNameLst>
                                      </p:cBhvr>
                                      <p:to>
                                        <p:strVal val="visible"/>
                                      </p:to>
                                    </p:set>
                                    <p:animEffect transition="in" filter="fade">
                                      <p:cBhvr>
                                        <p:cTn id="116" dur="1000"/>
                                        <p:tgtEl>
                                          <p:spTgt spid="32"/>
                                        </p:tgtEl>
                                      </p:cBhvr>
                                    </p:animEffect>
                                    <p:anim calcmode="lin" valueType="num">
                                      <p:cBhvr>
                                        <p:cTn id="117" dur="1000" fill="hold"/>
                                        <p:tgtEl>
                                          <p:spTgt spid="32"/>
                                        </p:tgtEl>
                                        <p:attrNameLst>
                                          <p:attrName>ppt_x</p:attrName>
                                        </p:attrNameLst>
                                      </p:cBhvr>
                                      <p:tavLst>
                                        <p:tav tm="0">
                                          <p:val>
                                            <p:strVal val="#ppt_x"/>
                                          </p:val>
                                        </p:tav>
                                        <p:tav tm="100000">
                                          <p:val>
                                            <p:strVal val="#ppt_x"/>
                                          </p:val>
                                        </p:tav>
                                      </p:tavLst>
                                    </p:anim>
                                    <p:anim calcmode="lin" valueType="num">
                                      <p:cBhvr>
                                        <p:cTn id="118"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7" grpId="0" animBg="1"/>
      <p:bldP spid="8" grpId="0"/>
      <p:bldP spid="20" grpId="0"/>
      <p:bldP spid="21" grpId="0"/>
      <p:bldP spid="23" grpId="0"/>
      <p:bldP spid="24" grpId="0" animBg="1"/>
      <p:bldP spid="25" grpId="0" animBg="1"/>
      <p:bldP spid="26" grpId="0" animBg="1"/>
      <p:bldP spid="28" grpId="0" build="p"/>
      <p:bldP spid="32" grpId="0"/>
      <p:bldP spid="33"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29EA0831-D1CF-47AD-A777-081946D8F9BF}"/>
              </a:ext>
            </a:extLst>
          </p:cNvPr>
          <p:cNvGrpSpPr/>
          <p:nvPr/>
        </p:nvGrpSpPr>
        <p:grpSpPr>
          <a:xfrm>
            <a:off x="304802" y="1821187"/>
            <a:ext cx="2726735" cy="4531752"/>
            <a:chOff x="304802" y="1821187"/>
            <a:chExt cx="2726735" cy="4531752"/>
          </a:xfrm>
          <a:effectLst/>
          <a:scene3d>
            <a:camera prst="orthographicFront">
              <a:rot lat="0" lon="0" rev="0"/>
            </a:camera>
            <a:lightRig rig="brightRoom" dir="t">
              <a:rot lat="0" lon="0" rev="600000"/>
            </a:lightRig>
          </a:scene3d>
        </p:grpSpPr>
        <p:sp>
          <p:nvSpPr>
            <p:cNvPr id="12" name="Rectangle 11">
              <a:extLst>
                <a:ext uri="{FF2B5EF4-FFF2-40B4-BE49-F238E27FC236}">
                  <a16:creationId xmlns:a16="http://schemas.microsoft.com/office/drawing/2014/main" id="{20C5AB13-8629-4CAB-963F-9F79DD3051C1}"/>
                </a:ext>
              </a:extLst>
            </p:cNvPr>
            <p:cNvSpPr/>
            <p:nvPr/>
          </p:nvSpPr>
          <p:spPr>
            <a:xfrm rot="16200000">
              <a:off x="-597707"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 name="Rectangle 12">
              <a:extLst>
                <a:ext uri="{FF2B5EF4-FFF2-40B4-BE49-F238E27FC236}">
                  <a16:creationId xmlns:a16="http://schemas.microsoft.com/office/drawing/2014/main" id="{26E393F3-C69E-473B-9560-2907E9E90F44}"/>
                </a:ext>
              </a:extLst>
            </p:cNvPr>
            <p:cNvSpPr/>
            <p:nvPr/>
          </p:nvSpPr>
          <p:spPr>
            <a:xfrm rot="16200000">
              <a:off x="1439570" y="1608435"/>
              <a:ext cx="457200" cy="2726734"/>
            </a:xfrm>
            <a:prstGeom prst="rect">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 name="Rectangle 13">
              <a:extLst>
                <a:ext uri="{FF2B5EF4-FFF2-40B4-BE49-F238E27FC236}">
                  <a16:creationId xmlns:a16="http://schemas.microsoft.com/office/drawing/2014/main" id="{70C2CA16-0902-4F12-81AE-820CBCDDBC14}"/>
                </a:ext>
              </a:extLst>
            </p:cNvPr>
            <p:cNvSpPr/>
            <p:nvPr/>
          </p:nvSpPr>
          <p:spPr>
            <a:xfrm rot="16200000">
              <a:off x="1273000" y="4594403"/>
              <a:ext cx="790339" cy="2726734"/>
            </a:xfrm>
            <a:prstGeom prst="rect">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 name="TextBox 14">
            <a:extLst>
              <a:ext uri="{FF2B5EF4-FFF2-40B4-BE49-F238E27FC236}">
                <a16:creationId xmlns:a16="http://schemas.microsoft.com/office/drawing/2014/main" id="{0979A0CA-7104-48DE-88AE-D95E22B06CB5}"/>
              </a:ext>
            </a:extLst>
          </p:cNvPr>
          <p:cNvSpPr txBox="1"/>
          <p:nvPr/>
        </p:nvSpPr>
        <p:spPr>
          <a:xfrm>
            <a:off x="304800" y="2828139"/>
            <a:ext cx="2726735" cy="276999"/>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01</a:t>
            </a:r>
          </a:p>
        </p:txBody>
      </p:sp>
      <p:sp>
        <p:nvSpPr>
          <p:cNvPr id="16" name="TextBox 15">
            <a:extLst>
              <a:ext uri="{FF2B5EF4-FFF2-40B4-BE49-F238E27FC236}">
                <a16:creationId xmlns:a16="http://schemas.microsoft.com/office/drawing/2014/main" id="{29EF673A-79E4-4ECB-AF25-B13770F26FC1}"/>
              </a:ext>
            </a:extLst>
          </p:cNvPr>
          <p:cNvSpPr txBox="1"/>
          <p:nvPr/>
        </p:nvSpPr>
        <p:spPr>
          <a:xfrm>
            <a:off x="3048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17" name="TextBox 16">
            <a:extLst>
              <a:ext uri="{FF2B5EF4-FFF2-40B4-BE49-F238E27FC236}">
                <a16:creationId xmlns:a16="http://schemas.microsoft.com/office/drawing/2014/main" id="{525D2836-7EB4-4B46-8D33-9645C2B0FABE}"/>
              </a:ext>
            </a:extLst>
          </p:cNvPr>
          <p:cNvSpPr txBox="1"/>
          <p:nvPr/>
        </p:nvSpPr>
        <p:spPr>
          <a:xfrm>
            <a:off x="304800" y="2005195"/>
            <a:ext cx="2726737" cy="553998"/>
          </a:xfrm>
          <a:prstGeom prst="rect">
            <a:avLst/>
          </a:prstGeom>
          <a:noFill/>
        </p:spPr>
        <p:txBody>
          <a:bodyPr wrap="square" lIns="0" tIns="0" rIns="0" bIns="0" rtlCol="0" anchor="t">
            <a:spAutoFit/>
          </a:bodyPr>
          <a:lstStyle/>
          <a:p>
            <a:pPr algn="ctr"/>
            <a:r>
              <a:rPr lang="en-US" sz="3600" dirty="0">
                <a:solidFill>
                  <a:srgbClr val="FF7467"/>
                </a:solidFill>
                <a:latin typeface="Bernard MT Condensed" panose="02050806060905020404" pitchFamily="18" charset="0"/>
              </a:rPr>
              <a:t>$273</a:t>
            </a:r>
          </a:p>
        </p:txBody>
      </p:sp>
      <p:sp>
        <p:nvSpPr>
          <p:cNvPr id="19" name="TextBox 18">
            <a:extLst>
              <a:ext uri="{FF2B5EF4-FFF2-40B4-BE49-F238E27FC236}">
                <a16:creationId xmlns:a16="http://schemas.microsoft.com/office/drawing/2014/main" id="{4C2B7811-9D27-4A30-A975-F6236D2204AE}"/>
              </a:ext>
            </a:extLst>
          </p:cNvPr>
          <p:cNvSpPr txBox="1"/>
          <p:nvPr/>
        </p:nvSpPr>
        <p:spPr>
          <a:xfrm>
            <a:off x="3048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3" name="Group 2">
            <a:extLst>
              <a:ext uri="{FF2B5EF4-FFF2-40B4-BE49-F238E27FC236}">
                <a16:creationId xmlns:a16="http://schemas.microsoft.com/office/drawing/2014/main" id="{5DA868AB-5EBE-4A83-9391-8640C67AE802}"/>
              </a:ext>
            </a:extLst>
          </p:cNvPr>
          <p:cNvGrpSpPr/>
          <p:nvPr/>
        </p:nvGrpSpPr>
        <p:grpSpPr>
          <a:xfrm>
            <a:off x="3276602" y="1821187"/>
            <a:ext cx="2726736" cy="4531752"/>
            <a:chOff x="3276602" y="1821187"/>
            <a:chExt cx="2726736" cy="4531752"/>
          </a:xfrm>
          <a:effectLst/>
          <a:scene3d>
            <a:camera prst="orthographicFront">
              <a:rot lat="0" lon="0" rev="0"/>
            </a:camera>
            <a:lightRig rig="brightRoom" dir="t">
              <a:rot lat="0" lon="0" rev="600000"/>
            </a:lightRig>
          </a:scene3d>
        </p:grpSpPr>
        <p:sp>
          <p:nvSpPr>
            <p:cNvPr id="25" name="Rectangle 24">
              <a:extLst>
                <a:ext uri="{FF2B5EF4-FFF2-40B4-BE49-F238E27FC236}">
                  <a16:creationId xmlns:a16="http://schemas.microsoft.com/office/drawing/2014/main" id="{5D71E61D-F657-4526-BAE5-A62F7C05DC72}"/>
                </a:ext>
              </a:extLst>
            </p:cNvPr>
            <p:cNvSpPr/>
            <p:nvPr/>
          </p:nvSpPr>
          <p:spPr>
            <a:xfrm rot="16200000">
              <a:off x="2374093" y="2723696"/>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6" name="Rectangle 25">
              <a:extLst>
                <a:ext uri="{FF2B5EF4-FFF2-40B4-BE49-F238E27FC236}">
                  <a16:creationId xmlns:a16="http://schemas.microsoft.com/office/drawing/2014/main" id="{8E4BAA83-023B-49BD-83BC-0234D28AD768}"/>
                </a:ext>
              </a:extLst>
            </p:cNvPr>
            <p:cNvSpPr/>
            <p:nvPr/>
          </p:nvSpPr>
          <p:spPr>
            <a:xfrm rot="16200000">
              <a:off x="4411370" y="1608435"/>
              <a:ext cx="457200" cy="2726734"/>
            </a:xfrm>
            <a:prstGeom prst="rect">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Rectangle 26">
              <a:extLst>
                <a:ext uri="{FF2B5EF4-FFF2-40B4-BE49-F238E27FC236}">
                  <a16:creationId xmlns:a16="http://schemas.microsoft.com/office/drawing/2014/main" id="{D94AFB4A-6463-43B5-8DA3-732D5DC38F49}"/>
                </a:ext>
              </a:extLst>
            </p:cNvPr>
            <p:cNvSpPr/>
            <p:nvPr/>
          </p:nvSpPr>
          <p:spPr>
            <a:xfrm rot="16200000">
              <a:off x="4244801" y="4594403"/>
              <a:ext cx="790339" cy="2726734"/>
            </a:xfrm>
            <a:prstGeom prst="rect">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 name="TextBox 27">
            <a:extLst>
              <a:ext uri="{FF2B5EF4-FFF2-40B4-BE49-F238E27FC236}">
                <a16:creationId xmlns:a16="http://schemas.microsoft.com/office/drawing/2014/main" id="{030A85BE-B211-4857-BC72-340328C6A129}"/>
              </a:ext>
            </a:extLst>
          </p:cNvPr>
          <p:cNvSpPr txBox="1"/>
          <p:nvPr/>
        </p:nvSpPr>
        <p:spPr>
          <a:xfrm>
            <a:off x="3274882" y="2828139"/>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02</a:t>
            </a:r>
          </a:p>
        </p:txBody>
      </p:sp>
      <p:sp>
        <p:nvSpPr>
          <p:cNvPr id="29" name="TextBox 28">
            <a:extLst>
              <a:ext uri="{FF2B5EF4-FFF2-40B4-BE49-F238E27FC236}">
                <a16:creationId xmlns:a16="http://schemas.microsoft.com/office/drawing/2014/main" id="{02DD0318-242A-4025-8449-EEA544512096}"/>
              </a:ext>
            </a:extLst>
          </p:cNvPr>
          <p:cNvSpPr txBox="1"/>
          <p:nvPr/>
        </p:nvSpPr>
        <p:spPr>
          <a:xfrm>
            <a:off x="3276600" y="5814108"/>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0" name="TextBox 29">
            <a:extLst>
              <a:ext uri="{FF2B5EF4-FFF2-40B4-BE49-F238E27FC236}">
                <a16:creationId xmlns:a16="http://schemas.microsoft.com/office/drawing/2014/main" id="{FCD6257A-FF31-4F3E-959D-FFE4DFB3988A}"/>
              </a:ext>
            </a:extLst>
          </p:cNvPr>
          <p:cNvSpPr txBox="1"/>
          <p:nvPr/>
        </p:nvSpPr>
        <p:spPr>
          <a:xfrm>
            <a:off x="3276600" y="2005195"/>
            <a:ext cx="2726737" cy="553998"/>
          </a:xfrm>
          <a:prstGeom prst="rect">
            <a:avLst/>
          </a:prstGeom>
          <a:noFill/>
        </p:spPr>
        <p:txBody>
          <a:bodyPr wrap="square" lIns="0" tIns="0" rIns="0" bIns="0" rtlCol="0" anchor="t">
            <a:spAutoFit/>
          </a:bodyPr>
          <a:lstStyle/>
          <a:p>
            <a:pPr algn="ctr"/>
            <a:r>
              <a:rPr lang="en-US" sz="3600" dirty="0">
                <a:solidFill>
                  <a:srgbClr val="4CC8EC"/>
                </a:solidFill>
                <a:latin typeface="Bernard MT Condensed" panose="02050806060905020404" pitchFamily="18" charset="0"/>
              </a:rPr>
              <a:t>$273</a:t>
            </a:r>
          </a:p>
        </p:txBody>
      </p:sp>
      <p:sp>
        <p:nvSpPr>
          <p:cNvPr id="31" name="TextBox 30">
            <a:extLst>
              <a:ext uri="{FF2B5EF4-FFF2-40B4-BE49-F238E27FC236}">
                <a16:creationId xmlns:a16="http://schemas.microsoft.com/office/drawing/2014/main" id="{7944152A-999C-4271-BDD8-4DE44EB19C6F}"/>
              </a:ext>
            </a:extLst>
          </p:cNvPr>
          <p:cNvSpPr txBox="1"/>
          <p:nvPr/>
        </p:nvSpPr>
        <p:spPr>
          <a:xfrm>
            <a:off x="3276600" y="3404458"/>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grpSp>
        <p:nvGrpSpPr>
          <p:cNvPr id="4" name="Group 3">
            <a:extLst>
              <a:ext uri="{FF2B5EF4-FFF2-40B4-BE49-F238E27FC236}">
                <a16:creationId xmlns:a16="http://schemas.microsoft.com/office/drawing/2014/main" id="{E673381A-FE87-469A-9683-5D24261D7FD0}"/>
              </a:ext>
            </a:extLst>
          </p:cNvPr>
          <p:cNvGrpSpPr/>
          <p:nvPr/>
        </p:nvGrpSpPr>
        <p:grpSpPr>
          <a:xfrm>
            <a:off x="6246688" y="1821186"/>
            <a:ext cx="2726735" cy="4531752"/>
            <a:chOff x="6246688" y="1821186"/>
            <a:chExt cx="2726735" cy="4531752"/>
          </a:xfrm>
          <a:effectLst/>
          <a:scene3d>
            <a:camera prst="orthographicFront">
              <a:rot lat="0" lon="0" rev="0"/>
            </a:camera>
            <a:lightRig rig="brightRoom" dir="t">
              <a:rot lat="0" lon="0" rev="600000"/>
            </a:lightRig>
          </a:scene3d>
        </p:grpSpPr>
        <p:sp>
          <p:nvSpPr>
            <p:cNvPr id="33" name="Rectangle 32">
              <a:extLst>
                <a:ext uri="{FF2B5EF4-FFF2-40B4-BE49-F238E27FC236}">
                  <a16:creationId xmlns:a16="http://schemas.microsoft.com/office/drawing/2014/main" id="{2C0F2F79-4409-493E-95F5-28E257FC9160}"/>
                </a:ext>
              </a:extLst>
            </p:cNvPr>
            <p:cNvSpPr/>
            <p:nvPr/>
          </p:nvSpPr>
          <p:spPr>
            <a:xfrm rot="16200000">
              <a:off x="5344179" y="2723695"/>
              <a:ext cx="4531752" cy="272673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65100" dist="228600" dir="2700000" algn="tl" rotWithShape="0">
                <a:prstClr val="black">
                  <a:alpha val="40000"/>
                </a:prst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4" name="Rectangle 33">
              <a:extLst>
                <a:ext uri="{FF2B5EF4-FFF2-40B4-BE49-F238E27FC236}">
                  <a16:creationId xmlns:a16="http://schemas.microsoft.com/office/drawing/2014/main" id="{F1CACC19-D044-4236-AB02-FC0EDBFE30E8}"/>
                </a:ext>
              </a:extLst>
            </p:cNvPr>
            <p:cNvSpPr/>
            <p:nvPr/>
          </p:nvSpPr>
          <p:spPr>
            <a:xfrm rot="16200000">
              <a:off x="7381456" y="1608434"/>
              <a:ext cx="457200" cy="2726734"/>
            </a:xfrm>
            <a:prstGeom prst="rect">
              <a:avLst/>
            </a:pr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35" name="Rectangle 34">
              <a:extLst>
                <a:ext uri="{FF2B5EF4-FFF2-40B4-BE49-F238E27FC236}">
                  <a16:creationId xmlns:a16="http://schemas.microsoft.com/office/drawing/2014/main" id="{178B5CDD-5786-4E1A-B1F3-DCDD5C63848D}"/>
                </a:ext>
              </a:extLst>
            </p:cNvPr>
            <p:cNvSpPr/>
            <p:nvPr/>
          </p:nvSpPr>
          <p:spPr>
            <a:xfrm rot="16200000">
              <a:off x="7214886" y="4594402"/>
              <a:ext cx="790339" cy="2726734"/>
            </a:xfrm>
            <a:prstGeom prst="rect">
              <a:avLst/>
            </a:pr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6" name="TextBox 35">
            <a:extLst>
              <a:ext uri="{FF2B5EF4-FFF2-40B4-BE49-F238E27FC236}">
                <a16:creationId xmlns:a16="http://schemas.microsoft.com/office/drawing/2014/main" id="{64926F1A-8E6C-4FB6-855B-3AF20389C338}"/>
              </a:ext>
            </a:extLst>
          </p:cNvPr>
          <p:cNvSpPr txBox="1"/>
          <p:nvPr/>
        </p:nvSpPr>
        <p:spPr>
          <a:xfrm>
            <a:off x="6244958" y="2828138"/>
            <a:ext cx="2726733" cy="287323"/>
          </a:xfrm>
          <a:prstGeom prst="rect">
            <a:avLst/>
          </a:prstGeom>
          <a:noFill/>
        </p:spPr>
        <p:txBody>
          <a:bodyPr wrap="square" lIns="0" tIns="0" rIns="0" bIns="0" rtlCol="0" anchor="t">
            <a:spAutoFit/>
          </a:bodyPr>
          <a:lstStyle/>
          <a:p>
            <a:pPr algn="ctr"/>
            <a:r>
              <a:rPr lang="en-US" b="1" dirty="0">
                <a:solidFill>
                  <a:schemeClr val="bg1"/>
                </a:solidFill>
                <a:latin typeface="Candara" panose="020E0502030303020204" pitchFamily="34" charset="0"/>
              </a:rPr>
              <a:t>LOREM IPSUM </a:t>
            </a:r>
            <a:r>
              <a:rPr lang="en-US" sz="1500" dirty="0">
                <a:solidFill>
                  <a:schemeClr val="bg1"/>
                </a:solidFill>
                <a:latin typeface="Bernard MT Condensed" panose="02050806060905020404" pitchFamily="18" charset="0"/>
              </a:rPr>
              <a:t>03</a:t>
            </a:r>
          </a:p>
        </p:txBody>
      </p:sp>
      <p:sp>
        <p:nvSpPr>
          <p:cNvPr id="37" name="TextBox 36">
            <a:extLst>
              <a:ext uri="{FF2B5EF4-FFF2-40B4-BE49-F238E27FC236}">
                <a16:creationId xmlns:a16="http://schemas.microsoft.com/office/drawing/2014/main" id="{2B97FE27-1CA8-4B29-82CE-3FA516597316}"/>
              </a:ext>
            </a:extLst>
          </p:cNvPr>
          <p:cNvSpPr txBox="1"/>
          <p:nvPr/>
        </p:nvSpPr>
        <p:spPr>
          <a:xfrm>
            <a:off x="6246686" y="5814107"/>
            <a:ext cx="2726737" cy="246221"/>
          </a:xfrm>
          <a:prstGeom prst="rect">
            <a:avLst/>
          </a:prstGeom>
          <a:noFill/>
        </p:spPr>
        <p:txBody>
          <a:bodyPr wrap="square" lIns="0" tIns="0" rIns="0" bIns="0" rtlCol="0" anchor="t">
            <a:spAutoFit/>
          </a:bodyPr>
          <a:lstStyle/>
          <a:p>
            <a:pPr algn="ctr"/>
            <a:r>
              <a:rPr lang="en-US" sz="1600" b="1" dirty="0">
                <a:solidFill>
                  <a:schemeClr val="bg1"/>
                </a:solidFill>
                <a:latin typeface="Candara" panose="020E0502030303020204" pitchFamily="34" charset="0"/>
              </a:rPr>
              <a:t>LOREM IPSUM DOLOR</a:t>
            </a:r>
          </a:p>
        </p:txBody>
      </p:sp>
      <p:sp>
        <p:nvSpPr>
          <p:cNvPr id="38" name="TextBox 37">
            <a:extLst>
              <a:ext uri="{FF2B5EF4-FFF2-40B4-BE49-F238E27FC236}">
                <a16:creationId xmlns:a16="http://schemas.microsoft.com/office/drawing/2014/main" id="{3A867EA3-C024-45C0-A82D-DB8BD4B193F4}"/>
              </a:ext>
            </a:extLst>
          </p:cNvPr>
          <p:cNvSpPr txBox="1"/>
          <p:nvPr/>
        </p:nvSpPr>
        <p:spPr>
          <a:xfrm>
            <a:off x="6246686" y="2005194"/>
            <a:ext cx="2726737" cy="553998"/>
          </a:xfrm>
          <a:prstGeom prst="rect">
            <a:avLst/>
          </a:prstGeom>
          <a:noFill/>
        </p:spPr>
        <p:txBody>
          <a:bodyPr wrap="square" lIns="0" tIns="0" rIns="0" bIns="0" rtlCol="0" anchor="t">
            <a:spAutoFit/>
          </a:bodyPr>
          <a:lstStyle/>
          <a:p>
            <a:pPr algn="ctr"/>
            <a:r>
              <a:rPr lang="en-US" sz="3600" dirty="0">
                <a:solidFill>
                  <a:srgbClr val="F4C956"/>
                </a:solidFill>
                <a:latin typeface="Bernard MT Condensed" panose="02050806060905020404" pitchFamily="18" charset="0"/>
              </a:rPr>
              <a:t>$273</a:t>
            </a:r>
          </a:p>
        </p:txBody>
      </p:sp>
      <p:sp>
        <p:nvSpPr>
          <p:cNvPr id="39" name="TextBox 38">
            <a:extLst>
              <a:ext uri="{FF2B5EF4-FFF2-40B4-BE49-F238E27FC236}">
                <a16:creationId xmlns:a16="http://schemas.microsoft.com/office/drawing/2014/main" id="{6066192A-565C-4050-A00D-B754D54600A5}"/>
              </a:ext>
            </a:extLst>
          </p:cNvPr>
          <p:cNvSpPr txBox="1"/>
          <p:nvPr/>
        </p:nvSpPr>
        <p:spPr>
          <a:xfrm>
            <a:off x="6246686" y="3404457"/>
            <a:ext cx="2726735" cy="1931234"/>
          </a:xfrm>
          <a:prstGeom prst="rect">
            <a:avLst/>
          </a:prstGeom>
          <a:noFill/>
        </p:spPr>
        <p:txBody>
          <a:bodyPr wrap="square" rtlCol="0">
            <a:spAutoFit/>
          </a:bodyPr>
          <a:lstStyle/>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a:p>
            <a:pPr marL="285750" indent="-285750" algn="ctr">
              <a:lnSpc>
                <a:spcPct val="150000"/>
              </a:lnSpc>
              <a:spcBef>
                <a:spcPts val="533"/>
              </a:spcBef>
              <a:buFont typeface="Wingdings" panose="05000000000000000000" pitchFamily="2" charset="2"/>
              <a:buChar char="ü"/>
            </a:pPr>
            <a:r>
              <a:rPr lang="en-US" sz="1400" i="1" u="sng" dirty="0">
                <a:solidFill>
                  <a:schemeClr val="tx1">
                    <a:lumMod val="75000"/>
                    <a:lumOff val="25000"/>
                  </a:schemeClr>
                </a:solidFill>
                <a:latin typeface="Candara" panose="020E0502030303020204" pitchFamily="34" charset="0"/>
              </a:rPr>
              <a:t>lorem ipsum dolor</a:t>
            </a:r>
          </a:p>
        </p:txBody>
      </p:sp>
      <p:sp>
        <p:nvSpPr>
          <p:cNvPr id="40" name="Rectangle 39">
            <a:extLst>
              <a:ext uri="{FF2B5EF4-FFF2-40B4-BE49-F238E27FC236}">
                <a16:creationId xmlns:a16="http://schemas.microsoft.com/office/drawing/2014/main" id="{939CA31F-5890-41B3-B43E-D6DC1BF6FD28}"/>
              </a:ext>
            </a:extLst>
          </p:cNvPr>
          <p:cNvSpPr/>
          <p:nvPr/>
        </p:nvSpPr>
        <p:spPr>
          <a:xfrm rot="16200000">
            <a:off x="8314262" y="2723694"/>
            <a:ext cx="4531752" cy="2726734"/>
          </a:xfrm>
          <a:prstGeom prst="rect">
            <a:avLst/>
          </a:prstGeom>
          <a:solidFill>
            <a:srgbClr val="57CCC6"/>
          </a:solidFill>
          <a:ln>
            <a:noFill/>
          </a:ln>
          <a:effectLst>
            <a:outerShdw blurRad="1651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41" name="Group 40">
            <a:extLst>
              <a:ext uri="{FF2B5EF4-FFF2-40B4-BE49-F238E27FC236}">
                <a16:creationId xmlns:a16="http://schemas.microsoft.com/office/drawing/2014/main" id="{C04234C8-88C8-41B1-BE3D-3072DE161F4D}"/>
              </a:ext>
            </a:extLst>
          </p:cNvPr>
          <p:cNvGrpSpPr/>
          <p:nvPr/>
        </p:nvGrpSpPr>
        <p:grpSpPr>
          <a:xfrm>
            <a:off x="10317671" y="2190749"/>
            <a:ext cx="524933" cy="552451"/>
            <a:chOff x="3768725" y="2336800"/>
            <a:chExt cx="393700" cy="414338"/>
          </a:xfrm>
          <a:solidFill>
            <a:schemeClr val="bg1"/>
          </a:solidFill>
        </p:grpSpPr>
        <p:sp>
          <p:nvSpPr>
            <p:cNvPr id="42" name="Freeform 64">
              <a:extLst>
                <a:ext uri="{FF2B5EF4-FFF2-40B4-BE49-F238E27FC236}">
                  <a16:creationId xmlns:a16="http://schemas.microsoft.com/office/drawing/2014/main" id="{278E051F-B36F-4D20-AF2F-BA479CC16D14}"/>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Oval 65">
              <a:extLst>
                <a:ext uri="{FF2B5EF4-FFF2-40B4-BE49-F238E27FC236}">
                  <a16:creationId xmlns:a16="http://schemas.microsoft.com/office/drawing/2014/main" id="{6607B774-F4BB-4BB0-A62B-B588B44AF1E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66">
              <a:extLst>
                <a:ext uri="{FF2B5EF4-FFF2-40B4-BE49-F238E27FC236}">
                  <a16:creationId xmlns:a16="http://schemas.microsoft.com/office/drawing/2014/main" id="{9BB7FE2E-A4C6-411A-8885-AE593C094FC8}"/>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67">
              <a:extLst>
                <a:ext uri="{FF2B5EF4-FFF2-40B4-BE49-F238E27FC236}">
                  <a16:creationId xmlns:a16="http://schemas.microsoft.com/office/drawing/2014/main" id="{670C7A07-B01B-48F5-BF0B-FC17DB57171F}"/>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Oval 68">
              <a:extLst>
                <a:ext uri="{FF2B5EF4-FFF2-40B4-BE49-F238E27FC236}">
                  <a16:creationId xmlns:a16="http://schemas.microsoft.com/office/drawing/2014/main" id="{7469D1E9-39CA-4167-A3DE-7744D5F3FA92}"/>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9">
              <a:extLst>
                <a:ext uri="{FF2B5EF4-FFF2-40B4-BE49-F238E27FC236}">
                  <a16:creationId xmlns:a16="http://schemas.microsoft.com/office/drawing/2014/main" id="{9A431621-9E8A-48E6-8C2F-367923D8FC45}"/>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70">
              <a:extLst>
                <a:ext uri="{FF2B5EF4-FFF2-40B4-BE49-F238E27FC236}">
                  <a16:creationId xmlns:a16="http://schemas.microsoft.com/office/drawing/2014/main" id="{CEA01832-B245-41EF-9927-8D1B6B660792}"/>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Oval 71">
              <a:extLst>
                <a:ext uri="{FF2B5EF4-FFF2-40B4-BE49-F238E27FC236}">
                  <a16:creationId xmlns:a16="http://schemas.microsoft.com/office/drawing/2014/main" id="{B8ECCFCA-F251-43E3-9CF3-F9F76EE7CF26}"/>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72">
              <a:extLst>
                <a:ext uri="{FF2B5EF4-FFF2-40B4-BE49-F238E27FC236}">
                  <a16:creationId xmlns:a16="http://schemas.microsoft.com/office/drawing/2014/main" id="{09EB6E9D-D7D2-4730-9194-88F57DCA85A4}"/>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73">
              <a:extLst>
                <a:ext uri="{FF2B5EF4-FFF2-40B4-BE49-F238E27FC236}">
                  <a16:creationId xmlns:a16="http://schemas.microsoft.com/office/drawing/2014/main" id="{6C01FB92-3858-4875-8EF0-66AEDFFA3295}"/>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4">
              <a:extLst>
                <a:ext uri="{FF2B5EF4-FFF2-40B4-BE49-F238E27FC236}">
                  <a16:creationId xmlns:a16="http://schemas.microsoft.com/office/drawing/2014/main" id="{23FAB1AB-F681-45AD-A6C0-BDB875B5D75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Oval 75">
              <a:extLst>
                <a:ext uri="{FF2B5EF4-FFF2-40B4-BE49-F238E27FC236}">
                  <a16:creationId xmlns:a16="http://schemas.microsoft.com/office/drawing/2014/main" id="{62734A25-8648-46C4-9D4D-E2FC0A34BA3A}"/>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76">
              <a:extLst>
                <a:ext uri="{FF2B5EF4-FFF2-40B4-BE49-F238E27FC236}">
                  <a16:creationId xmlns:a16="http://schemas.microsoft.com/office/drawing/2014/main" id="{1F330163-C215-4511-BF40-537B462065A0}"/>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7">
              <a:extLst>
                <a:ext uri="{FF2B5EF4-FFF2-40B4-BE49-F238E27FC236}">
                  <a16:creationId xmlns:a16="http://schemas.microsoft.com/office/drawing/2014/main" id="{38FC3632-2B92-4B5B-A6C4-AF70704974F7}"/>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78">
              <a:extLst>
                <a:ext uri="{FF2B5EF4-FFF2-40B4-BE49-F238E27FC236}">
                  <a16:creationId xmlns:a16="http://schemas.microsoft.com/office/drawing/2014/main" id="{EA33D6E6-F3C0-4E77-B9FE-C668D93140FD}"/>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79">
              <a:extLst>
                <a:ext uri="{FF2B5EF4-FFF2-40B4-BE49-F238E27FC236}">
                  <a16:creationId xmlns:a16="http://schemas.microsoft.com/office/drawing/2014/main" id="{9A4D32E3-E777-4CF9-85C9-EC55E3067C6A}"/>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80">
              <a:extLst>
                <a:ext uri="{FF2B5EF4-FFF2-40B4-BE49-F238E27FC236}">
                  <a16:creationId xmlns:a16="http://schemas.microsoft.com/office/drawing/2014/main" id="{87E88F72-565D-430E-8619-44130D2B97AA}"/>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Oval 81">
              <a:extLst>
                <a:ext uri="{FF2B5EF4-FFF2-40B4-BE49-F238E27FC236}">
                  <a16:creationId xmlns:a16="http://schemas.microsoft.com/office/drawing/2014/main" id="{A498C6D9-C408-4C59-AEC5-6E1339F6A9C5}"/>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82">
              <a:extLst>
                <a:ext uri="{FF2B5EF4-FFF2-40B4-BE49-F238E27FC236}">
                  <a16:creationId xmlns:a16="http://schemas.microsoft.com/office/drawing/2014/main" id="{327C9F3E-4CE7-48FF-BAF4-16A1A5905AE8}"/>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83">
              <a:extLst>
                <a:ext uri="{FF2B5EF4-FFF2-40B4-BE49-F238E27FC236}">
                  <a16:creationId xmlns:a16="http://schemas.microsoft.com/office/drawing/2014/main" id="{4338CE5F-9D7D-41AA-BF02-1EA6356C115D}"/>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a:extLst>
              <a:ext uri="{FF2B5EF4-FFF2-40B4-BE49-F238E27FC236}">
                <a16:creationId xmlns:a16="http://schemas.microsoft.com/office/drawing/2014/main" id="{76BF0833-4345-4598-848A-62AB4EDFED59}"/>
              </a:ext>
            </a:extLst>
          </p:cNvPr>
          <p:cNvSpPr txBox="1"/>
          <p:nvPr/>
        </p:nvSpPr>
        <p:spPr>
          <a:xfrm>
            <a:off x="9431442" y="2943550"/>
            <a:ext cx="2390527" cy="3093154"/>
          </a:xfrm>
          <a:prstGeom prst="rect">
            <a:avLst/>
          </a:prstGeom>
          <a:noFill/>
        </p:spPr>
        <p:txBody>
          <a:bodyPr wrap="square" rtlCol="0">
            <a:spAutoFit/>
          </a:bodyPr>
          <a:lstStyle/>
          <a:p>
            <a:pPr algn="ctr"/>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1300" b="1" i="1" dirty="0">
              <a:solidFill>
                <a:schemeClr val="bg1"/>
              </a:solidFill>
              <a:latin typeface="Candara" panose="020E0502030303020204" pitchFamily="34" charset="0"/>
            </a:endParaRPr>
          </a:p>
          <a:p>
            <a:r>
              <a:rPr lang="en-US" sz="13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Tree>
    <p:extLst>
      <p:ext uri="{BB962C8B-B14F-4D97-AF65-F5344CB8AC3E}">
        <p14:creationId xmlns:p14="http://schemas.microsoft.com/office/powerpoint/2010/main" val="25795518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Effect transition="in" filter="fade">
                                      <p:cBhvr>
                                        <p:cTn id="19" dur="500"/>
                                        <p:tgtEl>
                                          <p:spTgt spid="17"/>
                                        </p:tgtEl>
                                      </p:cBhvr>
                                    </p:animEffect>
                                  </p:childTnLst>
                                </p:cTn>
                              </p:par>
                            </p:childTnLst>
                          </p:cTn>
                        </p:par>
                        <p:par>
                          <p:cTn id="20" fill="hold">
                            <p:stCondLst>
                              <p:cond delay="2000"/>
                            </p:stCondLst>
                            <p:childTnLst>
                              <p:par>
                                <p:cTn id="21" presetID="16" presetClass="entr" presetSubtype="37" fill="hold" grpId="0" nodeType="after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arn(outVertical)">
                                      <p:cBhvr>
                                        <p:cTn id="23" dur="500"/>
                                        <p:tgtEl>
                                          <p:spTgt spid="15"/>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9">
                                            <p:txEl>
                                              <p:pRg st="0" end="0"/>
                                            </p:txEl>
                                          </p:spTgt>
                                        </p:tgtEl>
                                        <p:attrNameLst>
                                          <p:attrName>style.visibility</p:attrName>
                                        </p:attrNameLst>
                                      </p:cBhvr>
                                      <p:to>
                                        <p:strVal val="visible"/>
                                      </p:to>
                                    </p:set>
                                    <p:animEffect transition="in" filter="fade">
                                      <p:cBhvr>
                                        <p:cTn id="27" dur="1000"/>
                                        <p:tgtEl>
                                          <p:spTgt spid="19">
                                            <p:txEl>
                                              <p:pRg st="0" end="0"/>
                                            </p:txEl>
                                          </p:spTgt>
                                        </p:tgtEl>
                                      </p:cBhvr>
                                    </p:animEffect>
                                    <p:anim calcmode="lin" valueType="num">
                                      <p:cBhvr>
                                        <p:cTn id="28"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42" presetClass="entr" presetSubtype="0" fill="hold" grpId="0" nodeType="afterEffect">
                                  <p:stCondLst>
                                    <p:cond delay="0"/>
                                  </p:stCondLst>
                                  <p:childTnLst>
                                    <p:set>
                                      <p:cBhvr>
                                        <p:cTn id="32" dur="1" fill="hold">
                                          <p:stCondLst>
                                            <p:cond delay="0"/>
                                          </p:stCondLst>
                                        </p:cTn>
                                        <p:tgtEl>
                                          <p:spTgt spid="19">
                                            <p:txEl>
                                              <p:pRg st="1" end="1"/>
                                            </p:txEl>
                                          </p:spTgt>
                                        </p:tgtEl>
                                        <p:attrNameLst>
                                          <p:attrName>style.visibility</p:attrName>
                                        </p:attrNameLst>
                                      </p:cBhvr>
                                      <p:to>
                                        <p:strVal val="visible"/>
                                      </p:to>
                                    </p:set>
                                    <p:animEffect transition="in" filter="fade">
                                      <p:cBhvr>
                                        <p:cTn id="33" dur="1000"/>
                                        <p:tgtEl>
                                          <p:spTgt spid="19">
                                            <p:txEl>
                                              <p:pRg st="1" end="1"/>
                                            </p:txEl>
                                          </p:spTgt>
                                        </p:tgtEl>
                                      </p:cBhvr>
                                    </p:animEffect>
                                    <p:anim calcmode="lin" valueType="num">
                                      <p:cBhvr>
                                        <p:cTn id="34"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42" presetClass="entr" presetSubtype="0" fill="hold" grpId="0" nodeType="afterEffect">
                                  <p:stCondLst>
                                    <p:cond delay="0"/>
                                  </p:stCondLst>
                                  <p:childTnLst>
                                    <p:set>
                                      <p:cBhvr>
                                        <p:cTn id="38" dur="1" fill="hold">
                                          <p:stCondLst>
                                            <p:cond delay="0"/>
                                          </p:stCondLst>
                                        </p:cTn>
                                        <p:tgtEl>
                                          <p:spTgt spid="19">
                                            <p:txEl>
                                              <p:pRg st="2" end="2"/>
                                            </p:txEl>
                                          </p:spTgt>
                                        </p:tgtEl>
                                        <p:attrNameLst>
                                          <p:attrName>style.visibility</p:attrName>
                                        </p:attrNameLst>
                                      </p:cBhvr>
                                      <p:to>
                                        <p:strVal val="visible"/>
                                      </p:to>
                                    </p:set>
                                    <p:animEffect transition="in" filter="fade">
                                      <p:cBhvr>
                                        <p:cTn id="39" dur="1000"/>
                                        <p:tgtEl>
                                          <p:spTgt spid="19">
                                            <p:txEl>
                                              <p:pRg st="2" end="2"/>
                                            </p:txEl>
                                          </p:spTgt>
                                        </p:tgtEl>
                                      </p:cBhvr>
                                    </p:animEffect>
                                    <p:anim calcmode="lin" valueType="num">
                                      <p:cBhvr>
                                        <p:cTn id="40"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5500"/>
                            </p:stCondLst>
                            <p:childTnLst>
                              <p:par>
                                <p:cTn id="43" presetID="42" presetClass="entr" presetSubtype="0" fill="hold" grpId="0" nodeType="afterEffect">
                                  <p:stCondLst>
                                    <p:cond delay="0"/>
                                  </p:stCondLst>
                                  <p:childTnLst>
                                    <p:set>
                                      <p:cBhvr>
                                        <p:cTn id="44" dur="1" fill="hold">
                                          <p:stCondLst>
                                            <p:cond delay="0"/>
                                          </p:stCondLst>
                                        </p:cTn>
                                        <p:tgtEl>
                                          <p:spTgt spid="19">
                                            <p:txEl>
                                              <p:pRg st="3" end="3"/>
                                            </p:txEl>
                                          </p:spTgt>
                                        </p:tgtEl>
                                        <p:attrNameLst>
                                          <p:attrName>style.visibility</p:attrName>
                                        </p:attrNameLst>
                                      </p:cBhvr>
                                      <p:to>
                                        <p:strVal val="visible"/>
                                      </p:to>
                                    </p:set>
                                    <p:animEffect transition="in" filter="fade">
                                      <p:cBhvr>
                                        <p:cTn id="45" dur="1000"/>
                                        <p:tgtEl>
                                          <p:spTgt spid="19">
                                            <p:txEl>
                                              <p:pRg st="3" end="3"/>
                                            </p:txEl>
                                          </p:spTgt>
                                        </p:tgtEl>
                                      </p:cBhvr>
                                    </p:animEffect>
                                    <p:anim calcmode="lin" valueType="num">
                                      <p:cBhvr>
                                        <p:cTn id="46" dur="1000" fill="hold"/>
                                        <p:tgtEl>
                                          <p:spTgt spid="19">
                                            <p:txEl>
                                              <p:pRg st="3" end="3"/>
                                            </p:txEl>
                                          </p:spTgt>
                                        </p:tgtEl>
                                        <p:attrNameLst>
                                          <p:attrName>ppt_x</p:attrName>
                                        </p:attrNameLst>
                                      </p:cBhvr>
                                      <p:tavLst>
                                        <p:tav tm="0">
                                          <p:val>
                                            <p:strVal val="#ppt_x"/>
                                          </p:val>
                                        </p:tav>
                                        <p:tav tm="100000">
                                          <p:val>
                                            <p:strVal val="#ppt_x"/>
                                          </p:val>
                                        </p:tav>
                                      </p:tavLst>
                                    </p:anim>
                                    <p:anim calcmode="lin" valueType="num">
                                      <p:cBhvr>
                                        <p:cTn id="47" dur="1000" fill="hold"/>
                                        <p:tgtEl>
                                          <p:spTgt spid="19">
                                            <p:txEl>
                                              <p:pRg st="3" end="3"/>
                                            </p:txEl>
                                          </p:spTgt>
                                        </p:tgtEl>
                                        <p:attrNameLst>
                                          <p:attrName>ppt_y</p:attrName>
                                        </p:attrNameLst>
                                      </p:cBhvr>
                                      <p:tavLst>
                                        <p:tav tm="0">
                                          <p:val>
                                            <p:strVal val="#ppt_y+.1"/>
                                          </p:val>
                                        </p:tav>
                                        <p:tav tm="100000">
                                          <p:val>
                                            <p:strVal val="#ppt_y"/>
                                          </p:val>
                                        </p:tav>
                                      </p:tavLst>
                                    </p:anim>
                                  </p:childTnLst>
                                </p:cTn>
                              </p:par>
                            </p:childTnLst>
                          </p:cTn>
                        </p:par>
                        <p:par>
                          <p:cTn id="48" fill="hold">
                            <p:stCondLst>
                              <p:cond delay="6500"/>
                            </p:stCondLst>
                            <p:childTnLst>
                              <p:par>
                                <p:cTn id="49" presetID="42" presetClass="entr" presetSubtype="0" fill="hold" grpId="0" nodeType="afterEffect">
                                  <p:stCondLst>
                                    <p:cond delay="0"/>
                                  </p:stCondLst>
                                  <p:childTnLst>
                                    <p:set>
                                      <p:cBhvr>
                                        <p:cTn id="50" dur="1" fill="hold">
                                          <p:stCondLst>
                                            <p:cond delay="0"/>
                                          </p:stCondLst>
                                        </p:cTn>
                                        <p:tgtEl>
                                          <p:spTgt spid="19">
                                            <p:txEl>
                                              <p:pRg st="4" end="4"/>
                                            </p:txEl>
                                          </p:spTgt>
                                        </p:tgtEl>
                                        <p:attrNameLst>
                                          <p:attrName>style.visibility</p:attrName>
                                        </p:attrNameLst>
                                      </p:cBhvr>
                                      <p:to>
                                        <p:strVal val="visible"/>
                                      </p:to>
                                    </p:set>
                                    <p:animEffect transition="in" filter="fade">
                                      <p:cBhvr>
                                        <p:cTn id="51" dur="1000"/>
                                        <p:tgtEl>
                                          <p:spTgt spid="19">
                                            <p:txEl>
                                              <p:pRg st="4" end="4"/>
                                            </p:txEl>
                                          </p:spTgt>
                                        </p:tgtEl>
                                      </p:cBhvr>
                                    </p:animEffect>
                                    <p:anim calcmode="lin" valueType="num">
                                      <p:cBhvr>
                                        <p:cTn id="52" dur="1000" fill="hold"/>
                                        <p:tgtEl>
                                          <p:spTgt spid="19">
                                            <p:txEl>
                                              <p:pRg st="4" end="4"/>
                                            </p:txEl>
                                          </p:spTgt>
                                        </p:tgtEl>
                                        <p:attrNameLst>
                                          <p:attrName>ppt_x</p:attrName>
                                        </p:attrNameLst>
                                      </p:cBhvr>
                                      <p:tavLst>
                                        <p:tav tm="0">
                                          <p:val>
                                            <p:strVal val="#ppt_x"/>
                                          </p:val>
                                        </p:tav>
                                        <p:tav tm="100000">
                                          <p:val>
                                            <p:strVal val="#ppt_x"/>
                                          </p:val>
                                        </p:tav>
                                      </p:tavLst>
                                    </p:anim>
                                    <p:anim calcmode="lin" valueType="num">
                                      <p:cBhvr>
                                        <p:cTn id="53" dur="1000" fill="hold"/>
                                        <p:tgtEl>
                                          <p:spTgt spid="19">
                                            <p:txEl>
                                              <p:pRg st="4" end="4"/>
                                            </p:txEl>
                                          </p:spTgt>
                                        </p:tgtEl>
                                        <p:attrNameLst>
                                          <p:attrName>ppt_y</p:attrName>
                                        </p:attrNameLst>
                                      </p:cBhvr>
                                      <p:tavLst>
                                        <p:tav tm="0">
                                          <p:val>
                                            <p:strVal val="#ppt_y+.1"/>
                                          </p:val>
                                        </p:tav>
                                        <p:tav tm="100000">
                                          <p:val>
                                            <p:strVal val="#ppt_y"/>
                                          </p:val>
                                        </p:tav>
                                      </p:tavLst>
                                    </p:anim>
                                  </p:childTnLst>
                                </p:cTn>
                              </p:par>
                            </p:childTnLst>
                          </p:cTn>
                        </p:par>
                        <p:par>
                          <p:cTn id="54" fill="hold">
                            <p:stCondLst>
                              <p:cond delay="7500"/>
                            </p:stCondLst>
                            <p:childTnLst>
                              <p:par>
                                <p:cTn id="55" presetID="16" presetClass="entr" presetSubtype="37"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Effect transition="in" filter="barn(outVertical)">
                                      <p:cBhvr>
                                        <p:cTn id="57" dur="500"/>
                                        <p:tgtEl>
                                          <p:spTgt spid="16"/>
                                        </p:tgtEl>
                                      </p:cBhvr>
                                    </p:animEffect>
                                  </p:childTnLst>
                                </p:cTn>
                              </p:par>
                            </p:childTnLst>
                          </p:cTn>
                        </p:par>
                        <p:par>
                          <p:cTn id="58" fill="hold">
                            <p:stCondLst>
                              <p:cond delay="8000"/>
                            </p:stCondLst>
                            <p:childTnLst>
                              <p:par>
                                <p:cTn id="59" presetID="42" presetClass="entr" presetSubtype="0" fill="hold" nodeType="afterEffect">
                                  <p:stCondLst>
                                    <p:cond delay="0"/>
                                  </p:stCondLst>
                                  <p:childTnLst>
                                    <p:set>
                                      <p:cBhvr>
                                        <p:cTn id="60" dur="1" fill="hold">
                                          <p:stCondLst>
                                            <p:cond delay="0"/>
                                          </p:stCondLst>
                                        </p:cTn>
                                        <p:tgtEl>
                                          <p:spTgt spid="3"/>
                                        </p:tgtEl>
                                        <p:attrNameLst>
                                          <p:attrName>style.visibility</p:attrName>
                                        </p:attrNameLst>
                                      </p:cBhvr>
                                      <p:to>
                                        <p:strVal val="visible"/>
                                      </p:to>
                                    </p:set>
                                    <p:animEffect transition="in" filter="fade">
                                      <p:cBhvr>
                                        <p:cTn id="61" dur="1000"/>
                                        <p:tgtEl>
                                          <p:spTgt spid="3"/>
                                        </p:tgtEl>
                                      </p:cBhvr>
                                    </p:animEffect>
                                    <p:anim calcmode="lin" valueType="num">
                                      <p:cBhvr>
                                        <p:cTn id="62" dur="1000" fill="hold"/>
                                        <p:tgtEl>
                                          <p:spTgt spid="3"/>
                                        </p:tgtEl>
                                        <p:attrNameLst>
                                          <p:attrName>ppt_x</p:attrName>
                                        </p:attrNameLst>
                                      </p:cBhvr>
                                      <p:tavLst>
                                        <p:tav tm="0">
                                          <p:val>
                                            <p:strVal val="#ppt_x"/>
                                          </p:val>
                                        </p:tav>
                                        <p:tav tm="100000">
                                          <p:val>
                                            <p:strVal val="#ppt_x"/>
                                          </p:val>
                                        </p:tav>
                                      </p:tavLst>
                                    </p:anim>
                                    <p:anim calcmode="lin" valueType="num">
                                      <p:cBhvr>
                                        <p:cTn id="63" dur="1000" fill="hold"/>
                                        <p:tgtEl>
                                          <p:spTgt spid="3"/>
                                        </p:tgtEl>
                                        <p:attrNameLst>
                                          <p:attrName>ppt_y</p:attrName>
                                        </p:attrNameLst>
                                      </p:cBhvr>
                                      <p:tavLst>
                                        <p:tav tm="0">
                                          <p:val>
                                            <p:strVal val="#ppt_y+.1"/>
                                          </p:val>
                                        </p:tav>
                                        <p:tav tm="100000">
                                          <p:val>
                                            <p:strVal val="#ppt_y"/>
                                          </p:val>
                                        </p:tav>
                                      </p:tavLst>
                                    </p:anim>
                                  </p:childTnLst>
                                </p:cTn>
                              </p:par>
                            </p:childTnLst>
                          </p:cTn>
                        </p:par>
                        <p:par>
                          <p:cTn id="64" fill="hold">
                            <p:stCondLst>
                              <p:cond delay="9000"/>
                            </p:stCondLst>
                            <p:childTnLst>
                              <p:par>
                                <p:cTn id="65" presetID="53" presetClass="entr" presetSubtype="16" fill="hold" grpId="0" nodeType="afterEffect">
                                  <p:stCondLst>
                                    <p:cond delay="0"/>
                                  </p:stCondLst>
                                  <p:childTnLst>
                                    <p:set>
                                      <p:cBhvr>
                                        <p:cTn id="66" dur="1" fill="hold">
                                          <p:stCondLst>
                                            <p:cond delay="0"/>
                                          </p:stCondLst>
                                        </p:cTn>
                                        <p:tgtEl>
                                          <p:spTgt spid="30"/>
                                        </p:tgtEl>
                                        <p:attrNameLst>
                                          <p:attrName>style.visibility</p:attrName>
                                        </p:attrNameLst>
                                      </p:cBhvr>
                                      <p:to>
                                        <p:strVal val="visible"/>
                                      </p:to>
                                    </p:set>
                                    <p:anim calcmode="lin" valueType="num">
                                      <p:cBhvr>
                                        <p:cTn id="67" dur="500" fill="hold"/>
                                        <p:tgtEl>
                                          <p:spTgt spid="30"/>
                                        </p:tgtEl>
                                        <p:attrNameLst>
                                          <p:attrName>ppt_w</p:attrName>
                                        </p:attrNameLst>
                                      </p:cBhvr>
                                      <p:tavLst>
                                        <p:tav tm="0">
                                          <p:val>
                                            <p:fltVal val="0"/>
                                          </p:val>
                                        </p:tav>
                                        <p:tav tm="100000">
                                          <p:val>
                                            <p:strVal val="#ppt_w"/>
                                          </p:val>
                                        </p:tav>
                                      </p:tavLst>
                                    </p:anim>
                                    <p:anim calcmode="lin" valueType="num">
                                      <p:cBhvr>
                                        <p:cTn id="68" dur="500" fill="hold"/>
                                        <p:tgtEl>
                                          <p:spTgt spid="30"/>
                                        </p:tgtEl>
                                        <p:attrNameLst>
                                          <p:attrName>ppt_h</p:attrName>
                                        </p:attrNameLst>
                                      </p:cBhvr>
                                      <p:tavLst>
                                        <p:tav tm="0">
                                          <p:val>
                                            <p:fltVal val="0"/>
                                          </p:val>
                                        </p:tav>
                                        <p:tav tm="100000">
                                          <p:val>
                                            <p:strVal val="#ppt_h"/>
                                          </p:val>
                                        </p:tav>
                                      </p:tavLst>
                                    </p:anim>
                                    <p:animEffect transition="in" filter="fade">
                                      <p:cBhvr>
                                        <p:cTn id="69" dur="500"/>
                                        <p:tgtEl>
                                          <p:spTgt spid="30"/>
                                        </p:tgtEl>
                                      </p:cBhvr>
                                    </p:animEffect>
                                  </p:childTnLst>
                                </p:cTn>
                              </p:par>
                            </p:childTnLst>
                          </p:cTn>
                        </p:par>
                        <p:par>
                          <p:cTn id="70" fill="hold">
                            <p:stCondLst>
                              <p:cond delay="9500"/>
                            </p:stCondLst>
                            <p:childTnLst>
                              <p:par>
                                <p:cTn id="71" presetID="16" presetClass="entr" presetSubtype="37"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barn(outVertical)">
                                      <p:cBhvr>
                                        <p:cTn id="73" dur="500"/>
                                        <p:tgtEl>
                                          <p:spTgt spid="28"/>
                                        </p:tgtEl>
                                      </p:cBhvr>
                                    </p:animEffect>
                                  </p:childTnLst>
                                </p:cTn>
                              </p:par>
                            </p:childTnLst>
                          </p:cTn>
                        </p:par>
                        <p:par>
                          <p:cTn id="74" fill="hold">
                            <p:stCondLst>
                              <p:cond delay="10000"/>
                            </p:stCondLst>
                            <p:childTnLst>
                              <p:par>
                                <p:cTn id="75" presetID="42" presetClass="entr" presetSubtype="0" fill="hold" grpId="0" nodeType="afterEffect">
                                  <p:stCondLst>
                                    <p:cond delay="0"/>
                                  </p:stCondLst>
                                  <p:childTnLst>
                                    <p:set>
                                      <p:cBhvr>
                                        <p:cTn id="76" dur="1" fill="hold">
                                          <p:stCondLst>
                                            <p:cond delay="0"/>
                                          </p:stCondLst>
                                        </p:cTn>
                                        <p:tgtEl>
                                          <p:spTgt spid="31">
                                            <p:txEl>
                                              <p:pRg st="0" end="0"/>
                                            </p:txEl>
                                          </p:spTgt>
                                        </p:tgtEl>
                                        <p:attrNameLst>
                                          <p:attrName>style.visibility</p:attrName>
                                        </p:attrNameLst>
                                      </p:cBhvr>
                                      <p:to>
                                        <p:strVal val="visible"/>
                                      </p:to>
                                    </p:set>
                                    <p:animEffect transition="in" filter="fade">
                                      <p:cBhvr>
                                        <p:cTn id="77" dur="1000"/>
                                        <p:tgtEl>
                                          <p:spTgt spid="31">
                                            <p:txEl>
                                              <p:pRg st="0" end="0"/>
                                            </p:txEl>
                                          </p:spTgt>
                                        </p:tgtEl>
                                      </p:cBhvr>
                                    </p:animEffect>
                                    <p:anim calcmode="lin" valueType="num">
                                      <p:cBhvr>
                                        <p:cTn id="78" dur="1000" fill="hold"/>
                                        <p:tgtEl>
                                          <p:spTgt spid="31">
                                            <p:txEl>
                                              <p:pRg st="0" end="0"/>
                                            </p:txEl>
                                          </p:spTgt>
                                        </p:tgtEl>
                                        <p:attrNameLst>
                                          <p:attrName>ppt_x</p:attrName>
                                        </p:attrNameLst>
                                      </p:cBhvr>
                                      <p:tavLst>
                                        <p:tav tm="0">
                                          <p:val>
                                            <p:strVal val="#ppt_x"/>
                                          </p:val>
                                        </p:tav>
                                        <p:tav tm="100000">
                                          <p:val>
                                            <p:strVal val="#ppt_x"/>
                                          </p:val>
                                        </p:tav>
                                      </p:tavLst>
                                    </p:anim>
                                    <p:anim calcmode="lin" valueType="num">
                                      <p:cBhvr>
                                        <p:cTn id="79" dur="1000" fill="hold"/>
                                        <p:tgtEl>
                                          <p:spTgt spid="31">
                                            <p:txEl>
                                              <p:pRg st="0" end="0"/>
                                            </p:txEl>
                                          </p:spTgt>
                                        </p:tgtEl>
                                        <p:attrNameLst>
                                          <p:attrName>ppt_y</p:attrName>
                                        </p:attrNameLst>
                                      </p:cBhvr>
                                      <p:tavLst>
                                        <p:tav tm="0">
                                          <p:val>
                                            <p:strVal val="#ppt_y+.1"/>
                                          </p:val>
                                        </p:tav>
                                        <p:tav tm="100000">
                                          <p:val>
                                            <p:strVal val="#ppt_y"/>
                                          </p:val>
                                        </p:tav>
                                      </p:tavLst>
                                    </p:anim>
                                  </p:childTnLst>
                                </p:cTn>
                              </p:par>
                            </p:childTnLst>
                          </p:cTn>
                        </p:par>
                        <p:par>
                          <p:cTn id="80" fill="hold">
                            <p:stCondLst>
                              <p:cond delay="11000"/>
                            </p:stCondLst>
                            <p:childTnLst>
                              <p:par>
                                <p:cTn id="81" presetID="42" presetClass="entr" presetSubtype="0" fill="hold" grpId="0" nodeType="afterEffect">
                                  <p:stCondLst>
                                    <p:cond delay="0"/>
                                  </p:stCondLst>
                                  <p:childTnLst>
                                    <p:set>
                                      <p:cBhvr>
                                        <p:cTn id="82" dur="1" fill="hold">
                                          <p:stCondLst>
                                            <p:cond delay="0"/>
                                          </p:stCondLst>
                                        </p:cTn>
                                        <p:tgtEl>
                                          <p:spTgt spid="31">
                                            <p:txEl>
                                              <p:pRg st="1" end="1"/>
                                            </p:txEl>
                                          </p:spTgt>
                                        </p:tgtEl>
                                        <p:attrNameLst>
                                          <p:attrName>style.visibility</p:attrName>
                                        </p:attrNameLst>
                                      </p:cBhvr>
                                      <p:to>
                                        <p:strVal val="visible"/>
                                      </p:to>
                                    </p:set>
                                    <p:animEffect transition="in" filter="fade">
                                      <p:cBhvr>
                                        <p:cTn id="83" dur="1000"/>
                                        <p:tgtEl>
                                          <p:spTgt spid="31">
                                            <p:txEl>
                                              <p:pRg st="1" end="1"/>
                                            </p:txEl>
                                          </p:spTgt>
                                        </p:tgtEl>
                                      </p:cBhvr>
                                    </p:animEffect>
                                    <p:anim calcmode="lin" valueType="num">
                                      <p:cBhvr>
                                        <p:cTn id="84" dur="1000" fill="hold"/>
                                        <p:tgtEl>
                                          <p:spTgt spid="31">
                                            <p:txEl>
                                              <p:pRg st="1" end="1"/>
                                            </p:txEl>
                                          </p:spTgt>
                                        </p:tgtEl>
                                        <p:attrNameLst>
                                          <p:attrName>ppt_x</p:attrName>
                                        </p:attrNameLst>
                                      </p:cBhvr>
                                      <p:tavLst>
                                        <p:tav tm="0">
                                          <p:val>
                                            <p:strVal val="#ppt_x"/>
                                          </p:val>
                                        </p:tav>
                                        <p:tav tm="100000">
                                          <p:val>
                                            <p:strVal val="#ppt_x"/>
                                          </p:val>
                                        </p:tav>
                                      </p:tavLst>
                                    </p:anim>
                                    <p:anim calcmode="lin" valueType="num">
                                      <p:cBhvr>
                                        <p:cTn id="85" dur="1000" fill="hold"/>
                                        <p:tgtEl>
                                          <p:spTgt spid="31">
                                            <p:txEl>
                                              <p:pRg st="1" end="1"/>
                                            </p:txEl>
                                          </p:spTgt>
                                        </p:tgtEl>
                                        <p:attrNameLst>
                                          <p:attrName>ppt_y</p:attrName>
                                        </p:attrNameLst>
                                      </p:cBhvr>
                                      <p:tavLst>
                                        <p:tav tm="0">
                                          <p:val>
                                            <p:strVal val="#ppt_y+.1"/>
                                          </p:val>
                                        </p:tav>
                                        <p:tav tm="100000">
                                          <p:val>
                                            <p:strVal val="#ppt_y"/>
                                          </p:val>
                                        </p:tav>
                                      </p:tavLst>
                                    </p:anim>
                                  </p:childTnLst>
                                </p:cTn>
                              </p:par>
                            </p:childTnLst>
                          </p:cTn>
                        </p:par>
                        <p:par>
                          <p:cTn id="86" fill="hold">
                            <p:stCondLst>
                              <p:cond delay="12000"/>
                            </p:stCondLst>
                            <p:childTnLst>
                              <p:par>
                                <p:cTn id="87" presetID="42" presetClass="entr" presetSubtype="0" fill="hold" grpId="0" nodeType="afterEffect">
                                  <p:stCondLst>
                                    <p:cond delay="0"/>
                                  </p:stCondLst>
                                  <p:childTnLst>
                                    <p:set>
                                      <p:cBhvr>
                                        <p:cTn id="88" dur="1" fill="hold">
                                          <p:stCondLst>
                                            <p:cond delay="0"/>
                                          </p:stCondLst>
                                        </p:cTn>
                                        <p:tgtEl>
                                          <p:spTgt spid="31">
                                            <p:txEl>
                                              <p:pRg st="2" end="2"/>
                                            </p:txEl>
                                          </p:spTgt>
                                        </p:tgtEl>
                                        <p:attrNameLst>
                                          <p:attrName>style.visibility</p:attrName>
                                        </p:attrNameLst>
                                      </p:cBhvr>
                                      <p:to>
                                        <p:strVal val="visible"/>
                                      </p:to>
                                    </p:set>
                                    <p:animEffect transition="in" filter="fade">
                                      <p:cBhvr>
                                        <p:cTn id="89" dur="1000"/>
                                        <p:tgtEl>
                                          <p:spTgt spid="31">
                                            <p:txEl>
                                              <p:pRg st="2" end="2"/>
                                            </p:txEl>
                                          </p:spTgt>
                                        </p:tgtEl>
                                      </p:cBhvr>
                                    </p:animEffect>
                                    <p:anim calcmode="lin" valueType="num">
                                      <p:cBhvr>
                                        <p:cTn id="90" dur="1000" fill="hold"/>
                                        <p:tgtEl>
                                          <p:spTgt spid="31">
                                            <p:txEl>
                                              <p:pRg st="2" end="2"/>
                                            </p:txEl>
                                          </p:spTgt>
                                        </p:tgtEl>
                                        <p:attrNameLst>
                                          <p:attrName>ppt_x</p:attrName>
                                        </p:attrNameLst>
                                      </p:cBhvr>
                                      <p:tavLst>
                                        <p:tav tm="0">
                                          <p:val>
                                            <p:strVal val="#ppt_x"/>
                                          </p:val>
                                        </p:tav>
                                        <p:tav tm="100000">
                                          <p:val>
                                            <p:strVal val="#ppt_x"/>
                                          </p:val>
                                        </p:tav>
                                      </p:tavLst>
                                    </p:anim>
                                    <p:anim calcmode="lin" valueType="num">
                                      <p:cBhvr>
                                        <p:cTn id="91" dur="1000" fill="hold"/>
                                        <p:tgtEl>
                                          <p:spTgt spid="31">
                                            <p:txEl>
                                              <p:pRg st="2" end="2"/>
                                            </p:txEl>
                                          </p:spTgt>
                                        </p:tgtEl>
                                        <p:attrNameLst>
                                          <p:attrName>ppt_y</p:attrName>
                                        </p:attrNameLst>
                                      </p:cBhvr>
                                      <p:tavLst>
                                        <p:tav tm="0">
                                          <p:val>
                                            <p:strVal val="#ppt_y+.1"/>
                                          </p:val>
                                        </p:tav>
                                        <p:tav tm="100000">
                                          <p:val>
                                            <p:strVal val="#ppt_y"/>
                                          </p:val>
                                        </p:tav>
                                      </p:tavLst>
                                    </p:anim>
                                  </p:childTnLst>
                                </p:cTn>
                              </p:par>
                            </p:childTnLst>
                          </p:cTn>
                        </p:par>
                        <p:par>
                          <p:cTn id="92" fill="hold">
                            <p:stCondLst>
                              <p:cond delay="13000"/>
                            </p:stCondLst>
                            <p:childTnLst>
                              <p:par>
                                <p:cTn id="93" presetID="42" presetClass="entr" presetSubtype="0" fill="hold" grpId="0" nodeType="afterEffect">
                                  <p:stCondLst>
                                    <p:cond delay="0"/>
                                  </p:stCondLst>
                                  <p:childTnLst>
                                    <p:set>
                                      <p:cBhvr>
                                        <p:cTn id="94" dur="1" fill="hold">
                                          <p:stCondLst>
                                            <p:cond delay="0"/>
                                          </p:stCondLst>
                                        </p:cTn>
                                        <p:tgtEl>
                                          <p:spTgt spid="31">
                                            <p:txEl>
                                              <p:pRg st="3" end="3"/>
                                            </p:txEl>
                                          </p:spTgt>
                                        </p:tgtEl>
                                        <p:attrNameLst>
                                          <p:attrName>style.visibility</p:attrName>
                                        </p:attrNameLst>
                                      </p:cBhvr>
                                      <p:to>
                                        <p:strVal val="visible"/>
                                      </p:to>
                                    </p:set>
                                    <p:animEffect transition="in" filter="fade">
                                      <p:cBhvr>
                                        <p:cTn id="95" dur="1000"/>
                                        <p:tgtEl>
                                          <p:spTgt spid="31">
                                            <p:txEl>
                                              <p:pRg st="3" end="3"/>
                                            </p:txEl>
                                          </p:spTgt>
                                        </p:tgtEl>
                                      </p:cBhvr>
                                    </p:animEffect>
                                    <p:anim calcmode="lin" valueType="num">
                                      <p:cBhvr>
                                        <p:cTn id="96" dur="1000" fill="hold"/>
                                        <p:tgtEl>
                                          <p:spTgt spid="31">
                                            <p:txEl>
                                              <p:pRg st="3" end="3"/>
                                            </p:txEl>
                                          </p:spTgt>
                                        </p:tgtEl>
                                        <p:attrNameLst>
                                          <p:attrName>ppt_x</p:attrName>
                                        </p:attrNameLst>
                                      </p:cBhvr>
                                      <p:tavLst>
                                        <p:tav tm="0">
                                          <p:val>
                                            <p:strVal val="#ppt_x"/>
                                          </p:val>
                                        </p:tav>
                                        <p:tav tm="100000">
                                          <p:val>
                                            <p:strVal val="#ppt_x"/>
                                          </p:val>
                                        </p:tav>
                                      </p:tavLst>
                                    </p:anim>
                                    <p:anim calcmode="lin" valueType="num">
                                      <p:cBhvr>
                                        <p:cTn id="97" dur="1000" fill="hold"/>
                                        <p:tgtEl>
                                          <p:spTgt spid="31">
                                            <p:txEl>
                                              <p:pRg st="3" end="3"/>
                                            </p:txEl>
                                          </p:spTgt>
                                        </p:tgtEl>
                                        <p:attrNameLst>
                                          <p:attrName>ppt_y</p:attrName>
                                        </p:attrNameLst>
                                      </p:cBhvr>
                                      <p:tavLst>
                                        <p:tav tm="0">
                                          <p:val>
                                            <p:strVal val="#ppt_y+.1"/>
                                          </p:val>
                                        </p:tav>
                                        <p:tav tm="100000">
                                          <p:val>
                                            <p:strVal val="#ppt_y"/>
                                          </p:val>
                                        </p:tav>
                                      </p:tavLst>
                                    </p:anim>
                                  </p:childTnLst>
                                </p:cTn>
                              </p:par>
                            </p:childTnLst>
                          </p:cTn>
                        </p:par>
                        <p:par>
                          <p:cTn id="98" fill="hold">
                            <p:stCondLst>
                              <p:cond delay="14000"/>
                            </p:stCondLst>
                            <p:childTnLst>
                              <p:par>
                                <p:cTn id="99" presetID="42" presetClass="entr" presetSubtype="0" fill="hold" grpId="0" nodeType="afterEffect">
                                  <p:stCondLst>
                                    <p:cond delay="0"/>
                                  </p:stCondLst>
                                  <p:childTnLst>
                                    <p:set>
                                      <p:cBhvr>
                                        <p:cTn id="100" dur="1" fill="hold">
                                          <p:stCondLst>
                                            <p:cond delay="0"/>
                                          </p:stCondLst>
                                        </p:cTn>
                                        <p:tgtEl>
                                          <p:spTgt spid="31">
                                            <p:txEl>
                                              <p:pRg st="4" end="4"/>
                                            </p:txEl>
                                          </p:spTgt>
                                        </p:tgtEl>
                                        <p:attrNameLst>
                                          <p:attrName>style.visibility</p:attrName>
                                        </p:attrNameLst>
                                      </p:cBhvr>
                                      <p:to>
                                        <p:strVal val="visible"/>
                                      </p:to>
                                    </p:set>
                                    <p:animEffect transition="in" filter="fade">
                                      <p:cBhvr>
                                        <p:cTn id="101" dur="1000"/>
                                        <p:tgtEl>
                                          <p:spTgt spid="31">
                                            <p:txEl>
                                              <p:pRg st="4" end="4"/>
                                            </p:txEl>
                                          </p:spTgt>
                                        </p:tgtEl>
                                      </p:cBhvr>
                                    </p:animEffect>
                                    <p:anim calcmode="lin" valueType="num">
                                      <p:cBhvr>
                                        <p:cTn id="102" dur="1000" fill="hold"/>
                                        <p:tgtEl>
                                          <p:spTgt spid="31">
                                            <p:txEl>
                                              <p:pRg st="4" end="4"/>
                                            </p:txEl>
                                          </p:spTgt>
                                        </p:tgtEl>
                                        <p:attrNameLst>
                                          <p:attrName>ppt_x</p:attrName>
                                        </p:attrNameLst>
                                      </p:cBhvr>
                                      <p:tavLst>
                                        <p:tav tm="0">
                                          <p:val>
                                            <p:strVal val="#ppt_x"/>
                                          </p:val>
                                        </p:tav>
                                        <p:tav tm="100000">
                                          <p:val>
                                            <p:strVal val="#ppt_x"/>
                                          </p:val>
                                        </p:tav>
                                      </p:tavLst>
                                    </p:anim>
                                    <p:anim calcmode="lin" valueType="num">
                                      <p:cBhvr>
                                        <p:cTn id="103" dur="1000" fill="hold"/>
                                        <p:tgtEl>
                                          <p:spTgt spid="31">
                                            <p:txEl>
                                              <p:pRg st="4" end="4"/>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5000"/>
                            </p:stCondLst>
                            <p:childTnLst>
                              <p:par>
                                <p:cTn id="105" presetID="16" presetClass="entr" presetSubtype="37" fill="hold" grpId="0" nodeType="afterEffect">
                                  <p:stCondLst>
                                    <p:cond delay="0"/>
                                  </p:stCondLst>
                                  <p:childTnLst>
                                    <p:set>
                                      <p:cBhvr>
                                        <p:cTn id="106" dur="1" fill="hold">
                                          <p:stCondLst>
                                            <p:cond delay="0"/>
                                          </p:stCondLst>
                                        </p:cTn>
                                        <p:tgtEl>
                                          <p:spTgt spid="29"/>
                                        </p:tgtEl>
                                        <p:attrNameLst>
                                          <p:attrName>style.visibility</p:attrName>
                                        </p:attrNameLst>
                                      </p:cBhvr>
                                      <p:to>
                                        <p:strVal val="visible"/>
                                      </p:to>
                                    </p:set>
                                    <p:animEffect transition="in" filter="barn(outVertical)">
                                      <p:cBhvr>
                                        <p:cTn id="107" dur="500"/>
                                        <p:tgtEl>
                                          <p:spTgt spid="29"/>
                                        </p:tgtEl>
                                      </p:cBhvr>
                                    </p:animEffect>
                                  </p:childTnLst>
                                </p:cTn>
                              </p:par>
                            </p:childTnLst>
                          </p:cTn>
                        </p:par>
                        <p:par>
                          <p:cTn id="108" fill="hold">
                            <p:stCondLst>
                              <p:cond delay="15500"/>
                            </p:stCondLst>
                            <p:childTnLst>
                              <p:par>
                                <p:cTn id="109" presetID="42" presetClass="entr" presetSubtype="0" fill="hold" nodeType="afterEffect">
                                  <p:stCondLst>
                                    <p:cond delay="0"/>
                                  </p:stCondLst>
                                  <p:childTnLst>
                                    <p:set>
                                      <p:cBhvr>
                                        <p:cTn id="110" dur="1" fill="hold">
                                          <p:stCondLst>
                                            <p:cond delay="0"/>
                                          </p:stCondLst>
                                        </p:cTn>
                                        <p:tgtEl>
                                          <p:spTgt spid="4"/>
                                        </p:tgtEl>
                                        <p:attrNameLst>
                                          <p:attrName>style.visibility</p:attrName>
                                        </p:attrNameLst>
                                      </p:cBhvr>
                                      <p:to>
                                        <p:strVal val="visible"/>
                                      </p:to>
                                    </p:set>
                                    <p:animEffect transition="in" filter="fade">
                                      <p:cBhvr>
                                        <p:cTn id="111" dur="1000"/>
                                        <p:tgtEl>
                                          <p:spTgt spid="4"/>
                                        </p:tgtEl>
                                      </p:cBhvr>
                                    </p:animEffect>
                                    <p:anim calcmode="lin" valueType="num">
                                      <p:cBhvr>
                                        <p:cTn id="112" dur="1000" fill="hold"/>
                                        <p:tgtEl>
                                          <p:spTgt spid="4"/>
                                        </p:tgtEl>
                                        <p:attrNameLst>
                                          <p:attrName>ppt_x</p:attrName>
                                        </p:attrNameLst>
                                      </p:cBhvr>
                                      <p:tavLst>
                                        <p:tav tm="0">
                                          <p:val>
                                            <p:strVal val="#ppt_x"/>
                                          </p:val>
                                        </p:tav>
                                        <p:tav tm="100000">
                                          <p:val>
                                            <p:strVal val="#ppt_x"/>
                                          </p:val>
                                        </p:tav>
                                      </p:tavLst>
                                    </p:anim>
                                    <p:anim calcmode="lin" valueType="num">
                                      <p:cBhvr>
                                        <p:cTn id="113" dur="1000" fill="hold"/>
                                        <p:tgtEl>
                                          <p:spTgt spid="4"/>
                                        </p:tgtEl>
                                        <p:attrNameLst>
                                          <p:attrName>ppt_y</p:attrName>
                                        </p:attrNameLst>
                                      </p:cBhvr>
                                      <p:tavLst>
                                        <p:tav tm="0">
                                          <p:val>
                                            <p:strVal val="#ppt_y+.1"/>
                                          </p:val>
                                        </p:tav>
                                        <p:tav tm="100000">
                                          <p:val>
                                            <p:strVal val="#ppt_y"/>
                                          </p:val>
                                        </p:tav>
                                      </p:tavLst>
                                    </p:anim>
                                  </p:childTnLst>
                                </p:cTn>
                              </p:par>
                            </p:childTnLst>
                          </p:cTn>
                        </p:par>
                        <p:par>
                          <p:cTn id="114" fill="hold">
                            <p:stCondLst>
                              <p:cond delay="16500"/>
                            </p:stCondLst>
                            <p:childTnLst>
                              <p:par>
                                <p:cTn id="115" presetID="53" presetClass="entr" presetSubtype="16"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 calcmode="lin" valueType="num">
                                      <p:cBhvr>
                                        <p:cTn id="117" dur="500" fill="hold"/>
                                        <p:tgtEl>
                                          <p:spTgt spid="38"/>
                                        </p:tgtEl>
                                        <p:attrNameLst>
                                          <p:attrName>ppt_w</p:attrName>
                                        </p:attrNameLst>
                                      </p:cBhvr>
                                      <p:tavLst>
                                        <p:tav tm="0">
                                          <p:val>
                                            <p:fltVal val="0"/>
                                          </p:val>
                                        </p:tav>
                                        <p:tav tm="100000">
                                          <p:val>
                                            <p:strVal val="#ppt_w"/>
                                          </p:val>
                                        </p:tav>
                                      </p:tavLst>
                                    </p:anim>
                                    <p:anim calcmode="lin" valueType="num">
                                      <p:cBhvr>
                                        <p:cTn id="118" dur="500" fill="hold"/>
                                        <p:tgtEl>
                                          <p:spTgt spid="38"/>
                                        </p:tgtEl>
                                        <p:attrNameLst>
                                          <p:attrName>ppt_h</p:attrName>
                                        </p:attrNameLst>
                                      </p:cBhvr>
                                      <p:tavLst>
                                        <p:tav tm="0">
                                          <p:val>
                                            <p:fltVal val="0"/>
                                          </p:val>
                                        </p:tav>
                                        <p:tav tm="100000">
                                          <p:val>
                                            <p:strVal val="#ppt_h"/>
                                          </p:val>
                                        </p:tav>
                                      </p:tavLst>
                                    </p:anim>
                                    <p:animEffect transition="in" filter="fade">
                                      <p:cBhvr>
                                        <p:cTn id="119" dur="500"/>
                                        <p:tgtEl>
                                          <p:spTgt spid="38"/>
                                        </p:tgtEl>
                                      </p:cBhvr>
                                    </p:animEffect>
                                  </p:childTnLst>
                                </p:cTn>
                              </p:par>
                            </p:childTnLst>
                          </p:cTn>
                        </p:par>
                        <p:par>
                          <p:cTn id="120" fill="hold">
                            <p:stCondLst>
                              <p:cond delay="17000"/>
                            </p:stCondLst>
                            <p:childTnLst>
                              <p:par>
                                <p:cTn id="121" presetID="16" presetClass="entr" presetSubtype="37" fill="hold" grpId="0" nodeType="afterEffect">
                                  <p:stCondLst>
                                    <p:cond delay="0"/>
                                  </p:stCondLst>
                                  <p:childTnLst>
                                    <p:set>
                                      <p:cBhvr>
                                        <p:cTn id="122" dur="1" fill="hold">
                                          <p:stCondLst>
                                            <p:cond delay="0"/>
                                          </p:stCondLst>
                                        </p:cTn>
                                        <p:tgtEl>
                                          <p:spTgt spid="36"/>
                                        </p:tgtEl>
                                        <p:attrNameLst>
                                          <p:attrName>style.visibility</p:attrName>
                                        </p:attrNameLst>
                                      </p:cBhvr>
                                      <p:to>
                                        <p:strVal val="visible"/>
                                      </p:to>
                                    </p:set>
                                    <p:animEffect transition="in" filter="barn(outVertical)">
                                      <p:cBhvr>
                                        <p:cTn id="123" dur="500"/>
                                        <p:tgtEl>
                                          <p:spTgt spid="36"/>
                                        </p:tgtEl>
                                      </p:cBhvr>
                                    </p:animEffect>
                                  </p:childTnLst>
                                </p:cTn>
                              </p:par>
                            </p:childTnLst>
                          </p:cTn>
                        </p:par>
                        <p:par>
                          <p:cTn id="124" fill="hold">
                            <p:stCondLst>
                              <p:cond delay="17500"/>
                            </p:stCondLst>
                            <p:childTnLst>
                              <p:par>
                                <p:cTn id="125" presetID="42" presetClass="entr" presetSubtype="0" fill="hold" grpId="0" nodeType="afterEffect">
                                  <p:stCondLst>
                                    <p:cond delay="0"/>
                                  </p:stCondLst>
                                  <p:childTnLst>
                                    <p:set>
                                      <p:cBhvr>
                                        <p:cTn id="126" dur="1" fill="hold">
                                          <p:stCondLst>
                                            <p:cond delay="0"/>
                                          </p:stCondLst>
                                        </p:cTn>
                                        <p:tgtEl>
                                          <p:spTgt spid="39">
                                            <p:txEl>
                                              <p:pRg st="0" end="0"/>
                                            </p:txEl>
                                          </p:spTgt>
                                        </p:tgtEl>
                                        <p:attrNameLst>
                                          <p:attrName>style.visibility</p:attrName>
                                        </p:attrNameLst>
                                      </p:cBhvr>
                                      <p:to>
                                        <p:strVal val="visible"/>
                                      </p:to>
                                    </p:set>
                                    <p:animEffect transition="in" filter="fade">
                                      <p:cBhvr>
                                        <p:cTn id="127" dur="1000"/>
                                        <p:tgtEl>
                                          <p:spTgt spid="39">
                                            <p:txEl>
                                              <p:pRg st="0" end="0"/>
                                            </p:txEl>
                                          </p:spTgt>
                                        </p:tgtEl>
                                      </p:cBhvr>
                                    </p:animEffect>
                                    <p:anim calcmode="lin" valueType="num">
                                      <p:cBhvr>
                                        <p:cTn id="128" dur="1000" fill="hold"/>
                                        <p:tgtEl>
                                          <p:spTgt spid="39">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39">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8500"/>
                            </p:stCondLst>
                            <p:childTnLst>
                              <p:par>
                                <p:cTn id="131" presetID="42" presetClass="entr" presetSubtype="0" fill="hold" grpId="0" nodeType="afterEffect">
                                  <p:stCondLst>
                                    <p:cond delay="0"/>
                                  </p:stCondLst>
                                  <p:childTnLst>
                                    <p:set>
                                      <p:cBhvr>
                                        <p:cTn id="132" dur="1" fill="hold">
                                          <p:stCondLst>
                                            <p:cond delay="0"/>
                                          </p:stCondLst>
                                        </p:cTn>
                                        <p:tgtEl>
                                          <p:spTgt spid="39">
                                            <p:txEl>
                                              <p:pRg st="1" end="1"/>
                                            </p:txEl>
                                          </p:spTgt>
                                        </p:tgtEl>
                                        <p:attrNameLst>
                                          <p:attrName>style.visibility</p:attrName>
                                        </p:attrNameLst>
                                      </p:cBhvr>
                                      <p:to>
                                        <p:strVal val="visible"/>
                                      </p:to>
                                    </p:set>
                                    <p:animEffect transition="in" filter="fade">
                                      <p:cBhvr>
                                        <p:cTn id="133" dur="1000"/>
                                        <p:tgtEl>
                                          <p:spTgt spid="39">
                                            <p:txEl>
                                              <p:pRg st="1" end="1"/>
                                            </p:txEl>
                                          </p:spTgt>
                                        </p:tgtEl>
                                      </p:cBhvr>
                                    </p:animEffect>
                                    <p:anim calcmode="lin" valueType="num">
                                      <p:cBhvr>
                                        <p:cTn id="134" dur="1000" fill="hold"/>
                                        <p:tgtEl>
                                          <p:spTgt spid="39">
                                            <p:txEl>
                                              <p:pRg st="1" end="1"/>
                                            </p:txEl>
                                          </p:spTgt>
                                        </p:tgtEl>
                                        <p:attrNameLst>
                                          <p:attrName>ppt_x</p:attrName>
                                        </p:attrNameLst>
                                      </p:cBhvr>
                                      <p:tavLst>
                                        <p:tav tm="0">
                                          <p:val>
                                            <p:strVal val="#ppt_x"/>
                                          </p:val>
                                        </p:tav>
                                        <p:tav tm="100000">
                                          <p:val>
                                            <p:strVal val="#ppt_x"/>
                                          </p:val>
                                        </p:tav>
                                      </p:tavLst>
                                    </p:anim>
                                    <p:anim calcmode="lin" valueType="num">
                                      <p:cBhvr>
                                        <p:cTn id="135" dur="1000" fill="hold"/>
                                        <p:tgtEl>
                                          <p:spTgt spid="39">
                                            <p:txEl>
                                              <p:pRg st="1" end="1"/>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9500"/>
                            </p:stCondLst>
                            <p:childTnLst>
                              <p:par>
                                <p:cTn id="137" presetID="42" presetClass="entr" presetSubtype="0" fill="hold" grpId="0" nodeType="afterEffect">
                                  <p:stCondLst>
                                    <p:cond delay="0"/>
                                  </p:stCondLst>
                                  <p:childTnLst>
                                    <p:set>
                                      <p:cBhvr>
                                        <p:cTn id="138" dur="1" fill="hold">
                                          <p:stCondLst>
                                            <p:cond delay="0"/>
                                          </p:stCondLst>
                                        </p:cTn>
                                        <p:tgtEl>
                                          <p:spTgt spid="39">
                                            <p:txEl>
                                              <p:pRg st="2" end="2"/>
                                            </p:txEl>
                                          </p:spTgt>
                                        </p:tgtEl>
                                        <p:attrNameLst>
                                          <p:attrName>style.visibility</p:attrName>
                                        </p:attrNameLst>
                                      </p:cBhvr>
                                      <p:to>
                                        <p:strVal val="visible"/>
                                      </p:to>
                                    </p:set>
                                    <p:animEffect transition="in" filter="fade">
                                      <p:cBhvr>
                                        <p:cTn id="139" dur="1000"/>
                                        <p:tgtEl>
                                          <p:spTgt spid="39">
                                            <p:txEl>
                                              <p:pRg st="2" end="2"/>
                                            </p:txEl>
                                          </p:spTgt>
                                        </p:tgtEl>
                                      </p:cBhvr>
                                    </p:animEffect>
                                    <p:anim calcmode="lin" valueType="num">
                                      <p:cBhvr>
                                        <p:cTn id="140" dur="1000" fill="hold"/>
                                        <p:tgtEl>
                                          <p:spTgt spid="39">
                                            <p:txEl>
                                              <p:pRg st="2" end="2"/>
                                            </p:txEl>
                                          </p:spTgt>
                                        </p:tgtEl>
                                        <p:attrNameLst>
                                          <p:attrName>ppt_x</p:attrName>
                                        </p:attrNameLst>
                                      </p:cBhvr>
                                      <p:tavLst>
                                        <p:tav tm="0">
                                          <p:val>
                                            <p:strVal val="#ppt_x"/>
                                          </p:val>
                                        </p:tav>
                                        <p:tav tm="100000">
                                          <p:val>
                                            <p:strVal val="#ppt_x"/>
                                          </p:val>
                                        </p:tav>
                                      </p:tavLst>
                                    </p:anim>
                                    <p:anim calcmode="lin" valueType="num">
                                      <p:cBhvr>
                                        <p:cTn id="141" dur="1000" fill="hold"/>
                                        <p:tgtEl>
                                          <p:spTgt spid="39">
                                            <p:txEl>
                                              <p:pRg st="2" end="2"/>
                                            </p:txEl>
                                          </p:spTgt>
                                        </p:tgtEl>
                                        <p:attrNameLst>
                                          <p:attrName>ppt_y</p:attrName>
                                        </p:attrNameLst>
                                      </p:cBhvr>
                                      <p:tavLst>
                                        <p:tav tm="0">
                                          <p:val>
                                            <p:strVal val="#ppt_y+.1"/>
                                          </p:val>
                                        </p:tav>
                                        <p:tav tm="100000">
                                          <p:val>
                                            <p:strVal val="#ppt_y"/>
                                          </p:val>
                                        </p:tav>
                                      </p:tavLst>
                                    </p:anim>
                                  </p:childTnLst>
                                </p:cTn>
                              </p:par>
                            </p:childTnLst>
                          </p:cTn>
                        </p:par>
                        <p:par>
                          <p:cTn id="142" fill="hold">
                            <p:stCondLst>
                              <p:cond delay="20500"/>
                            </p:stCondLst>
                            <p:childTnLst>
                              <p:par>
                                <p:cTn id="143" presetID="42" presetClass="entr" presetSubtype="0" fill="hold" grpId="0" nodeType="afterEffect">
                                  <p:stCondLst>
                                    <p:cond delay="0"/>
                                  </p:stCondLst>
                                  <p:childTnLst>
                                    <p:set>
                                      <p:cBhvr>
                                        <p:cTn id="144" dur="1" fill="hold">
                                          <p:stCondLst>
                                            <p:cond delay="0"/>
                                          </p:stCondLst>
                                        </p:cTn>
                                        <p:tgtEl>
                                          <p:spTgt spid="39">
                                            <p:txEl>
                                              <p:pRg st="3" end="3"/>
                                            </p:txEl>
                                          </p:spTgt>
                                        </p:tgtEl>
                                        <p:attrNameLst>
                                          <p:attrName>style.visibility</p:attrName>
                                        </p:attrNameLst>
                                      </p:cBhvr>
                                      <p:to>
                                        <p:strVal val="visible"/>
                                      </p:to>
                                    </p:set>
                                    <p:animEffect transition="in" filter="fade">
                                      <p:cBhvr>
                                        <p:cTn id="145" dur="1000"/>
                                        <p:tgtEl>
                                          <p:spTgt spid="39">
                                            <p:txEl>
                                              <p:pRg st="3" end="3"/>
                                            </p:txEl>
                                          </p:spTgt>
                                        </p:tgtEl>
                                      </p:cBhvr>
                                    </p:animEffect>
                                    <p:anim calcmode="lin" valueType="num">
                                      <p:cBhvr>
                                        <p:cTn id="146" dur="1000" fill="hold"/>
                                        <p:tgtEl>
                                          <p:spTgt spid="39">
                                            <p:txEl>
                                              <p:pRg st="3" end="3"/>
                                            </p:txEl>
                                          </p:spTgt>
                                        </p:tgtEl>
                                        <p:attrNameLst>
                                          <p:attrName>ppt_x</p:attrName>
                                        </p:attrNameLst>
                                      </p:cBhvr>
                                      <p:tavLst>
                                        <p:tav tm="0">
                                          <p:val>
                                            <p:strVal val="#ppt_x"/>
                                          </p:val>
                                        </p:tav>
                                        <p:tav tm="100000">
                                          <p:val>
                                            <p:strVal val="#ppt_x"/>
                                          </p:val>
                                        </p:tav>
                                      </p:tavLst>
                                    </p:anim>
                                    <p:anim calcmode="lin" valueType="num">
                                      <p:cBhvr>
                                        <p:cTn id="147" dur="1000" fill="hold"/>
                                        <p:tgtEl>
                                          <p:spTgt spid="39">
                                            <p:txEl>
                                              <p:pRg st="3" end="3"/>
                                            </p:txEl>
                                          </p:spTgt>
                                        </p:tgtEl>
                                        <p:attrNameLst>
                                          <p:attrName>ppt_y</p:attrName>
                                        </p:attrNameLst>
                                      </p:cBhvr>
                                      <p:tavLst>
                                        <p:tav tm="0">
                                          <p:val>
                                            <p:strVal val="#ppt_y+.1"/>
                                          </p:val>
                                        </p:tav>
                                        <p:tav tm="100000">
                                          <p:val>
                                            <p:strVal val="#ppt_y"/>
                                          </p:val>
                                        </p:tav>
                                      </p:tavLst>
                                    </p:anim>
                                  </p:childTnLst>
                                </p:cTn>
                              </p:par>
                            </p:childTnLst>
                          </p:cTn>
                        </p:par>
                        <p:par>
                          <p:cTn id="148" fill="hold">
                            <p:stCondLst>
                              <p:cond delay="21500"/>
                            </p:stCondLst>
                            <p:childTnLst>
                              <p:par>
                                <p:cTn id="149" presetID="42" presetClass="entr" presetSubtype="0" fill="hold" grpId="0" nodeType="afterEffect">
                                  <p:stCondLst>
                                    <p:cond delay="0"/>
                                  </p:stCondLst>
                                  <p:childTnLst>
                                    <p:set>
                                      <p:cBhvr>
                                        <p:cTn id="150" dur="1" fill="hold">
                                          <p:stCondLst>
                                            <p:cond delay="0"/>
                                          </p:stCondLst>
                                        </p:cTn>
                                        <p:tgtEl>
                                          <p:spTgt spid="39">
                                            <p:txEl>
                                              <p:pRg st="4" end="4"/>
                                            </p:txEl>
                                          </p:spTgt>
                                        </p:tgtEl>
                                        <p:attrNameLst>
                                          <p:attrName>style.visibility</p:attrName>
                                        </p:attrNameLst>
                                      </p:cBhvr>
                                      <p:to>
                                        <p:strVal val="visible"/>
                                      </p:to>
                                    </p:set>
                                    <p:animEffect transition="in" filter="fade">
                                      <p:cBhvr>
                                        <p:cTn id="151" dur="1000"/>
                                        <p:tgtEl>
                                          <p:spTgt spid="39">
                                            <p:txEl>
                                              <p:pRg st="4" end="4"/>
                                            </p:txEl>
                                          </p:spTgt>
                                        </p:tgtEl>
                                      </p:cBhvr>
                                    </p:animEffect>
                                    <p:anim calcmode="lin" valueType="num">
                                      <p:cBhvr>
                                        <p:cTn id="152" dur="1000" fill="hold"/>
                                        <p:tgtEl>
                                          <p:spTgt spid="39">
                                            <p:txEl>
                                              <p:pRg st="4" end="4"/>
                                            </p:txEl>
                                          </p:spTgt>
                                        </p:tgtEl>
                                        <p:attrNameLst>
                                          <p:attrName>ppt_x</p:attrName>
                                        </p:attrNameLst>
                                      </p:cBhvr>
                                      <p:tavLst>
                                        <p:tav tm="0">
                                          <p:val>
                                            <p:strVal val="#ppt_x"/>
                                          </p:val>
                                        </p:tav>
                                        <p:tav tm="100000">
                                          <p:val>
                                            <p:strVal val="#ppt_x"/>
                                          </p:val>
                                        </p:tav>
                                      </p:tavLst>
                                    </p:anim>
                                    <p:anim calcmode="lin" valueType="num">
                                      <p:cBhvr>
                                        <p:cTn id="153" dur="1000" fill="hold"/>
                                        <p:tgtEl>
                                          <p:spTgt spid="39">
                                            <p:txEl>
                                              <p:pRg st="4" end="4"/>
                                            </p:txEl>
                                          </p:spTgt>
                                        </p:tgtEl>
                                        <p:attrNameLst>
                                          <p:attrName>ppt_y</p:attrName>
                                        </p:attrNameLst>
                                      </p:cBhvr>
                                      <p:tavLst>
                                        <p:tav tm="0">
                                          <p:val>
                                            <p:strVal val="#ppt_y+.1"/>
                                          </p:val>
                                        </p:tav>
                                        <p:tav tm="100000">
                                          <p:val>
                                            <p:strVal val="#ppt_y"/>
                                          </p:val>
                                        </p:tav>
                                      </p:tavLst>
                                    </p:anim>
                                  </p:childTnLst>
                                </p:cTn>
                              </p:par>
                            </p:childTnLst>
                          </p:cTn>
                        </p:par>
                        <p:par>
                          <p:cTn id="154" fill="hold">
                            <p:stCondLst>
                              <p:cond delay="22500"/>
                            </p:stCondLst>
                            <p:childTnLst>
                              <p:par>
                                <p:cTn id="155" presetID="16" presetClass="entr" presetSubtype="37" fill="hold" grpId="0" nodeType="afterEffect">
                                  <p:stCondLst>
                                    <p:cond delay="0"/>
                                  </p:stCondLst>
                                  <p:childTnLst>
                                    <p:set>
                                      <p:cBhvr>
                                        <p:cTn id="156" dur="1" fill="hold">
                                          <p:stCondLst>
                                            <p:cond delay="0"/>
                                          </p:stCondLst>
                                        </p:cTn>
                                        <p:tgtEl>
                                          <p:spTgt spid="37"/>
                                        </p:tgtEl>
                                        <p:attrNameLst>
                                          <p:attrName>style.visibility</p:attrName>
                                        </p:attrNameLst>
                                      </p:cBhvr>
                                      <p:to>
                                        <p:strVal val="visible"/>
                                      </p:to>
                                    </p:set>
                                    <p:animEffect transition="in" filter="barn(outVertical)">
                                      <p:cBhvr>
                                        <p:cTn id="157" dur="500"/>
                                        <p:tgtEl>
                                          <p:spTgt spid="37"/>
                                        </p:tgtEl>
                                      </p:cBhvr>
                                    </p:animEffect>
                                  </p:childTnLst>
                                </p:cTn>
                              </p:par>
                            </p:childTnLst>
                          </p:cTn>
                        </p:par>
                        <p:par>
                          <p:cTn id="158" fill="hold">
                            <p:stCondLst>
                              <p:cond delay="23000"/>
                            </p:stCondLst>
                            <p:childTnLst>
                              <p:par>
                                <p:cTn id="159" presetID="53" presetClass="entr" presetSubtype="16" fill="hold" grpId="0" nodeType="afterEffect">
                                  <p:stCondLst>
                                    <p:cond delay="0"/>
                                  </p:stCondLst>
                                  <p:childTnLst>
                                    <p:set>
                                      <p:cBhvr>
                                        <p:cTn id="160" dur="1" fill="hold">
                                          <p:stCondLst>
                                            <p:cond delay="0"/>
                                          </p:stCondLst>
                                        </p:cTn>
                                        <p:tgtEl>
                                          <p:spTgt spid="40"/>
                                        </p:tgtEl>
                                        <p:attrNameLst>
                                          <p:attrName>style.visibility</p:attrName>
                                        </p:attrNameLst>
                                      </p:cBhvr>
                                      <p:to>
                                        <p:strVal val="visible"/>
                                      </p:to>
                                    </p:set>
                                    <p:anim calcmode="lin" valueType="num">
                                      <p:cBhvr>
                                        <p:cTn id="161" dur="500" fill="hold"/>
                                        <p:tgtEl>
                                          <p:spTgt spid="40"/>
                                        </p:tgtEl>
                                        <p:attrNameLst>
                                          <p:attrName>ppt_w</p:attrName>
                                        </p:attrNameLst>
                                      </p:cBhvr>
                                      <p:tavLst>
                                        <p:tav tm="0">
                                          <p:val>
                                            <p:fltVal val="0"/>
                                          </p:val>
                                        </p:tav>
                                        <p:tav tm="100000">
                                          <p:val>
                                            <p:strVal val="#ppt_w"/>
                                          </p:val>
                                        </p:tav>
                                      </p:tavLst>
                                    </p:anim>
                                    <p:anim calcmode="lin" valueType="num">
                                      <p:cBhvr>
                                        <p:cTn id="162" dur="500" fill="hold"/>
                                        <p:tgtEl>
                                          <p:spTgt spid="40"/>
                                        </p:tgtEl>
                                        <p:attrNameLst>
                                          <p:attrName>ppt_h</p:attrName>
                                        </p:attrNameLst>
                                      </p:cBhvr>
                                      <p:tavLst>
                                        <p:tav tm="0">
                                          <p:val>
                                            <p:fltVal val="0"/>
                                          </p:val>
                                        </p:tav>
                                        <p:tav tm="100000">
                                          <p:val>
                                            <p:strVal val="#ppt_h"/>
                                          </p:val>
                                        </p:tav>
                                      </p:tavLst>
                                    </p:anim>
                                    <p:animEffect transition="in" filter="fade">
                                      <p:cBhvr>
                                        <p:cTn id="163" dur="500"/>
                                        <p:tgtEl>
                                          <p:spTgt spid="40"/>
                                        </p:tgtEl>
                                      </p:cBhvr>
                                    </p:animEffect>
                                  </p:childTnLst>
                                </p:cTn>
                              </p:par>
                            </p:childTnLst>
                          </p:cTn>
                        </p:par>
                        <p:par>
                          <p:cTn id="164" fill="hold">
                            <p:stCondLst>
                              <p:cond delay="23500"/>
                            </p:stCondLst>
                            <p:childTnLst>
                              <p:par>
                                <p:cTn id="165" presetID="53" presetClass="entr" presetSubtype="16" fill="hold" nodeType="afterEffect">
                                  <p:stCondLst>
                                    <p:cond delay="0"/>
                                  </p:stCondLst>
                                  <p:childTnLst>
                                    <p:set>
                                      <p:cBhvr>
                                        <p:cTn id="166" dur="1" fill="hold">
                                          <p:stCondLst>
                                            <p:cond delay="0"/>
                                          </p:stCondLst>
                                        </p:cTn>
                                        <p:tgtEl>
                                          <p:spTgt spid="41"/>
                                        </p:tgtEl>
                                        <p:attrNameLst>
                                          <p:attrName>style.visibility</p:attrName>
                                        </p:attrNameLst>
                                      </p:cBhvr>
                                      <p:to>
                                        <p:strVal val="visible"/>
                                      </p:to>
                                    </p:set>
                                    <p:anim calcmode="lin" valueType="num">
                                      <p:cBhvr>
                                        <p:cTn id="167" dur="500" fill="hold"/>
                                        <p:tgtEl>
                                          <p:spTgt spid="41"/>
                                        </p:tgtEl>
                                        <p:attrNameLst>
                                          <p:attrName>ppt_w</p:attrName>
                                        </p:attrNameLst>
                                      </p:cBhvr>
                                      <p:tavLst>
                                        <p:tav tm="0">
                                          <p:val>
                                            <p:fltVal val="0"/>
                                          </p:val>
                                        </p:tav>
                                        <p:tav tm="100000">
                                          <p:val>
                                            <p:strVal val="#ppt_w"/>
                                          </p:val>
                                        </p:tav>
                                      </p:tavLst>
                                    </p:anim>
                                    <p:anim calcmode="lin" valueType="num">
                                      <p:cBhvr>
                                        <p:cTn id="168" dur="500" fill="hold"/>
                                        <p:tgtEl>
                                          <p:spTgt spid="41"/>
                                        </p:tgtEl>
                                        <p:attrNameLst>
                                          <p:attrName>ppt_h</p:attrName>
                                        </p:attrNameLst>
                                      </p:cBhvr>
                                      <p:tavLst>
                                        <p:tav tm="0">
                                          <p:val>
                                            <p:fltVal val="0"/>
                                          </p:val>
                                        </p:tav>
                                        <p:tav tm="100000">
                                          <p:val>
                                            <p:strVal val="#ppt_h"/>
                                          </p:val>
                                        </p:tav>
                                      </p:tavLst>
                                    </p:anim>
                                    <p:animEffect transition="in" filter="fade">
                                      <p:cBhvr>
                                        <p:cTn id="169" dur="500"/>
                                        <p:tgtEl>
                                          <p:spTgt spid="41"/>
                                        </p:tgtEl>
                                      </p:cBhvr>
                                    </p:animEffect>
                                  </p:childTnLst>
                                </p:cTn>
                              </p:par>
                            </p:childTnLst>
                          </p:cTn>
                        </p:par>
                        <p:par>
                          <p:cTn id="170" fill="hold">
                            <p:stCondLst>
                              <p:cond delay="24000"/>
                            </p:stCondLst>
                            <p:childTnLst>
                              <p:par>
                                <p:cTn id="171" presetID="42" presetClass="entr" presetSubtype="0" fill="hold" grpId="0" nodeType="afterEffect">
                                  <p:stCondLst>
                                    <p:cond delay="0"/>
                                  </p:stCondLst>
                                  <p:childTnLst>
                                    <p:set>
                                      <p:cBhvr>
                                        <p:cTn id="172" dur="1" fill="hold">
                                          <p:stCondLst>
                                            <p:cond delay="0"/>
                                          </p:stCondLst>
                                        </p:cTn>
                                        <p:tgtEl>
                                          <p:spTgt spid="62">
                                            <p:txEl>
                                              <p:pRg st="0" end="0"/>
                                            </p:txEl>
                                          </p:spTgt>
                                        </p:tgtEl>
                                        <p:attrNameLst>
                                          <p:attrName>style.visibility</p:attrName>
                                        </p:attrNameLst>
                                      </p:cBhvr>
                                      <p:to>
                                        <p:strVal val="visible"/>
                                      </p:to>
                                    </p:set>
                                    <p:animEffect transition="in" filter="fade">
                                      <p:cBhvr>
                                        <p:cTn id="173" dur="1000"/>
                                        <p:tgtEl>
                                          <p:spTgt spid="62">
                                            <p:txEl>
                                              <p:pRg st="0" end="0"/>
                                            </p:txEl>
                                          </p:spTgt>
                                        </p:tgtEl>
                                      </p:cBhvr>
                                    </p:animEffect>
                                    <p:anim calcmode="lin" valueType="num">
                                      <p:cBhvr>
                                        <p:cTn id="174"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75"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5000"/>
                            </p:stCondLst>
                            <p:childTnLst>
                              <p:par>
                                <p:cTn id="177" presetID="42" presetClass="entr" presetSubtype="0" fill="hold" grpId="0" nodeType="afterEffect">
                                  <p:stCondLst>
                                    <p:cond delay="0"/>
                                  </p:stCondLst>
                                  <p:childTnLst>
                                    <p:set>
                                      <p:cBhvr>
                                        <p:cTn id="178" dur="1" fill="hold">
                                          <p:stCondLst>
                                            <p:cond delay="0"/>
                                          </p:stCondLst>
                                        </p:cTn>
                                        <p:tgtEl>
                                          <p:spTgt spid="62">
                                            <p:txEl>
                                              <p:pRg st="2" end="2"/>
                                            </p:txEl>
                                          </p:spTgt>
                                        </p:tgtEl>
                                        <p:attrNameLst>
                                          <p:attrName>style.visibility</p:attrName>
                                        </p:attrNameLst>
                                      </p:cBhvr>
                                      <p:to>
                                        <p:strVal val="visible"/>
                                      </p:to>
                                    </p:set>
                                    <p:animEffect transition="in" filter="fade">
                                      <p:cBhvr>
                                        <p:cTn id="179" dur="1000"/>
                                        <p:tgtEl>
                                          <p:spTgt spid="62">
                                            <p:txEl>
                                              <p:pRg st="2" end="2"/>
                                            </p:txEl>
                                          </p:spTgt>
                                        </p:tgtEl>
                                      </p:cBhvr>
                                    </p:animEffect>
                                    <p:anim calcmode="lin" valueType="num">
                                      <p:cBhvr>
                                        <p:cTn id="180" dur="1000" fill="hold"/>
                                        <p:tgtEl>
                                          <p:spTgt spid="62">
                                            <p:txEl>
                                              <p:pRg st="2" end="2"/>
                                            </p:txEl>
                                          </p:spTgt>
                                        </p:tgtEl>
                                        <p:attrNameLst>
                                          <p:attrName>ppt_x</p:attrName>
                                        </p:attrNameLst>
                                      </p:cBhvr>
                                      <p:tavLst>
                                        <p:tav tm="0">
                                          <p:val>
                                            <p:strVal val="#ppt_x"/>
                                          </p:val>
                                        </p:tav>
                                        <p:tav tm="100000">
                                          <p:val>
                                            <p:strVal val="#ppt_x"/>
                                          </p:val>
                                        </p:tav>
                                      </p:tavLst>
                                    </p:anim>
                                    <p:anim calcmode="lin" valueType="num">
                                      <p:cBhvr>
                                        <p:cTn id="181" dur="1000" fill="hold"/>
                                        <p:tgtEl>
                                          <p:spTgt spid="62">
                                            <p:txEl>
                                              <p:pRg st="2" end="2"/>
                                            </p:txEl>
                                          </p:spTgt>
                                        </p:tgtEl>
                                        <p:attrNameLst>
                                          <p:attrName>ppt_y</p:attrName>
                                        </p:attrNameLst>
                                      </p:cBhvr>
                                      <p:tavLst>
                                        <p:tav tm="0">
                                          <p:val>
                                            <p:strVal val="#ppt_y+.1"/>
                                          </p:val>
                                        </p:tav>
                                        <p:tav tm="100000">
                                          <p:val>
                                            <p:strVal val="#ppt_y"/>
                                          </p:val>
                                        </p:tav>
                                      </p:tavLst>
                                    </p:anim>
                                  </p:childTnLst>
                                </p:cTn>
                              </p:par>
                            </p:childTnLst>
                          </p:cTn>
                        </p:par>
                        <p:par>
                          <p:cTn id="182" fill="hold">
                            <p:stCondLst>
                              <p:cond delay="26000"/>
                            </p:stCondLst>
                            <p:childTnLst>
                              <p:par>
                                <p:cTn id="183" presetID="42" presetClass="entr" presetSubtype="0" fill="hold" grpId="0" nodeType="afterEffect">
                                  <p:stCondLst>
                                    <p:cond delay="0"/>
                                  </p:stCondLst>
                                  <p:childTnLst>
                                    <p:set>
                                      <p:cBhvr>
                                        <p:cTn id="184" dur="1" fill="hold">
                                          <p:stCondLst>
                                            <p:cond delay="0"/>
                                          </p:stCondLst>
                                        </p:cTn>
                                        <p:tgtEl>
                                          <p:spTgt spid="62">
                                            <p:txEl>
                                              <p:pRg st="4" end="4"/>
                                            </p:txEl>
                                          </p:spTgt>
                                        </p:tgtEl>
                                        <p:attrNameLst>
                                          <p:attrName>style.visibility</p:attrName>
                                        </p:attrNameLst>
                                      </p:cBhvr>
                                      <p:to>
                                        <p:strVal val="visible"/>
                                      </p:to>
                                    </p:set>
                                    <p:animEffect transition="in" filter="fade">
                                      <p:cBhvr>
                                        <p:cTn id="185" dur="1000"/>
                                        <p:tgtEl>
                                          <p:spTgt spid="62">
                                            <p:txEl>
                                              <p:pRg st="4" end="4"/>
                                            </p:txEl>
                                          </p:spTgt>
                                        </p:tgtEl>
                                      </p:cBhvr>
                                    </p:animEffect>
                                    <p:anim calcmode="lin" valueType="num">
                                      <p:cBhvr>
                                        <p:cTn id="186" dur="1000" fill="hold"/>
                                        <p:tgtEl>
                                          <p:spTgt spid="62">
                                            <p:txEl>
                                              <p:pRg st="4" end="4"/>
                                            </p:txEl>
                                          </p:spTgt>
                                        </p:tgtEl>
                                        <p:attrNameLst>
                                          <p:attrName>ppt_x</p:attrName>
                                        </p:attrNameLst>
                                      </p:cBhvr>
                                      <p:tavLst>
                                        <p:tav tm="0">
                                          <p:val>
                                            <p:strVal val="#ppt_x"/>
                                          </p:val>
                                        </p:tav>
                                        <p:tav tm="100000">
                                          <p:val>
                                            <p:strVal val="#ppt_x"/>
                                          </p:val>
                                        </p:tav>
                                      </p:tavLst>
                                    </p:anim>
                                    <p:anim calcmode="lin" valueType="num">
                                      <p:cBhvr>
                                        <p:cTn id="187" dur="1000" fill="hold"/>
                                        <p:tgtEl>
                                          <p:spTgt spid="6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5" grpId="0"/>
      <p:bldP spid="16" grpId="0"/>
      <p:bldP spid="17" grpId="0"/>
      <p:bldP spid="19" grpId="0" build="p"/>
      <p:bldP spid="28" grpId="0"/>
      <p:bldP spid="29" grpId="0"/>
      <p:bldP spid="30" grpId="0"/>
      <p:bldP spid="31" grpId="0" build="p"/>
      <p:bldP spid="36" grpId="0"/>
      <p:bldP spid="37" grpId="0"/>
      <p:bldP spid="38" grpId="0"/>
      <p:bldP spid="39" grpId="0" build="p"/>
      <p:bldP spid="40" grpId="0" animBg="1"/>
      <p:bldP spid="62"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2" name="Freeform: Shape 61">
            <a:extLst>
              <a:ext uri="{FF2B5EF4-FFF2-40B4-BE49-F238E27FC236}">
                <a16:creationId xmlns:a16="http://schemas.microsoft.com/office/drawing/2014/main" id="{71763D44-93BE-4582-87AA-2EC3B313BC86}"/>
              </a:ext>
            </a:extLst>
          </p:cNvPr>
          <p:cNvSpPr/>
          <p:nvPr/>
        </p:nvSpPr>
        <p:spPr>
          <a:xfrm>
            <a:off x="741791" y="5797296"/>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2045114C-0F58-40CB-8E36-C2E9D4C1C50E}"/>
              </a:ext>
            </a:extLst>
          </p:cNvPr>
          <p:cNvSpPr/>
          <p:nvPr/>
        </p:nvSpPr>
        <p:spPr>
          <a:xfrm>
            <a:off x="495382" y="4671537"/>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Freeform: Shape 63">
            <a:extLst>
              <a:ext uri="{FF2B5EF4-FFF2-40B4-BE49-F238E27FC236}">
                <a16:creationId xmlns:a16="http://schemas.microsoft.com/office/drawing/2014/main" id="{0E97D108-DA04-42A7-B330-9CB04B33C941}"/>
              </a:ext>
            </a:extLst>
          </p:cNvPr>
          <p:cNvSpPr/>
          <p:nvPr/>
        </p:nvSpPr>
        <p:spPr>
          <a:xfrm>
            <a:off x="2515343" y="4524661"/>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D6AB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E0F33E59-4489-497C-B80F-5D50539C68D3}"/>
              </a:ext>
            </a:extLst>
          </p:cNvPr>
          <p:cNvGrpSpPr/>
          <p:nvPr/>
        </p:nvGrpSpPr>
        <p:grpSpPr>
          <a:xfrm>
            <a:off x="604159" y="4643533"/>
            <a:ext cx="5030151" cy="1207677"/>
            <a:chOff x="604159" y="4643533"/>
            <a:chExt cx="5030151" cy="1207677"/>
          </a:xfrm>
          <a:solidFill>
            <a:schemeClr val="tx1"/>
          </a:solidFill>
          <a:scene3d>
            <a:camera prst="orthographicFront">
              <a:rot lat="0" lon="0" rev="0"/>
            </a:camera>
            <a:lightRig rig="soft" dir="t">
              <a:rot lat="0" lon="0" rev="0"/>
            </a:lightRig>
          </a:scene3d>
        </p:grpSpPr>
        <p:sp>
          <p:nvSpPr>
            <p:cNvPr id="65" name="Rectangle 64">
              <a:extLst>
                <a:ext uri="{FF2B5EF4-FFF2-40B4-BE49-F238E27FC236}">
                  <a16:creationId xmlns:a16="http://schemas.microsoft.com/office/drawing/2014/main" id="{40C14136-FCCA-4061-B8C0-814112BEBA7C}"/>
                </a:ext>
              </a:extLst>
            </p:cNvPr>
            <p:cNvSpPr/>
            <p:nvPr/>
          </p:nvSpPr>
          <p:spPr>
            <a:xfrm>
              <a:off x="605110" y="4643533"/>
              <a:ext cx="5029200" cy="1188720"/>
            </a:xfrm>
            <a:prstGeom prst="rect">
              <a:avLst/>
            </a:pr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Freeform: Shape 75">
              <a:extLst>
                <a:ext uri="{FF2B5EF4-FFF2-40B4-BE49-F238E27FC236}">
                  <a16:creationId xmlns:a16="http://schemas.microsoft.com/office/drawing/2014/main" id="{3C68460C-089F-4D20-AAB2-BA44CA240476}"/>
                </a:ext>
              </a:extLst>
            </p:cNvPr>
            <p:cNvSpPr/>
            <p:nvPr/>
          </p:nvSpPr>
          <p:spPr>
            <a:xfrm>
              <a:off x="604159" y="4662490"/>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Freeform: Shape 50">
            <a:extLst>
              <a:ext uri="{FF2B5EF4-FFF2-40B4-BE49-F238E27FC236}">
                <a16:creationId xmlns:a16="http://schemas.microsoft.com/office/drawing/2014/main" id="{5DB708C1-8235-4292-BABB-50DFB35DD3DF}"/>
              </a:ext>
            </a:extLst>
          </p:cNvPr>
          <p:cNvSpPr/>
          <p:nvPr/>
        </p:nvSpPr>
        <p:spPr>
          <a:xfrm>
            <a:off x="794550" y="4062934"/>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Shape 51">
            <a:extLst>
              <a:ext uri="{FF2B5EF4-FFF2-40B4-BE49-F238E27FC236}">
                <a16:creationId xmlns:a16="http://schemas.microsoft.com/office/drawing/2014/main" id="{7519C7FC-A1A5-48A8-AD95-27DB206889C4}"/>
              </a:ext>
            </a:extLst>
          </p:cNvPr>
          <p:cNvSpPr/>
          <p:nvPr/>
        </p:nvSpPr>
        <p:spPr>
          <a:xfrm>
            <a:off x="548141" y="2937175"/>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B67090F8-DBF2-4007-B2BC-C7FE6F592E2D}"/>
              </a:ext>
            </a:extLst>
          </p:cNvPr>
          <p:cNvSpPr/>
          <p:nvPr/>
        </p:nvSpPr>
        <p:spPr>
          <a:xfrm>
            <a:off x="2568102" y="2810206"/>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8" name="Group 77">
            <a:extLst>
              <a:ext uri="{FF2B5EF4-FFF2-40B4-BE49-F238E27FC236}">
                <a16:creationId xmlns:a16="http://schemas.microsoft.com/office/drawing/2014/main" id="{8942747E-3D2C-4ADA-9DF9-F224C14612F7}"/>
              </a:ext>
            </a:extLst>
          </p:cNvPr>
          <p:cNvGrpSpPr/>
          <p:nvPr/>
        </p:nvGrpSpPr>
        <p:grpSpPr>
          <a:xfrm>
            <a:off x="657869" y="2922398"/>
            <a:ext cx="5048907" cy="1195400"/>
            <a:chOff x="657869" y="2922398"/>
            <a:chExt cx="5048907" cy="1195400"/>
          </a:xfrm>
          <a:solidFill>
            <a:schemeClr val="tx1"/>
          </a:solidFill>
          <a:scene3d>
            <a:camera prst="orthographicFront">
              <a:rot lat="0" lon="0" rev="0"/>
            </a:camera>
            <a:lightRig rig="soft" dir="t">
              <a:rot lat="0" lon="0" rev="0"/>
            </a:lightRig>
          </a:scene3d>
        </p:grpSpPr>
        <p:sp>
          <p:nvSpPr>
            <p:cNvPr id="54" name="Rectangle 53">
              <a:extLst>
                <a:ext uri="{FF2B5EF4-FFF2-40B4-BE49-F238E27FC236}">
                  <a16:creationId xmlns:a16="http://schemas.microsoft.com/office/drawing/2014/main" id="{4E6735E4-B474-479C-B453-2AC0B2A01B7A}"/>
                </a:ext>
              </a:extLst>
            </p:cNvPr>
            <p:cNvSpPr/>
            <p:nvPr/>
          </p:nvSpPr>
          <p:spPr>
            <a:xfrm>
              <a:off x="657869" y="2929078"/>
              <a:ext cx="5029200" cy="1188720"/>
            </a:xfrm>
            <a:prstGeom prst="rect">
              <a:avLst/>
            </a:pr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Freeform: Shape 74">
              <a:extLst>
                <a:ext uri="{FF2B5EF4-FFF2-40B4-BE49-F238E27FC236}">
                  <a16:creationId xmlns:a16="http://schemas.microsoft.com/office/drawing/2014/main" id="{84CA6854-A1F1-4663-8BBB-1264823F1BFF}"/>
                </a:ext>
              </a:extLst>
            </p:cNvPr>
            <p:cNvSpPr/>
            <p:nvPr/>
          </p:nvSpPr>
          <p:spPr>
            <a:xfrm>
              <a:off x="677576" y="292239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Freeform: Shape 38">
            <a:extLst>
              <a:ext uri="{FF2B5EF4-FFF2-40B4-BE49-F238E27FC236}">
                <a16:creationId xmlns:a16="http://schemas.microsoft.com/office/drawing/2014/main" id="{B69F5457-ECF3-4E31-B809-21B9B53535A0}"/>
              </a:ext>
            </a:extLst>
          </p:cNvPr>
          <p:cNvSpPr/>
          <p:nvPr/>
        </p:nvSpPr>
        <p:spPr>
          <a:xfrm>
            <a:off x="750319" y="2395728"/>
            <a:ext cx="1219980" cy="146304"/>
          </a:xfrm>
          <a:custGeom>
            <a:avLst/>
            <a:gdLst>
              <a:gd name="connsiteX0" fmla="*/ 17351 w 1219980"/>
              <a:gd name="connsiteY0" fmla="*/ 0 h 146304"/>
              <a:gd name="connsiteX1" fmla="*/ 1219980 w 1219980"/>
              <a:gd name="connsiteY1" fmla="*/ 0 h 146304"/>
              <a:gd name="connsiteX2" fmla="*/ 1074312 w 1219980"/>
              <a:gd name="connsiteY2" fmla="*/ 146304 h 146304"/>
              <a:gd name="connsiteX3" fmla="*/ 135047 w 1219980"/>
              <a:gd name="connsiteY3" fmla="*/ 146304 h 146304"/>
              <a:gd name="connsiteX4" fmla="*/ 0 w 1219980"/>
              <a:gd name="connsiteY4" fmla="*/ 17427 h 14630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219980" h="146304">
                <a:moveTo>
                  <a:pt x="17351" y="0"/>
                </a:moveTo>
                <a:lnTo>
                  <a:pt x="1219980" y="0"/>
                </a:lnTo>
                <a:lnTo>
                  <a:pt x="1074312" y="146304"/>
                </a:lnTo>
                <a:lnTo>
                  <a:pt x="135047" y="146304"/>
                </a:lnTo>
                <a:lnTo>
                  <a:pt x="0" y="17427"/>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43E2998F-E5D5-49F9-9AA3-6DF8718EDF27}"/>
              </a:ext>
            </a:extLst>
          </p:cNvPr>
          <p:cNvSpPr/>
          <p:nvPr/>
        </p:nvSpPr>
        <p:spPr>
          <a:xfrm>
            <a:off x="503910" y="1269969"/>
            <a:ext cx="154934" cy="967651"/>
          </a:xfrm>
          <a:custGeom>
            <a:avLst/>
            <a:gdLst>
              <a:gd name="connsiteX0" fmla="*/ 154934 w 154934"/>
              <a:gd name="connsiteY0" fmla="*/ 0 h 967651"/>
              <a:gd name="connsiteX1" fmla="*/ 154934 w 154934"/>
              <a:gd name="connsiteY1" fmla="*/ 874782 h 967651"/>
              <a:gd name="connsiteX2" fmla="*/ 62469 w 154934"/>
              <a:gd name="connsiteY2" fmla="*/ 967651 h 967651"/>
              <a:gd name="connsiteX3" fmla="*/ 0 w 154934"/>
              <a:gd name="connsiteY3" fmla="*/ 908036 h 967651"/>
              <a:gd name="connsiteX4" fmla="*/ 0 w 154934"/>
              <a:gd name="connsiteY4" fmla="*/ 155611 h 96765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4934" h="967651">
                <a:moveTo>
                  <a:pt x="154934" y="0"/>
                </a:moveTo>
                <a:lnTo>
                  <a:pt x="154934" y="874782"/>
                </a:lnTo>
                <a:lnTo>
                  <a:pt x="62469" y="967651"/>
                </a:lnTo>
                <a:lnTo>
                  <a:pt x="0" y="908036"/>
                </a:lnTo>
                <a:lnTo>
                  <a:pt x="0" y="155611"/>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1755744B-5741-48C8-8043-6DAB3367B961}"/>
              </a:ext>
            </a:extLst>
          </p:cNvPr>
          <p:cNvSpPr/>
          <p:nvPr/>
        </p:nvSpPr>
        <p:spPr>
          <a:xfrm>
            <a:off x="2523871" y="1143000"/>
            <a:ext cx="3374136" cy="111778"/>
          </a:xfrm>
          <a:custGeom>
            <a:avLst/>
            <a:gdLst>
              <a:gd name="connsiteX0" fmla="*/ 112176 w 3390239"/>
              <a:gd name="connsiteY0" fmla="*/ 0 h 111778"/>
              <a:gd name="connsiteX1" fmla="*/ 3390239 w 3390239"/>
              <a:gd name="connsiteY1" fmla="*/ 0 h 111778"/>
              <a:gd name="connsiteX2" fmla="*/ 3356372 w 3390239"/>
              <a:gd name="connsiteY2" fmla="*/ 109728 h 111778"/>
              <a:gd name="connsiteX3" fmla="*/ 3357005 w 3390239"/>
              <a:gd name="connsiteY3" fmla="*/ 111778 h 111778"/>
              <a:gd name="connsiteX4" fmla="*/ 0 w 3390239"/>
              <a:gd name="connsiteY4" fmla="*/ 111778 h 11177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90239" h="111778">
                <a:moveTo>
                  <a:pt x="112176" y="0"/>
                </a:moveTo>
                <a:lnTo>
                  <a:pt x="3390239" y="0"/>
                </a:lnTo>
                <a:lnTo>
                  <a:pt x="3356372" y="109728"/>
                </a:lnTo>
                <a:lnTo>
                  <a:pt x="3357005" y="111778"/>
                </a:lnTo>
                <a:lnTo>
                  <a:pt x="0" y="111778"/>
                </a:ln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7" name="Group 76">
            <a:extLst>
              <a:ext uri="{FF2B5EF4-FFF2-40B4-BE49-F238E27FC236}">
                <a16:creationId xmlns:a16="http://schemas.microsoft.com/office/drawing/2014/main" id="{099D2978-485A-4486-BF13-FD8CEA757EE1}"/>
              </a:ext>
            </a:extLst>
          </p:cNvPr>
          <p:cNvGrpSpPr/>
          <p:nvPr/>
        </p:nvGrpSpPr>
        <p:grpSpPr>
          <a:xfrm>
            <a:off x="613638" y="1261872"/>
            <a:ext cx="5029200" cy="1196366"/>
            <a:chOff x="613638" y="1261872"/>
            <a:chExt cx="5029200" cy="1196366"/>
          </a:xfrm>
          <a:solidFill>
            <a:schemeClr val="tx1"/>
          </a:solidFill>
          <a:scene3d>
            <a:camera prst="orthographicFront">
              <a:rot lat="0" lon="0" rev="0"/>
            </a:camera>
            <a:lightRig rig="soft" dir="t">
              <a:rot lat="0" lon="0" rev="0"/>
            </a:lightRig>
          </a:scene3d>
        </p:grpSpPr>
        <p:sp>
          <p:nvSpPr>
            <p:cNvPr id="2" name="Rectangle 1">
              <a:extLst>
                <a:ext uri="{FF2B5EF4-FFF2-40B4-BE49-F238E27FC236}">
                  <a16:creationId xmlns:a16="http://schemas.microsoft.com/office/drawing/2014/main" id="{8308379B-FE2D-4799-BF51-30E354C7C55A}"/>
                </a:ext>
              </a:extLst>
            </p:cNvPr>
            <p:cNvSpPr/>
            <p:nvPr/>
          </p:nvSpPr>
          <p:spPr>
            <a:xfrm>
              <a:off x="613638" y="1261872"/>
              <a:ext cx="5029200" cy="1188720"/>
            </a:xfrm>
            <a:prstGeom prst="rect">
              <a:avLst/>
            </a:pr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1440156D-ADDD-4689-B4FB-EE771EB359BC}"/>
                </a:ext>
              </a:extLst>
            </p:cNvPr>
            <p:cNvSpPr/>
            <p:nvPr/>
          </p:nvSpPr>
          <p:spPr>
            <a:xfrm>
              <a:off x="613638" y="1269518"/>
              <a:ext cx="5029200" cy="1188720"/>
            </a:xfrm>
            <a:custGeom>
              <a:avLst/>
              <a:gdLst>
                <a:gd name="connsiteX0" fmla="*/ 38634 w 5029200"/>
                <a:gd name="connsiteY0" fmla="*/ 48768 h 1188720"/>
                <a:gd name="connsiteX1" fmla="*/ 38634 w 5029200"/>
                <a:gd name="connsiteY1" fmla="*/ 1146048 h 1188720"/>
                <a:gd name="connsiteX2" fmla="*/ 4994682 w 5029200"/>
                <a:gd name="connsiteY2" fmla="*/ 1146048 h 1188720"/>
                <a:gd name="connsiteX3" fmla="*/ 4994682 w 5029200"/>
                <a:gd name="connsiteY3" fmla="*/ 48768 h 1188720"/>
                <a:gd name="connsiteX4" fmla="*/ 0 w 5029200"/>
                <a:gd name="connsiteY4" fmla="*/ 0 h 1188720"/>
                <a:gd name="connsiteX5" fmla="*/ 5029200 w 5029200"/>
                <a:gd name="connsiteY5" fmla="*/ 0 h 1188720"/>
                <a:gd name="connsiteX6" fmla="*/ 5029200 w 5029200"/>
                <a:gd name="connsiteY6" fmla="*/ 1188720 h 1188720"/>
                <a:gd name="connsiteX7" fmla="*/ 0 w 5029200"/>
                <a:gd name="connsiteY7" fmla="*/ 118872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29200" h="1188720">
                  <a:moveTo>
                    <a:pt x="38634" y="48768"/>
                  </a:moveTo>
                  <a:lnTo>
                    <a:pt x="38634" y="1146048"/>
                  </a:lnTo>
                  <a:lnTo>
                    <a:pt x="4994682" y="1146048"/>
                  </a:lnTo>
                  <a:lnTo>
                    <a:pt x="4994682" y="48768"/>
                  </a:lnTo>
                  <a:close/>
                  <a:moveTo>
                    <a:pt x="0" y="0"/>
                  </a:moveTo>
                  <a:lnTo>
                    <a:pt x="5029200" y="0"/>
                  </a:lnTo>
                  <a:lnTo>
                    <a:pt x="5029200" y="1188720"/>
                  </a:lnTo>
                  <a:lnTo>
                    <a:pt x="0" y="1188720"/>
                  </a:lnTo>
                  <a:close/>
                </a:path>
              </a:pathLst>
            </a:custGeom>
            <a:grpFill/>
            <a:ln>
              <a:noFill/>
            </a:ln>
            <a:effectLst>
              <a:outerShdw blurRad="107950" dist="12700" dir="5400000" algn="ctr">
                <a:srgbClr val="000000"/>
              </a:outerShdw>
            </a:effectLst>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3" name="TextBox 42">
            <a:extLst>
              <a:ext uri="{FF2B5EF4-FFF2-40B4-BE49-F238E27FC236}">
                <a16:creationId xmlns:a16="http://schemas.microsoft.com/office/drawing/2014/main" id="{2B2CF00A-7EFF-470A-BBE0-FF932DEBA388}"/>
              </a:ext>
            </a:extLst>
          </p:cNvPr>
          <p:cNvSpPr txBox="1"/>
          <p:nvPr/>
        </p:nvSpPr>
        <p:spPr>
          <a:xfrm>
            <a:off x="1362033" y="1380789"/>
            <a:ext cx="4219058" cy="1046440"/>
          </a:xfrm>
          <a:prstGeom prst="rect">
            <a:avLst/>
          </a:prstGeom>
          <a:noFill/>
        </p:spPr>
        <p:txBody>
          <a:bodyPr wrap="square" rtlCol="0">
            <a:spAutoFit/>
          </a:bodyPr>
          <a:lstStyle/>
          <a:p>
            <a:r>
              <a:rPr lang="en-US" sz="1400" b="1" dirty="0">
                <a:solidFill>
                  <a:srgbClr val="FF74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47" name="TextBox 46">
            <a:extLst>
              <a:ext uri="{FF2B5EF4-FFF2-40B4-BE49-F238E27FC236}">
                <a16:creationId xmlns:a16="http://schemas.microsoft.com/office/drawing/2014/main" id="{107D453C-DBB7-4036-9C74-DF872BE95D76}"/>
              </a:ext>
            </a:extLst>
          </p:cNvPr>
          <p:cNvSpPr txBox="1"/>
          <p:nvPr/>
        </p:nvSpPr>
        <p:spPr>
          <a:xfrm>
            <a:off x="6553200" y="762000"/>
            <a:ext cx="3138311" cy="172354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8" name="TextBox 47">
            <a:extLst>
              <a:ext uri="{FF2B5EF4-FFF2-40B4-BE49-F238E27FC236}">
                <a16:creationId xmlns:a16="http://schemas.microsoft.com/office/drawing/2014/main" id="{371135C2-3DAB-483C-8385-6C5F1505841B}"/>
              </a:ext>
            </a:extLst>
          </p:cNvPr>
          <p:cNvSpPr txBox="1"/>
          <p:nvPr/>
        </p:nvSpPr>
        <p:spPr>
          <a:xfrm>
            <a:off x="6553200" y="3124200"/>
            <a:ext cx="5410200" cy="31085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967D7EB1-8D22-47B6-9997-0CFBE2083FF4}"/>
              </a:ext>
            </a:extLst>
          </p:cNvPr>
          <p:cNvSpPr txBox="1"/>
          <p:nvPr/>
        </p:nvSpPr>
        <p:spPr>
          <a:xfrm>
            <a:off x="1406264" y="3047995"/>
            <a:ext cx="4219058" cy="1046440"/>
          </a:xfrm>
          <a:prstGeom prst="rect">
            <a:avLst/>
          </a:prstGeom>
          <a:noFill/>
        </p:spPr>
        <p:txBody>
          <a:bodyPr wrap="square" rtlCol="0">
            <a:spAutoFit/>
          </a:bodyPr>
          <a:lstStyle/>
          <a:p>
            <a:r>
              <a:rPr lang="en-US" sz="1400" b="1" dirty="0">
                <a:solidFill>
                  <a:srgbClr val="2EAACE"/>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68" name="TextBox 67">
            <a:extLst>
              <a:ext uri="{FF2B5EF4-FFF2-40B4-BE49-F238E27FC236}">
                <a16:creationId xmlns:a16="http://schemas.microsoft.com/office/drawing/2014/main" id="{B6E17B2A-B34B-4E72-9E91-16AC6B935ECF}"/>
              </a:ext>
            </a:extLst>
          </p:cNvPr>
          <p:cNvSpPr txBox="1"/>
          <p:nvPr/>
        </p:nvSpPr>
        <p:spPr>
          <a:xfrm>
            <a:off x="1353505" y="4762450"/>
            <a:ext cx="4219058" cy="1046440"/>
          </a:xfrm>
          <a:prstGeom prst="rect">
            <a:avLst/>
          </a:prstGeom>
          <a:noFill/>
        </p:spPr>
        <p:txBody>
          <a:bodyPr wrap="square" rtlCol="0">
            <a:spAutoFit/>
          </a:bodyPr>
          <a:lstStyle/>
          <a:p>
            <a:r>
              <a:rPr lang="en-US" sz="1400" b="1" dirty="0">
                <a:solidFill>
                  <a:srgbClr val="F4C95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grpSp>
        <p:nvGrpSpPr>
          <p:cNvPr id="80" name="Group 79">
            <a:extLst>
              <a:ext uri="{FF2B5EF4-FFF2-40B4-BE49-F238E27FC236}">
                <a16:creationId xmlns:a16="http://schemas.microsoft.com/office/drawing/2014/main" id="{548D5BBA-6619-4B79-B655-AE2B1F90FC07}"/>
              </a:ext>
            </a:extLst>
          </p:cNvPr>
          <p:cNvGrpSpPr/>
          <p:nvPr/>
        </p:nvGrpSpPr>
        <p:grpSpPr>
          <a:xfrm>
            <a:off x="84728" y="1903688"/>
            <a:ext cx="1569775" cy="553998"/>
            <a:chOff x="84728" y="1903688"/>
            <a:chExt cx="1569775" cy="553998"/>
          </a:xfrm>
        </p:grpSpPr>
        <p:sp>
          <p:nvSpPr>
            <p:cNvPr id="37" name="Freeform: Shape 36">
              <a:extLst>
                <a:ext uri="{FF2B5EF4-FFF2-40B4-BE49-F238E27FC236}">
                  <a16:creationId xmlns:a16="http://schemas.microsoft.com/office/drawing/2014/main" id="{F4E3A999-BFD9-49A4-8B70-F30B05EDF1D1}"/>
                </a:ext>
              </a:extLst>
            </p:cNvPr>
            <p:cNvSpPr/>
            <p:nvPr/>
          </p:nvSpPr>
          <p:spPr>
            <a:xfrm rot="18889795">
              <a:off x="608608" y="1388903"/>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4D47536-7F38-4FFA-80D2-C630D935DCBE}"/>
                </a:ext>
              </a:extLst>
            </p:cNvPr>
            <p:cNvSpPr txBox="1">
              <a:spLocks noChangeArrowheads="1"/>
            </p:cNvSpPr>
            <p:nvPr/>
          </p:nvSpPr>
          <p:spPr bwMode="auto">
            <a:xfrm>
              <a:off x="625608" y="1903688"/>
              <a:ext cx="55778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01</a:t>
              </a:r>
            </a:p>
          </p:txBody>
        </p:sp>
      </p:grpSp>
      <p:grpSp>
        <p:nvGrpSpPr>
          <p:cNvPr id="46" name="Group 45">
            <a:extLst>
              <a:ext uri="{FF2B5EF4-FFF2-40B4-BE49-F238E27FC236}">
                <a16:creationId xmlns:a16="http://schemas.microsoft.com/office/drawing/2014/main" id="{9E9BB664-8C3F-47EC-83D6-F6E5D968933B}"/>
              </a:ext>
            </a:extLst>
          </p:cNvPr>
          <p:cNvGrpSpPr/>
          <p:nvPr/>
        </p:nvGrpSpPr>
        <p:grpSpPr>
          <a:xfrm>
            <a:off x="2643606" y="1143000"/>
            <a:ext cx="3262929" cy="228600"/>
            <a:chOff x="5797296" y="3273552"/>
            <a:chExt cx="3262929" cy="228600"/>
          </a:xfrm>
        </p:grpSpPr>
        <p:sp>
          <p:nvSpPr>
            <p:cNvPr id="10" name="Freeform: Shape 9">
              <a:extLst>
                <a:ext uri="{FF2B5EF4-FFF2-40B4-BE49-F238E27FC236}">
                  <a16:creationId xmlns:a16="http://schemas.microsoft.com/office/drawing/2014/main" id="{1036256A-CFF9-4233-8F1A-9754B817EB4E}"/>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a:extLst>
                <a:ext uri="{FF2B5EF4-FFF2-40B4-BE49-F238E27FC236}">
                  <a16:creationId xmlns:a16="http://schemas.microsoft.com/office/drawing/2014/main" id="{E6BB89E2-AEB9-4E91-B7A7-B90BE4560124}"/>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2" name="Group 81">
            <a:extLst>
              <a:ext uri="{FF2B5EF4-FFF2-40B4-BE49-F238E27FC236}">
                <a16:creationId xmlns:a16="http://schemas.microsoft.com/office/drawing/2014/main" id="{5C3B3D29-5CD9-4846-971B-ACB43EDE1F6B}"/>
              </a:ext>
            </a:extLst>
          </p:cNvPr>
          <p:cNvGrpSpPr/>
          <p:nvPr/>
        </p:nvGrpSpPr>
        <p:grpSpPr>
          <a:xfrm>
            <a:off x="76200" y="5297711"/>
            <a:ext cx="1569775" cy="553998"/>
            <a:chOff x="76200" y="5277804"/>
            <a:chExt cx="1569775" cy="553998"/>
          </a:xfrm>
        </p:grpSpPr>
        <p:sp>
          <p:nvSpPr>
            <p:cNvPr id="66" name="Freeform: Shape 65">
              <a:extLst>
                <a:ext uri="{FF2B5EF4-FFF2-40B4-BE49-F238E27FC236}">
                  <a16:creationId xmlns:a16="http://schemas.microsoft.com/office/drawing/2014/main" id="{1E2C3EBF-DCF7-4914-A6F7-DB45B2E65E86}"/>
                </a:ext>
              </a:extLst>
            </p:cNvPr>
            <p:cNvSpPr/>
            <p:nvPr/>
          </p:nvSpPr>
          <p:spPr>
            <a:xfrm rot="18889795">
              <a:off x="600080" y="4770564"/>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 Box 10">
              <a:extLst>
                <a:ext uri="{FF2B5EF4-FFF2-40B4-BE49-F238E27FC236}">
                  <a16:creationId xmlns:a16="http://schemas.microsoft.com/office/drawing/2014/main" id="{59C6F934-8DC8-4ECD-8DEE-AC39EA860AF6}"/>
                </a:ext>
              </a:extLst>
            </p:cNvPr>
            <p:cNvSpPr txBox="1">
              <a:spLocks noChangeArrowheads="1"/>
            </p:cNvSpPr>
            <p:nvPr/>
          </p:nvSpPr>
          <p:spPr bwMode="auto">
            <a:xfrm>
              <a:off x="587080" y="5277804"/>
              <a:ext cx="547915"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03</a:t>
              </a:r>
            </a:p>
          </p:txBody>
        </p:sp>
      </p:grpSp>
      <p:grpSp>
        <p:nvGrpSpPr>
          <p:cNvPr id="69" name="Group 68">
            <a:extLst>
              <a:ext uri="{FF2B5EF4-FFF2-40B4-BE49-F238E27FC236}">
                <a16:creationId xmlns:a16="http://schemas.microsoft.com/office/drawing/2014/main" id="{2098C8BF-669D-4A23-9CC0-01FDE7A4A460}"/>
              </a:ext>
            </a:extLst>
          </p:cNvPr>
          <p:cNvGrpSpPr/>
          <p:nvPr/>
        </p:nvGrpSpPr>
        <p:grpSpPr>
          <a:xfrm>
            <a:off x="2635078" y="4524661"/>
            <a:ext cx="3262929" cy="228600"/>
            <a:chOff x="5797296" y="3273552"/>
            <a:chExt cx="3262929" cy="228600"/>
          </a:xfrm>
        </p:grpSpPr>
        <p:sp>
          <p:nvSpPr>
            <p:cNvPr id="70" name="Freeform: Shape 69">
              <a:extLst>
                <a:ext uri="{FF2B5EF4-FFF2-40B4-BE49-F238E27FC236}">
                  <a16:creationId xmlns:a16="http://schemas.microsoft.com/office/drawing/2014/main" id="{A355D7E8-AA63-48E5-A130-9633CC72C230}"/>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Text Box 10">
              <a:extLst>
                <a:ext uri="{FF2B5EF4-FFF2-40B4-BE49-F238E27FC236}">
                  <a16:creationId xmlns:a16="http://schemas.microsoft.com/office/drawing/2014/main" id="{1708019A-F450-46FB-B6FE-087146341F3A}"/>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58" name="Group 57">
            <a:extLst>
              <a:ext uri="{FF2B5EF4-FFF2-40B4-BE49-F238E27FC236}">
                <a16:creationId xmlns:a16="http://schemas.microsoft.com/office/drawing/2014/main" id="{E86F6153-3707-422E-88A4-3B8C83523266}"/>
              </a:ext>
            </a:extLst>
          </p:cNvPr>
          <p:cNvGrpSpPr/>
          <p:nvPr/>
        </p:nvGrpSpPr>
        <p:grpSpPr>
          <a:xfrm>
            <a:off x="2687837" y="2810206"/>
            <a:ext cx="3262929" cy="228600"/>
            <a:chOff x="5797296" y="3273552"/>
            <a:chExt cx="3262929" cy="228600"/>
          </a:xfrm>
        </p:grpSpPr>
        <p:sp>
          <p:nvSpPr>
            <p:cNvPr id="59" name="Freeform: Shape 58">
              <a:extLst>
                <a:ext uri="{FF2B5EF4-FFF2-40B4-BE49-F238E27FC236}">
                  <a16:creationId xmlns:a16="http://schemas.microsoft.com/office/drawing/2014/main" id="{EFC8DBF0-2525-4365-9FE6-5D9D1F91C8B1}"/>
                </a:ext>
              </a:extLst>
            </p:cNvPr>
            <p:cNvSpPr/>
            <p:nvPr/>
          </p:nvSpPr>
          <p:spPr>
            <a:xfrm>
              <a:off x="5797296" y="3273552"/>
              <a:ext cx="3262929" cy="228600"/>
            </a:xfrm>
            <a:custGeom>
              <a:avLst/>
              <a:gdLst>
                <a:gd name="connsiteX0" fmla="*/ 0 w 3262929"/>
                <a:gd name="connsiteY0" fmla="*/ 0 h 210312"/>
                <a:gd name="connsiteX1" fmla="*/ 3262929 w 3262929"/>
                <a:gd name="connsiteY1" fmla="*/ 0 h 210312"/>
                <a:gd name="connsiteX2" fmla="*/ 3229062 w 3262929"/>
                <a:gd name="connsiteY2" fmla="*/ 109728 h 210312"/>
                <a:gd name="connsiteX3" fmla="*/ 3260106 w 3262929"/>
                <a:gd name="connsiteY3" fmla="*/ 210312 h 210312"/>
                <a:gd name="connsiteX4" fmla="*/ 201898 w 3262929"/>
                <a:gd name="connsiteY4" fmla="*/ 210312 h 21031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262929" h="210312">
                  <a:moveTo>
                    <a:pt x="0" y="0"/>
                  </a:moveTo>
                  <a:lnTo>
                    <a:pt x="3262929" y="0"/>
                  </a:lnTo>
                  <a:lnTo>
                    <a:pt x="3229062" y="109728"/>
                  </a:lnTo>
                  <a:lnTo>
                    <a:pt x="3260106" y="210312"/>
                  </a:lnTo>
                  <a:lnTo>
                    <a:pt x="201898" y="210312"/>
                  </a:lnTo>
                  <a:close/>
                </a:path>
              </a:pathLst>
            </a:cu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39025DA8-1D49-4F49-8DE8-678192657E89}"/>
                </a:ext>
              </a:extLst>
            </p:cNvPr>
            <p:cNvSpPr txBox="1">
              <a:spLocks noChangeArrowheads="1"/>
            </p:cNvSpPr>
            <p:nvPr/>
          </p:nvSpPr>
          <p:spPr bwMode="auto">
            <a:xfrm>
              <a:off x="5876098" y="3281155"/>
              <a:ext cx="1743902" cy="215444"/>
            </a:xfrm>
            <a:prstGeom prst="rect">
              <a:avLst/>
            </a:prstGeom>
            <a:noFill/>
            <a:ln w="9525">
              <a:noFill/>
              <a:miter lim="800000"/>
              <a:headEnd/>
              <a:tailEnd/>
            </a:ln>
          </p:spPr>
          <p:txBody>
            <a:bodyPr wrap="square" lIns="60960" tIns="30480" rIns="60960" bIns="30480">
              <a:spAutoFit/>
            </a:bodyPr>
            <a:lstStyle/>
            <a:p>
              <a:pPr algn="ctr"/>
              <a:r>
                <a:rPr lang="en-US" sz="1000" b="1" dirty="0">
                  <a:solidFill>
                    <a:schemeClr val="bg1"/>
                  </a:solidFill>
                </a:rPr>
                <a:t>LOREM IPSUM DOLOR</a:t>
              </a:r>
            </a:p>
          </p:txBody>
        </p:sp>
      </p:grpSp>
      <p:grpSp>
        <p:nvGrpSpPr>
          <p:cNvPr id="81" name="Group 80">
            <a:extLst>
              <a:ext uri="{FF2B5EF4-FFF2-40B4-BE49-F238E27FC236}">
                <a16:creationId xmlns:a16="http://schemas.microsoft.com/office/drawing/2014/main" id="{A2E12502-BAB6-4079-8BAC-53E15EF009A5}"/>
              </a:ext>
            </a:extLst>
          </p:cNvPr>
          <p:cNvGrpSpPr/>
          <p:nvPr/>
        </p:nvGrpSpPr>
        <p:grpSpPr>
          <a:xfrm>
            <a:off x="128959" y="3563349"/>
            <a:ext cx="1569775" cy="553998"/>
            <a:chOff x="128959" y="3563349"/>
            <a:chExt cx="1569775" cy="553998"/>
          </a:xfrm>
        </p:grpSpPr>
        <p:sp>
          <p:nvSpPr>
            <p:cNvPr id="55" name="Freeform: Shape 54">
              <a:extLst>
                <a:ext uri="{FF2B5EF4-FFF2-40B4-BE49-F238E27FC236}">
                  <a16:creationId xmlns:a16="http://schemas.microsoft.com/office/drawing/2014/main" id="{2700FF28-38DE-4E6E-8D8B-98D7339A29E3}"/>
                </a:ext>
              </a:extLst>
            </p:cNvPr>
            <p:cNvSpPr/>
            <p:nvPr/>
          </p:nvSpPr>
          <p:spPr>
            <a:xfrm rot="18889795">
              <a:off x="652839" y="3056109"/>
              <a:ext cx="522015" cy="1569775"/>
            </a:xfrm>
            <a:custGeom>
              <a:avLst/>
              <a:gdLst>
                <a:gd name="connsiteX0" fmla="*/ 522015 w 522015"/>
                <a:gd name="connsiteY0" fmla="*/ 0 h 1569775"/>
                <a:gd name="connsiteX1" fmla="*/ 522015 w 522015"/>
                <a:gd name="connsiteY1" fmla="*/ 1569775 h 1569775"/>
                <a:gd name="connsiteX2" fmla="*/ 10955 w 522015"/>
                <a:gd name="connsiteY2" fmla="*/ 1055672 h 1569775"/>
                <a:gd name="connsiteX3" fmla="*/ 0 w 522015"/>
                <a:gd name="connsiteY3" fmla="*/ 518924 h 1569775"/>
              </a:gdLst>
              <a:ahLst/>
              <a:cxnLst>
                <a:cxn ang="0">
                  <a:pos x="connsiteX0" y="connsiteY0"/>
                </a:cxn>
                <a:cxn ang="0">
                  <a:pos x="connsiteX1" y="connsiteY1"/>
                </a:cxn>
                <a:cxn ang="0">
                  <a:pos x="connsiteX2" y="connsiteY2"/>
                </a:cxn>
                <a:cxn ang="0">
                  <a:pos x="connsiteX3" y="connsiteY3"/>
                </a:cxn>
              </a:cxnLst>
              <a:rect l="l" t="t" r="r" b="b"/>
              <a:pathLst>
                <a:path w="522015" h="1569775">
                  <a:moveTo>
                    <a:pt x="522015" y="0"/>
                  </a:moveTo>
                  <a:lnTo>
                    <a:pt x="522015" y="1569775"/>
                  </a:lnTo>
                  <a:lnTo>
                    <a:pt x="10955" y="1055672"/>
                  </a:lnTo>
                  <a:lnTo>
                    <a:pt x="0" y="518924"/>
                  </a:lnTo>
                  <a:close/>
                </a:path>
              </a:pathLst>
            </a:cu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 Box 10">
              <a:extLst>
                <a:ext uri="{FF2B5EF4-FFF2-40B4-BE49-F238E27FC236}">
                  <a16:creationId xmlns:a16="http://schemas.microsoft.com/office/drawing/2014/main" id="{9F2D0B4E-0F35-4080-AACA-0C44EA1DF527}"/>
                </a:ext>
              </a:extLst>
            </p:cNvPr>
            <p:cNvSpPr txBox="1">
              <a:spLocks noChangeArrowheads="1"/>
            </p:cNvSpPr>
            <p:nvPr/>
          </p:nvSpPr>
          <p:spPr bwMode="auto">
            <a:xfrm>
              <a:off x="638162" y="3563349"/>
              <a:ext cx="555014" cy="553998"/>
            </a:xfrm>
            <a:prstGeom prst="rect">
              <a:avLst/>
            </a:prstGeom>
            <a:noFill/>
            <a:ln w="9525">
              <a:noFill/>
              <a:miter lim="800000"/>
              <a:headEnd/>
              <a:tailEnd/>
            </a:ln>
          </p:spPr>
          <p:txBody>
            <a:bodyPr wrap="square" lIns="60960" tIns="30480" rIns="60960" bIns="30480">
              <a:spAutoFit/>
            </a:bodyPr>
            <a:lstStyle/>
            <a:p>
              <a:pPr algn="ctr"/>
              <a:r>
                <a:rPr lang="en-US" sz="3200" spc="100" dirty="0">
                  <a:solidFill>
                    <a:schemeClr val="bg1"/>
                  </a:solidFill>
                  <a:latin typeface="Bernard MT Condensed" panose="02050806060905020404" pitchFamily="18" charset="0"/>
                </a:rPr>
                <a:t>02</a:t>
              </a:r>
            </a:p>
          </p:txBody>
        </p:sp>
      </p:grpSp>
    </p:spTree>
    <p:extLst>
      <p:ext uri="{BB962C8B-B14F-4D97-AF65-F5344CB8AC3E}">
        <p14:creationId xmlns:p14="http://schemas.microsoft.com/office/powerpoint/2010/main" val="4117396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8">
                                            <p:txEl>
                                              <p:pRg st="0" end="0"/>
                                            </p:txEl>
                                          </p:spTgt>
                                        </p:tgtEl>
                                        <p:attrNameLst>
                                          <p:attrName>style.visibility</p:attrName>
                                        </p:attrNameLst>
                                      </p:cBhvr>
                                      <p:to>
                                        <p:strVal val="visible"/>
                                      </p:to>
                                    </p:set>
                                    <p:animEffect transition="in" filter="fade">
                                      <p:cBhvr>
                                        <p:cTn id="11" dur="500"/>
                                        <p:tgtEl>
                                          <p:spTgt spid="48">
                                            <p:txEl>
                                              <p:pRg st="0" end="0"/>
                                            </p:txEl>
                                          </p:spTgt>
                                        </p:tgtEl>
                                      </p:cBhvr>
                                    </p:animEffect>
                                    <p:anim calcmode="lin" valueType="num">
                                      <p:cBhvr>
                                        <p:cTn id="12" dur="500" fill="hold"/>
                                        <p:tgtEl>
                                          <p:spTgt spid="4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8">
                                            <p:txEl>
                                              <p:pRg st="2" end="2"/>
                                            </p:txEl>
                                          </p:spTgt>
                                        </p:tgtEl>
                                        <p:attrNameLst>
                                          <p:attrName>style.visibility</p:attrName>
                                        </p:attrNameLst>
                                      </p:cBhvr>
                                      <p:to>
                                        <p:strVal val="visible"/>
                                      </p:to>
                                    </p:set>
                                    <p:animEffect transition="in" filter="fade">
                                      <p:cBhvr>
                                        <p:cTn id="17" dur="500"/>
                                        <p:tgtEl>
                                          <p:spTgt spid="48">
                                            <p:txEl>
                                              <p:pRg st="2" end="2"/>
                                            </p:txEl>
                                          </p:spTgt>
                                        </p:tgtEl>
                                      </p:cBhvr>
                                    </p:animEffect>
                                    <p:anim calcmode="lin" valueType="num">
                                      <p:cBhvr>
                                        <p:cTn id="18" dur="500" fill="hold"/>
                                        <p:tgtEl>
                                          <p:spTgt spid="4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48">
                                            <p:txEl>
                                              <p:pRg st="4" end="4"/>
                                            </p:txEl>
                                          </p:spTgt>
                                        </p:tgtEl>
                                        <p:attrNameLst>
                                          <p:attrName>style.visibility</p:attrName>
                                        </p:attrNameLst>
                                      </p:cBhvr>
                                      <p:to>
                                        <p:strVal val="visible"/>
                                      </p:to>
                                    </p:set>
                                    <p:animEffect transition="in" filter="fade">
                                      <p:cBhvr>
                                        <p:cTn id="23" dur="500"/>
                                        <p:tgtEl>
                                          <p:spTgt spid="48">
                                            <p:txEl>
                                              <p:pRg st="4" end="4"/>
                                            </p:txEl>
                                          </p:spTgt>
                                        </p:tgtEl>
                                      </p:cBhvr>
                                    </p:animEffect>
                                    <p:anim calcmode="lin" valueType="num">
                                      <p:cBhvr>
                                        <p:cTn id="24" dur="500" fill="hold"/>
                                        <p:tgtEl>
                                          <p:spTgt spid="4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4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48">
                                            <p:txEl>
                                              <p:pRg st="6" end="6"/>
                                            </p:txEl>
                                          </p:spTgt>
                                        </p:tgtEl>
                                        <p:attrNameLst>
                                          <p:attrName>style.visibility</p:attrName>
                                        </p:attrNameLst>
                                      </p:cBhvr>
                                      <p:to>
                                        <p:strVal val="visible"/>
                                      </p:to>
                                    </p:set>
                                    <p:animEffect transition="in" filter="fade">
                                      <p:cBhvr>
                                        <p:cTn id="29" dur="500"/>
                                        <p:tgtEl>
                                          <p:spTgt spid="48">
                                            <p:txEl>
                                              <p:pRg st="6" end="6"/>
                                            </p:txEl>
                                          </p:spTgt>
                                        </p:tgtEl>
                                      </p:cBhvr>
                                    </p:animEffect>
                                    <p:anim calcmode="lin" valueType="num">
                                      <p:cBhvr>
                                        <p:cTn id="30" dur="500" fill="hold"/>
                                        <p:tgtEl>
                                          <p:spTgt spid="4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4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48">
                                            <p:txEl>
                                              <p:pRg st="8" end="8"/>
                                            </p:txEl>
                                          </p:spTgt>
                                        </p:tgtEl>
                                        <p:attrNameLst>
                                          <p:attrName>style.visibility</p:attrName>
                                        </p:attrNameLst>
                                      </p:cBhvr>
                                      <p:to>
                                        <p:strVal val="visible"/>
                                      </p:to>
                                    </p:set>
                                    <p:animEffect transition="in" filter="fade">
                                      <p:cBhvr>
                                        <p:cTn id="35" dur="500"/>
                                        <p:tgtEl>
                                          <p:spTgt spid="48">
                                            <p:txEl>
                                              <p:pRg st="8" end="8"/>
                                            </p:txEl>
                                          </p:spTgt>
                                        </p:tgtEl>
                                      </p:cBhvr>
                                    </p:animEffect>
                                    <p:anim calcmode="lin" valueType="num">
                                      <p:cBhvr>
                                        <p:cTn id="36" dur="500" fill="hold"/>
                                        <p:tgtEl>
                                          <p:spTgt spid="48">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48">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12" presetClass="entr" presetSubtype="2" fill="hold" nodeType="afterEffect">
                                  <p:stCondLst>
                                    <p:cond delay="0"/>
                                  </p:stCondLst>
                                  <p:childTnLst>
                                    <p:set>
                                      <p:cBhvr>
                                        <p:cTn id="40" dur="1" fill="hold">
                                          <p:stCondLst>
                                            <p:cond delay="0"/>
                                          </p:stCondLst>
                                        </p:cTn>
                                        <p:tgtEl>
                                          <p:spTgt spid="77"/>
                                        </p:tgtEl>
                                        <p:attrNameLst>
                                          <p:attrName>style.visibility</p:attrName>
                                        </p:attrNameLst>
                                      </p:cBhvr>
                                      <p:to>
                                        <p:strVal val="visible"/>
                                      </p:to>
                                    </p:set>
                                    <p:anim calcmode="lin" valueType="num">
                                      <p:cBhvr additive="base">
                                        <p:cTn id="41" dur="500"/>
                                        <p:tgtEl>
                                          <p:spTgt spid="77"/>
                                        </p:tgtEl>
                                        <p:attrNameLst>
                                          <p:attrName>ppt_x</p:attrName>
                                        </p:attrNameLst>
                                      </p:cBhvr>
                                      <p:tavLst>
                                        <p:tav tm="0">
                                          <p:val>
                                            <p:strVal val="#ppt_x+#ppt_w*1.125000"/>
                                          </p:val>
                                        </p:tav>
                                        <p:tav tm="100000">
                                          <p:val>
                                            <p:strVal val="#ppt_x"/>
                                          </p:val>
                                        </p:tav>
                                      </p:tavLst>
                                    </p:anim>
                                    <p:animEffect transition="in" filter="wipe(left)">
                                      <p:cBhvr>
                                        <p:cTn id="42" dur="500"/>
                                        <p:tgtEl>
                                          <p:spTgt spid="77"/>
                                        </p:tgtEl>
                                      </p:cBhvr>
                                    </p:animEffect>
                                  </p:childTnLst>
                                </p:cTn>
                              </p:par>
                            </p:childTnLst>
                          </p:cTn>
                        </p:par>
                        <p:par>
                          <p:cTn id="43" fill="hold">
                            <p:stCondLst>
                              <p:cond delay="3500"/>
                            </p:stCondLst>
                            <p:childTnLst>
                              <p:par>
                                <p:cTn id="44" presetID="22" presetClass="entr" presetSubtype="1" fill="hold" grpId="0" nodeType="afterEffect">
                                  <p:stCondLst>
                                    <p:cond delay="0"/>
                                  </p:stCondLst>
                                  <p:childTnLst>
                                    <p:set>
                                      <p:cBhvr>
                                        <p:cTn id="45" dur="1" fill="hold">
                                          <p:stCondLst>
                                            <p:cond delay="0"/>
                                          </p:stCondLst>
                                        </p:cTn>
                                        <p:tgtEl>
                                          <p:spTgt spid="43"/>
                                        </p:tgtEl>
                                        <p:attrNameLst>
                                          <p:attrName>style.visibility</p:attrName>
                                        </p:attrNameLst>
                                      </p:cBhvr>
                                      <p:to>
                                        <p:strVal val="visible"/>
                                      </p:to>
                                    </p:set>
                                    <p:animEffect transition="in" filter="wipe(up)">
                                      <p:cBhvr>
                                        <p:cTn id="46" dur="500"/>
                                        <p:tgtEl>
                                          <p:spTgt spid="43"/>
                                        </p:tgtEl>
                                      </p:cBhvr>
                                    </p:animEffect>
                                  </p:childTnLst>
                                </p:cTn>
                              </p:par>
                            </p:childTnLst>
                          </p:cTn>
                        </p:par>
                        <p:par>
                          <p:cTn id="47" fill="hold">
                            <p:stCondLst>
                              <p:cond delay="4000"/>
                            </p:stCondLst>
                            <p:childTnLst>
                              <p:par>
                                <p:cTn id="48" presetID="22" presetClass="entr" presetSubtype="2"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wipe(right)">
                                      <p:cBhvr>
                                        <p:cTn id="50" dur="500"/>
                                        <p:tgtEl>
                                          <p:spTgt spid="41"/>
                                        </p:tgtEl>
                                      </p:cBhvr>
                                    </p:animEffect>
                                  </p:childTnLst>
                                </p:cTn>
                              </p:par>
                              <p:par>
                                <p:cTn id="51" presetID="22" presetClass="entr" presetSubtype="1" fill="hold" grpId="0" nodeType="withEffect">
                                  <p:stCondLst>
                                    <p:cond delay="0"/>
                                  </p:stCondLst>
                                  <p:childTnLst>
                                    <p:set>
                                      <p:cBhvr>
                                        <p:cTn id="52" dur="1" fill="hold">
                                          <p:stCondLst>
                                            <p:cond delay="0"/>
                                          </p:stCondLst>
                                        </p:cTn>
                                        <p:tgtEl>
                                          <p:spTgt spid="39"/>
                                        </p:tgtEl>
                                        <p:attrNameLst>
                                          <p:attrName>style.visibility</p:attrName>
                                        </p:attrNameLst>
                                      </p:cBhvr>
                                      <p:to>
                                        <p:strVal val="visible"/>
                                      </p:to>
                                    </p:set>
                                    <p:animEffect transition="in" filter="wipe(up)">
                                      <p:cBhvr>
                                        <p:cTn id="53" dur="500"/>
                                        <p:tgtEl>
                                          <p:spTgt spid="39"/>
                                        </p:tgtEl>
                                      </p:cBhvr>
                                    </p:animEffect>
                                  </p:childTnLst>
                                </p:cTn>
                              </p:par>
                            </p:childTnLst>
                          </p:cTn>
                        </p:par>
                        <p:par>
                          <p:cTn id="54" fill="hold">
                            <p:stCondLst>
                              <p:cond delay="4500"/>
                            </p:stCondLst>
                            <p:childTnLst>
                              <p:par>
                                <p:cTn id="55" presetID="16" presetClass="entr" presetSubtype="21"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barn(inVertical)">
                                      <p:cBhvr>
                                        <p:cTn id="57" dur="500"/>
                                        <p:tgtEl>
                                          <p:spTgt spid="80"/>
                                        </p:tgtEl>
                                      </p:cBhvr>
                                    </p:animEffect>
                                  </p:childTnLst>
                                </p:cTn>
                              </p:par>
                            </p:childTnLst>
                          </p:cTn>
                        </p:par>
                        <p:par>
                          <p:cTn id="58" fill="hold">
                            <p:stCondLst>
                              <p:cond delay="5000"/>
                            </p:stCondLst>
                            <p:childTnLst>
                              <p:par>
                                <p:cTn id="59" presetID="22" presetClass="entr" presetSubtype="4" fill="hold" grpId="0" nodeType="afterEffect">
                                  <p:stCondLst>
                                    <p:cond delay="0"/>
                                  </p:stCondLst>
                                  <p:childTnLst>
                                    <p:set>
                                      <p:cBhvr>
                                        <p:cTn id="60" dur="1" fill="hold">
                                          <p:stCondLst>
                                            <p:cond delay="0"/>
                                          </p:stCondLst>
                                        </p:cTn>
                                        <p:tgtEl>
                                          <p:spTgt spid="16"/>
                                        </p:tgtEl>
                                        <p:attrNameLst>
                                          <p:attrName>style.visibility</p:attrName>
                                        </p:attrNameLst>
                                      </p:cBhvr>
                                      <p:to>
                                        <p:strVal val="visible"/>
                                      </p:to>
                                    </p:set>
                                    <p:animEffect transition="in" filter="wipe(down)">
                                      <p:cBhvr>
                                        <p:cTn id="61" dur="500"/>
                                        <p:tgtEl>
                                          <p:spTgt spid="16"/>
                                        </p:tgtEl>
                                      </p:cBhvr>
                                    </p:animEffect>
                                  </p:childTnLst>
                                </p:cTn>
                              </p:par>
                            </p:childTnLst>
                          </p:cTn>
                        </p:par>
                        <p:par>
                          <p:cTn id="62" fill="hold">
                            <p:stCondLst>
                              <p:cond delay="5500"/>
                            </p:stCondLst>
                            <p:childTnLst>
                              <p:par>
                                <p:cTn id="63" presetID="22" presetClass="entr" presetSubtype="1" fill="hold" nodeType="afterEffect">
                                  <p:stCondLst>
                                    <p:cond delay="0"/>
                                  </p:stCondLst>
                                  <p:childTnLst>
                                    <p:set>
                                      <p:cBhvr>
                                        <p:cTn id="64" dur="1" fill="hold">
                                          <p:stCondLst>
                                            <p:cond delay="0"/>
                                          </p:stCondLst>
                                        </p:cTn>
                                        <p:tgtEl>
                                          <p:spTgt spid="46"/>
                                        </p:tgtEl>
                                        <p:attrNameLst>
                                          <p:attrName>style.visibility</p:attrName>
                                        </p:attrNameLst>
                                      </p:cBhvr>
                                      <p:to>
                                        <p:strVal val="visible"/>
                                      </p:to>
                                    </p:set>
                                    <p:animEffect transition="in" filter="wipe(up)">
                                      <p:cBhvr>
                                        <p:cTn id="65" dur="500"/>
                                        <p:tgtEl>
                                          <p:spTgt spid="46"/>
                                        </p:tgtEl>
                                      </p:cBhvr>
                                    </p:animEffect>
                                  </p:childTnLst>
                                </p:cTn>
                              </p:par>
                            </p:childTnLst>
                          </p:cTn>
                        </p:par>
                        <p:par>
                          <p:cTn id="66" fill="hold">
                            <p:stCondLst>
                              <p:cond delay="6000"/>
                            </p:stCondLst>
                            <p:childTnLst>
                              <p:par>
                                <p:cTn id="67" presetID="12" presetClass="entr" presetSubtype="2" fill="hold" nodeType="afterEffect">
                                  <p:stCondLst>
                                    <p:cond delay="0"/>
                                  </p:stCondLst>
                                  <p:childTnLst>
                                    <p:set>
                                      <p:cBhvr>
                                        <p:cTn id="68" dur="1" fill="hold">
                                          <p:stCondLst>
                                            <p:cond delay="0"/>
                                          </p:stCondLst>
                                        </p:cTn>
                                        <p:tgtEl>
                                          <p:spTgt spid="78"/>
                                        </p:tgtEl>
                                        <p:attrNameLst>
                                          <p:attrName>style.visibility</p:attrName>
                                        </p:attrNameLst>
                                      </p:cBhvr>
                                      <p:to>
                                        <p:strVal val="visible"/>
                                      </p:to>
                                    </p:set>
                                    <p:anim calcmode="lin" valueType="num">
                                      <p:cBhvr additive="base">
                                        <p:cTn id="69" dur="500"/>
                                        <p:tgtEl>
                                          <p:spTgt spid="78"/>
                                        </p:tgtEl>
                                        <p:attrNameLst>
                                          <p:attrName>ppt_x</p:attrName>
                                        </p:attrNameLst>
                                      </p:cBhvr>
                                      <p:tavLst>
                                        <p:tav tm="0">
                                          <p:val>
                                            <p:strVal val="#ppt_x+#ppt_w*1.125000"/>
                                          </p:val>
                                        </p:tav>
                                        <p:tav tm="100000">
                                          <p:val>
                                            <p:strVal val="#ppt_x"/>
                                          </p:val>
                                        </p:tav>
                                      </p:tavLst>
                                    </p:anim>
                                    <p:animEffect transition="in" filter="wipe(left)">
                                      <p:cBhvr>
                                        <p:cTn id="70" dur="500"/>
                                        <p:tgtEl>
                                          <p:spTgt spid="78"/>
                                        </p:tgtEl>
                                      </p:cBhvr>
                                    </p:animEffect>
                                  </p:childTnLst>
                                </p:cTn>
                              </p:par>
                            </p:childTnLst>
                          </p:cTn>
                        </p:par>
                        <p:par>
                          <p:cTn id="71" fill="hold">
                            <p:stCondLst>
                              <p:cond delay="6500"/>
                            </p:stCondLst>
                            <p:childTnLst>
                              <p:par>
                                <p:cTn id="72" presetID="22" presetClass="entr" presetSubtype="1" fill="hold" grpId="0" nodeType="afterEffect">
                                  <p:stCondLst>
                                    <p:cond delay="0"/>
                                  </p:stCondLst>
                                  <p:childTnLst>
                                    <p:set>
                                      <p:cBhvr>
                                        <p:cTn id="73" dur="1" fill="hold">
                                          <p:stCondLst>
                                            <p:cond delay="0"/>
                                          </p:stCondLst>
                                        </p:cTn>
                                        <p:tgtEl>
                                          <p:spTgt spid="57"/>
                                        </p:tgtEl>
                                        <p:attrNameLst>
                                          <p:attrName>style.visibility</p:attrName>
                                        </p:attrNameLst>
                                      </p:cBhvr>
                                      <p:to>
                                        <p:strVal val="visible"/>
                                      </p:to>
                                    </p:set>
                                    <p:animEffect transition="in" filter="wipe(up)">
                                      <p:cBhvr>
                                        <p:cTn id="74" dur="500"/>
                                        <p:tgtEl>
                                          <p:spTgt spid="57"/>
                                        </p:tgtEl>
                                      </p:cBhvr>
                                    </p:animEffect>
                                  </p:childTnLst>
                                </p:cTn>
                              </p:par>
                            </p:childTnLst>
                          </p:cTn>
                        </p:par>
                        <p:par>
                          <p:cTn id="75" fill="hold">
                            <p:stCondLst>
                              <p:cond delay="7000"/>
                            </p:stCondLst>
                            <p:childTnLst>
                              <p:par>
                                <p:cTn id="76" presetID="22" presetClass="entr" presetSubtype="2" fill="hold" grpId="0" nodeType="afterEffect">
                                  <p:stCondLst>
                                    <p:cond delay="0"/>
                                  </p:stCondLst>
                                  <p:childTnLst>
                                    <p:set>
                                      <p:cBhvr>
                                        <p:cTn id="77" dur="1" fill="hold">
                                          <p:stCondLst>
                                            <p:cond delay="0"/>
                                          </p:stCondLst>
                                        </p:cTn>
                                        <p:tgtEl>
                                          <p:spTgt spid="52"/>
                                        </p:tgtEl>
                                        <p:attrNameLst>
                                          <p:attrName>style.visibility</p:attrName>
                                        </p:attrNameLst>
                                      </p:cBhvr>
                                      <p:to>
                                        <p:strVal val="visible"/>
                                      </p:to>
                                    </p:set>
                                    <p:animEffect transition="in" filter="wipe(right)">
                                      <p:cBhvr>
                                        <p:cTn id="78" dur="500"/>
                                        <p:tgtEl>
                                          <p:spTgt spid="52"/>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51"/>
                                        </p:tgtEl>
                                        <p:attrNameLst>
                                          <p:attrName>style.visibility</p:attrName>
                                        </p:attrNameLst>
                                      </p:cBhvr>
                                      <p:to>
                                        <p:strVal val="visible"/>
                                      </p:to>
                                    </p:set>
                                    <p:animEffect transition="in" filter="wipe(up)">
                                      <p:cBhvr>
                                        <p:cTn id="81" dur="500"/>
                                        <p:tgtEl>
                                          <p:spTgt spid="51"/>
                                        </p:tgtEl>
                                      </p:cBhvr>
                                    </p:animEffect>
                                  </p:childTnLst>
                                </p:cTn>
                              </p:par>
                            </p:childTnLst>
                          </p:cTn>
                        </p:par>
                        <p:par>
                          <p:cTn id="82" fill="hold">
                            <p:stCondLst>
                              <p:cond delay="7500"/>
                            </p:stCondLst>
                            <p:childTnLst>
                              <p:par>
                                <p:cTn id="83" presetID="16" presetClass="entr" presetSubtype="21" fill="hold" nodeType="afterEffect">
                                  <p:stCondLst>
                                    <p:cond delay="0"/>
                                  </p:stCondLst>
                                  <p:childTnLst>
                                    <p:set>
                                      <p:cBhvr>
                                        <p:cTn id="84" dur="1" fill="hold">
                                          <p:stCondLst>
                                            <p:cond delay="0"/>
                                          </p:stCondLst>
                                        </p:cTn>
                                        <p:tgtEl>
                                          <p:spTgt spid="81"/>
                                        </p:tgtEl>
                                        <p:attrNameLst>
                                          <p:attrName>style.visibility</p:attrName>
                                        </p:attrNameLst>
                                      </p:cBhvr>
                                      <p:to>
                                        <p:strVal val="visible"/>
                                      </p:to>
                                    </p:set>
                                    <p:animEffect transition="in" filter="barn(inVertical)">
                                      <p:cBhvr>
                                        <p:cTn id="85" dur="500"/>
                                        <p:tgtEl>
                                          <p:spTgt spid="81"/>
                                        </p:tgtEl>
                                      </p:cBhvr>
                                    </p:animEffect>
                                  </p:childTnLst>
                                </p:cTn>
                              </p:par>
                            </p:childTnLst>
                          </p:cTn>
                        </p:par>
                        <p:par>
                          <p:cTn id="86" fill="hold">
                            <p:stCondLst>
                              <p:cond delay="8000"/>
                            </p:stCondLst>
                            <p:childTnLst>
                              <p:par>
                                <p:cTn id="87" presetID="22" presetClass="entr" presetSubtype="4" fill="hold" grpId="0" nodeType="afterEffect">
                                  <p:stCondLst>
                                    <p:cond delay="0"/>
                                  </p:stCondLst>
                                  <p:childTnLst>
                                    <p:set>
                                      <p:cBhvr>
                                        <p:cTn id="88" dur="1" fill="hold">
                                          <p:stCondLst>
                                            <p:cond delay="0"/>
                                          </p:stCondLst>
                                        </p:cTn>
                                        <p:tgtEl>
                                          <p:spTgt spid="53"/>
                                        </p:tgtEl>
                                        <p:attrNameLst>
                                          <p:attrName>style.visibility</p:attrName>
                                        </p:attrNameLst>
                                      </p:cBhvr>
                                      <p:to>
                                        <p:strVal val="visible"/>
                                      </p:to>
                                    </p:set>
                                    <p:animEffect transition="in" filter="wipe(down)">
                                      <p:cBhvr>
                                        <p:cTn id="89" dur="500"/>
                                        <p:tgtEl>
                                          <p:spTgt spid="53"/>
                                        </p:tgtEl>
                                      </p:cBhvr>
                                    </p:animEffect>
                                  </p:childTnLst>
                                </p:cTn>
                              </p:par>
                            </p:childTnLst>
                          </p:cTn>
                        </p:par>
                        <p:par>
                          <p:cTn id="90" fill="hold">
                            <p:stCondLst>
                              <p:cond delay="8500"/>
                            </p:stCondLst>
                            <p:childTnLst>
                              <p:par>
                                <p:cTn id="91" presetID="22" presetClass="entr" presetSubtype="1" fill="hold" nodeType="afterEffect">
                                  <p:stCondLst>
                                    <p:cond delay="0"/>
                                  </p:stCondLst>
                                  <p:childTnLst>
                                    <p:set>
                                      <p:cBhvr>
                                        <p:cTn id="92" dur="1" fill="hold">
                                          <p:stCondLst>
                                            <p:cond delay="0"/>
                                          </p:stCondLst>
                                        </p:cTn>
                                        <p:tgtEl>
                                          <p:spTgt spid="58"/>
                                        </p:tgtEl>
                                        <p:attrNameLst>
                                          <p:attrName>style.visibility</p:attrName>
                                        </p:attrNameLst>
                                      </p:cBhvr>
                                      <p:to>
                                        <p:strVal val="visible"/>
                                      </p:to>
                                    </p:set>
                                    <p:animEffect transition="in" filter="wipe(up)">
                                      <p:cBhvr>
                                        <p:cTn id="93" dur="500"/>
                                        <p:tgtEl>
                                          <p:spTgt spid="58"/>
                                        </p:tgtEl>
                                      </p:cBhvr>
                                    </p:animEffect>
                                  </p:childTnLst>
                                </p:cTn>
                              </p:par>
                            </p:childTnLst>
                          </p:cTn>
                        </p:par>
                        <p:par>
                          <p:cTn id="94" fill="hold">
                            <p:stCondLst>
                              <p:cond delay="9000"/>
                            </p:stCondLst>
                            <p:childTnLst>
                              <p:par>
                                <p:cTn id="95" presetID="12" presetClass="entr" presetSubtype="2" fill="hold" nodeType="afterEffect">
                                  <p:stCondLst>
                                    <p:cond delay="0"/>
                                  </p:stCondLst>
                                  <p:childTnLst>
                                    <p:set>
                                      <p:cBhvr>
                                        <p:cTn id="96" dur="1" fill="hold">
                                          <p:stCondLst>
                                            <p:cond delay="0"/>
                                          </p:stCondLst>
                                        </p:cTn>
                                        <p:tgtEl>
                                          <p:spTgt spid="79"/>
                                        </p:tgtEl>
                                        <p:attrNameLst>
                                          <p:attrName>style.visibility</p:attrName>
                                        </p:attrNameLst>
                                      </p:cBhvr>
                                      <p:to>
                                        <p:strVal val="visible"/>
                                      </p:to>
                                    </p:set>
                                    <p:anim calcmode="lin" valueType="num">
                                      <p:cBhvr additive="base">
                                        <p:cTn id="97" dur="500"/>
                                        <p:tgtEl>
                                          <p:spTgt spid="79"/>
                                        </p:tgtEl>
                                        <p:attrNameLst>
                                          <p:attrName>ppt_x</p:attrName>
                                        </p:attrNameLst>
                                      </p:cBhvr>
                                      <p:tavLst>
                                        <p:tav tm="0">
                                          <p:val>
                                            <p:strVal val="#ppt_x+#ppt_w*1.125000"/>
                                          </p:val>
                                        </p:tav>
                                        <p:tav tm="100000">
                                          <p:val>
                                            <p:strVal val="#ppt_x"/>
                                          </p:val>
                                        </p:tav>
                                      </p:tavLst>
                                    </p:anim>
                                    <p:animEffect transition="in" filter="wipe(left)">
                                      <p:cBhvr>
                                        <p:cTn id="98" dur="500"/>
                                        <p:tgtEl>
                                          <p:spTgt spid="79"/>
                                        </p:tgtEl>
                                      </p:cBhvr>
                                    </p:animEffect>
                                  </p:childTnLst>
                                </p:cTn>
                              </p:par>
                            </p:childTnLst>
                          </p:cTn>
                        </p:par>
                        <p:par>
                          <p:cTn id="99" fill="hold">
                            <p:stCondLst>
                              <p:cond delay="9500"/>
                            </p:stCondLst>
                            <p:childTnLst>
                              <p:par>
                                <p:cTn id="100" presetID="22" presetClass="entr" presetSubtype="1" fill="hold" grpId="0" nodeType="afterEffect">
                                  <p:stCondLst>
                                    <p:cond delay="0"/>
                                  </p:stCondLst>
                                  <p:childTnLst>
                                    <p:set>
                                      <p:cBhvr>
                                        <p:cTn id="101" dur="1" fill="hold">
                                          <p:stCondLst>
                                            <p:cond delay="0"/>
                                          </p:stCondLst>
                                        </p:cTn>
                                        <p:tgtEl>
                                          <p:spTgt spid="68"/>
                                        </p:tgtEl>
                                        <p:attrNameLst>
                                          <p:attrName>style.visibility</p:attrName>
                                        </p:attrNameLst>
                                      </p:cBhvr>
                                      <p:to>
                                        <p:strVal val="visible"/>
                                      </p:to>
                                    </p:set>
                                    <p:animEffect transition="in" filter="wipe(up)">
                                      <p:cBhvr>
                                        <p:cTn id="102" dur="500"/>
                                        <p:tgtEl>
                                          <p:spTgt spid="68"/>
                                        </p:tgtEl>
                                      </p:cBhvr>
                                    </p:animEffect>
                                  </p:childTnLst>
                                </p:cTn>
                              </p:par>
                            </p:childTnLst>
                          </p:cTn>
                        </p:par>
                        <p:par>
                          <p:cTn id="103" fill="hold">
                            <p:stCondLst>
                              <p:cond delay="10000"/>
                            </p:stCondLst>
                            <p:childTnLst>
                              <p:par>
                                <p:cTn id="104" presetID="22" presetClass="entr" presetSubtype="2" fill="hold" grpId="0" nodeType="afterEffect">
                                  <p:stCondLst>
                                    <p:cond delay="0"/>
                                  </p:stCondLst>
                                  <p:childTnLst>
                                    <p:set>
                                      <p:cBhvr>
                                        <p:cTn id="105" dur="1" fill="hold">
                                          <p:stCondLst>
                                            <p:cond delay="0"/>
                                          </p:stCondLst>
                                        </p:cTn>
                                        <p:tgtEl>
                                          <p:spTgt spid="63"/>
                                        </p:tgtEl>
                                        <p:attrNameLst>
                                          <p:attrName>style.visibility</p:attrName>
                                        </p:attrNameLst>
                                      </p:cBhvr>
                                      <p:to>
                                        <p:strVal val="visible"/>
                                      </p:to>
                                    </p:set>
                                    <p:animEffect transition="in" filter="wipe(right)">
                                      <p:cBhvr>
                                        <p:cTn id="106" dur="500"/>
                                        <p:tgtEl>
                                          <p:spTgt spid="63"/>
                                        </p:tgtEl>
                                      </p:cBhvr>
                                    </p:animEffect>
                                  </p:childTnLst>
                                </p:cTn>
                              </p:par>
                              <p:par>
                                <p:cTn id="107" presetID="22" presetClass="entr" presetSubtype="1" fill="hold" grpId="0" nodeType="withEffect">
                                  <p:stCondLst>
                                    <p:cond delay="0"/>
                                  </p:stCondLst>
                                  <p:childTnLst>
                                    <p:set>
                                      <p:cBhvr>
                                        <p:cTn id="108" dur="1" fill="hold">
                                          <p:stCondLst>
                                            <p:cond delay="0"/>
                                          </p:stCondLst>
                                        </p:cTn>
                                        <p:tgtEl>
                                          <p:spTgt spid="62"/>
                                        </p:tgtEl>
                                        <p:attrNameLst>
                                          <p:attrName>style.visibility</p:attrName>
                                        </p:attrNameLst>
                                      </p:cBhvr>
                                      <p:to>
                                        <p:strVal val="visible"/>
                                      </p:to>
                                    </p:set>
                                    <p:animEffect transition="in" filter="wipe(up)">
                                      <p:cBhvr>
                                        <p:cTn id="109" dur="500"/>
                                        <p:tgtEl>
                                          <p:spTgt spid="62"/>
                                        </p:tgtEl>
                                      </p:cBhvr>
                                    </p:animEffect>
                                  </p:childTnLst>
                                </p:cTn>
                              </p:par>
                            </p:childTnLst>
                          </p:cTn>
                        </p:par>
                        <p:par>
                          <p:cTn id="110" fill="hold">
                            <p:stCondLst>
                              <p:cond delay="10500"/>
                            </p:stCondLst>
                            <p:childTnLst>
                              <p:par>
                                <p:cTn id="111" presetID="16" presetClass="entr" presetSubtype="21"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Effect transition="in" filter="barn(inVertical)">
                                      <p:cBhvr>
                                        <p:cTn id="113" dur="500"/>
                                        <p:tgtEl>
                                          <p:spTgt spid="82"/>
                                        </p:tgtEl>
                                      </p:cBhvr>
                                    </p:animEffect>
                                  </p:childTnLst>
                                </p:cTn>
                              </p:par>
                            </p:childTnLst>
                          </p:cTn>
                        </p:par>
                        <p:par>
                          <p:cTn id="114" fill="hold">
                            <p:stCondLst>
                              <p:cond delay="11000"/>
                            </p:stCondLst>
                            <p:childTnLst>
                              <p:par>
                                <p:cTn id="115" presetID="22" presetClass="entr" presetSubtype="4"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down)">
                                      <p:cBhvr>
                                        <p:cTn id="117" dur="500"/>
                                        <p:tgtEl>
                                          <p:spTgt spid="64"/>
                                        </p:tgtEl>
                                      </p:cBhvr>
                                    </p:animEffect>
                                  </p:childTnLst>
                                </p:cTn>
                              </p:par>
                            </p:childTnLst>
                          </p:cTn>
                        </p:par>
                        <p:par>
                          <p:cTn id="118" fill="hold">
                            <p:stCondLst>
                              <p:cond delay="11500"/>
                            </p:stCondLst>
                            <p:childTnLst>
                              <p:par>
                                <p:cTn id="119" presetID="22" presetClass="entr" presetSubtype="1" fill="hold" nodeType="afterEffect">
                                  <p:stCondLst>
                                    <p:cond delay="0"/>
                                  </p:stCondLst>
                                  <p:childTnLst>
                                    <p:set>
                                      <p:cBhvr>
                                        <p:cTn id="120" dur="1" fill="hold">
                                          <p:stCondLst>
                                            <p:cond delay="0"/>
                                          </p:stCondLst>
                                        </p:cTn>
                                        <p:tgtEl>
                                          <p:spTgt spid="69"/>
                                        </p:tgtEl>
                                        <p:attrNameLst>
                                          <p:attrName>style.visibility</p:attrName>
                                        </p:attrNameLst>
                                      </p:cBhvr>
                                      <p:to>
                                        <p:strVal val="visible"/>
                                      </p:to>
                                    </p:set>
                                    <p:animEffect transition="in" filter="wipe(up)">
                                      <p:cBhvr>
                                        <p:cTn id="121" dur="5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 grpId="0" animBg="1"/>
      <p:bldP spid="63" grpId="0" animBg="1"/>
      <p:bldP spid="64" grpId="0" animBg="1"/>
      <p:bldP spid="51" grpId="0" animBg="1"/>
      <p:bldP spid="52" grpId="0" animBg="1"/>
      <p:bldP spid="53" grpId="0" animBg="1"/>
      <p:bldP spid="39" grpId="0" animBg="1"/>
      <p:bldP spid="41" grpId="0" animBg="1"/>
      <p:bldP spid="16" grpId="0" animBg="1"/>
      <p:bldP spid="43" grpId="0"/>
      <p:bldP spid="47" grpId="0"/>
      <p:bldP spid="48" grpId="0" build="p"/>
      <p:bldP spid="57" grpId="0"/>
      <p:bldP spid="6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cxnSp>
        <p:nvCxnSpPr>
          <p:cNvPr id="47" name="Straight Connector 46">
            <a:extLst>
              <a:ext uri="{FF2B5EF4-FFF2-40B4-BE49-F238E27FC236}">
                <a16:creationId xmlns:a16="http://schemas.microsoft.com/office/drawing/2014/main" id="{62FE33F8-2559-48EA-A52F-71A807D31DC1}"/>
              </a:ext>
            </a:extLst>
          </p:cNvPr>
          <p:cNvCxnSpPr>
            <a:cxnSpLocks/>
          </p:cNvCxnSpPr>
          <p:nvPr/>
        </p:nvCxnSpPr>
        <p:spPr>
          <a:xfrm>
            <a:off x="228600" y="4038600"/>
            <a:ext cx="11704320" cy="0"/>
          </a:xfrm>
          <a:prstGeom prst="line">
            <a:avLst/>
          </a:prstGeom>
          <a:ln w="19050">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0" name="Freeform: Shape 39">
            <a:extLst>
              <a:ext uri="{FF2B5EF4-FFF2-40B4-BE49-F238E27FC236}">
                <a16:creationId xmlns:a16="http://schemas.microsoft.com/office/drawing/2014/main" id="{9BFC8D72-0610-489A-B81F-D8B08E0C0F5B}"/>
              </a:ext>
            </a:extLst>
          </p:cNvPr>
          <p:cNvSpPr>
            <a:spLocks noChangeAspect="1"/>
          </p:cNvSpPr>
          <p:nvPr/>
        </p:nvSpPr>
        <p:spPr>
          <a:xfrm>
            <a:off x="3058915" y="2834640"/>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63EE4AB4-C513-452C-9E4D-9522E4C2E78B}"/>
              </a:ext>
            </a:extLst>
          </p:cNvPr>
          <p:cNvSpPr>
            <a:spLocks noChangeAspect="1"/>
          </p:cNvSpPr>
          <p:nvPr/>
        </p:nvSpPr>
        <p:spPr>
          <a:xfrm rot="10800000">
            <a:off x="1061278" y="3930522"/>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E44A21A2-E78C-413E-A93E-32E280E633F1}"/>
              </a:ext>
            </a:extLst>
          </p:cNvPr>
          <p:cNvSpPr>
            <a:spLocks noChangeAspect="1"/>
          </p:cNvSpPr>
          <p:nvPr/>
        </p:nvSpPr>
        <p:spPr>
          <a:xfrm>
            <a:off x="7080820" y="2834640"/>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64A26986-8C46-4F01-92CB-2F4B71B9F0F2}"/>
              </a:ext>
            </a:extLst>
          </p:cNvPr>
          <p:cNvSpPr>
            <a:spLocks noChangeAspect="1"/>
          </p:cNvSpPr>
          <p:nvPr/>
        </p:nvSpPr>
        <p:spPr>
          <a:xfrm rot="10800000">
            <a:off x="5070767" y="3937215"/>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F4C95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6517AC2A-0F4B-4220-B493-CA2A8C0342F2}"/>
              </a:ext>
            </a:extLst>
          </p:cNvPr>
          <p:cNvSpPr>
            <a:spLocks noChangeAspect="1"/>
          </p:cNvSpPr>
          <p:nvPr/>
        </p:nvSpPr>
        <p:spPr>
          <a:xfrm rot="10800000">
            <a:off x="9092671" y="3930521"/>
            <a:ext cx="182880" cy="1280160"/>
          </a:xfrm>
          <a:custGeom>
            <a:avLst/>
            <a:gdLst>
              <a:gd name="connsiteX0" fmla="*/ 83717 w 182880"/>
              <a:gd name="connsiteY0" fmla="*/ 0 h 1280160"/>
              <a:gd name="connsiteX1" fmla="*/ 111149 w 182880"/>
              <a:gd name="connsiteY1" fmla="*/ 0 h 1280160"/>
              <a:gd name="connsiteX2" fmla="*/ 111149 w 182880"/>
              <a:gd name="connsiteY2" fmla="*/ 1101259 h 1280160"/>
              <a:gd name="connsiteX3" fmla="*/ 127033 w 182880"/>
              <a:gd name="connsiteY3" fmla="*/ 1104466 h 1280160"/>
              <a:gd name="connsiteX4" fmla="*/ 182880 w 182880"/>
              <a:gd name="connsiteY4" fmla="*/ 1188720 h 1280160"/>
              <a:gd name="connsiteX5" fmla="*/ 91440 w 182880"/>
              <a:gd name="connsiteY5" fmla="*/ 1280160 h 1280160"/>
              <a:gd name="connsiteX6" fmla="*/ 0 w 182880"/>
              <a:gd name="connsiteY6" fmla="*/ 1188720 h 1280160"/>
              <a:gd name="connsiteX7" fmla="*/ 55847 w 182880"/>
              <a:gd name="connsiteY7" fmla="*/ 1104466 h 1280160"/>
              <a:gd name="connsiteX8" fmla="*/ 83717 w 182880"/>
              <a:gd name="connsiteY8" fmla="*/ 1098839 h 1280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2880" h="1280160">
                <a:moveTo>
                  <a:pt x="83717" y="0"/>
                </a:moveTo>
                <a:lnTo>
                  <a:pt x="111149" y="0"/>
                </a:lnTo>
                <a:lnTo>
                  <a:pt x="111149" y="1101259"/>
                </a:lnTo>
                <a:lnTo>
                  <a:pt x="127033" y="1104466"/>
                </a:lnTo>
                <a:cubicBezTo>
                  <a:pt x="159852" y="1118347"/>
                  <a:pt x="182880" y="1150844"/>
                  <a:pt x="182880" y="1188720"/>
                </a:cubicBezTo>
                <a:cubicBezTo>
                  <a:pt x="182880" y="1239221"/>
                  <a:pt x="141941" y="1280160"/>
                  <a:pt x="91440" y="1280160"/>
                </a:cubicBezTo>
                <a:cubicBezTo>
                  <a:pt x="40939" y="1280160"/>
                  <a:pt x="0" y="1239221"/>
                  <a:pt x="0" y="1188720"/>
                </a:cubicBezTo>
                <a:cubicBezTo>
                  <a:pt x="0" y="1150844"/>
                  <a:pt x="23028" y="1118347"/>
                  <a:pt x="55847" y="1104466"/>
                </a:cubicBezTo>
                <a:lnTo>
                  <a:pt x="83717" y="1098839"/>
                </a:lnTo>
                <a:close/>
              </a:path>
            </a:pathLst>
          </a:custGeom>
          <a:solidFill>
            <a:srgbClr val="FF9285"/>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69200EFB-5904-4F48-B6D7-ED1A3B20D3DE}"/>
              </a:ext>
            </a:extLst>
          </p:cNvPr>
          <p:cNvGrpSpPr/>
          <p:nvPr/>
        </p:nvGrpSpPr>
        <p:grpSpPr>
          <a:xfrm>
            <a:off x="641920" y="5181600"/>
            <a:ext cx="1002587" cy="990600"/>
            <a:chOff x="1066800" y="4495800"/>
            <a:chExt cx="1002587" cy="990600"/>
          </a:xfrm>
          <a:effectLst>
            <a:outerShdw blurRad="50800" dist="38100" dir="18900000" algn="bl" rotWithShape="0">
              <a:prstClr val="black">
                <a:alpha val="40000"/>
              </a:prstClr>
            </a:outerShdw>
          </a:effectLst>
        </p:grpSpPr>
        <p:grpSp>
          <p:nvGrpSpPr>
            <p:cNvPr id="3" name="Group 2">
              <a:extLst>
                <a:ext uri="{FF2B5EF4-FFF2-40B4-BE49-F238E27FC236}">
                  <a16:creationId xmlns:a16="http://schemas.microsoft.com/office/drawing/2014/main" id="{696CA43C-9362-4B4D-96F4-DE0A4ED20A36}"/>
                </a:ext>
              </a:extLst>
            </p:cNvPr>
            <p:cNvGrpSpPr/>
            <p:nvPr/>
          </p:nvGrpSpPr>
          <p:grpSpPr>
            <a:xfrm>
              <a:off x="1066800" y="4495800"/>
              <a:ext cx="1002587" cy="990600"/>
              <a:chOff x="1066800" y="4495800"/>
              <a:chExt cx="1002587" cy="990600"/>
            </a:xfrm>
          </p:grpSpPr>
          <p:sp>
            <p:nvSpPr>
              <p:cNvPr id="10" name="Rectangle 9">
                <a:extLst>
                  <a:ext uri="{FF2B5EF4-FFF2-40B4-BE49-F238E27FC236}">
                    <a16:creationId xmlns:a16="http://schemas.microsoft.com/office/drawing/2014/main" id="{5EBDF07E-F2A5-4349-969C-0A81A1008901}"/>
                  </a:ext>
                </a:extLst>
              </p:cNvPr>
              <p:cNvSpPr>
                <a:spLocks noChangeAspect="1"/>
              </p:cNvSpPr>
              <p:nvPr/>
            </p:nvSpPr>
            <p:spPr>
              <a:xfrm>
                <a:off x="1066800" y="4495800"/>
                <a:ext cx="990600" cy="9906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BA4E302F-863E-49D3-96F6-F0E236D35BD6}"/>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 Box 10">
              <a:extLst>
                <a:ext uri="{FF2B5EF4-FFF2-40B4-BE49-F238E27FC236}">
                  <a16:creationId xmlns:a16="http://schemas.microsoft.com/office/drawing/2014/main" id="{BC241CE6-4EDC-415D-9816-BD5B73515788}"/>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13" name="Group 12">
            <a:extLst>
              <a:ext uri="{FF2B5EF4-FFF2-40B4-BE49-F238E27FC236}">
                <a16:creationId xmlns:a16="http://schemas.microsoft.com/office/drawing/2014/main" id="{696B71EF-7855-4E3E-997A-F7344EDA0CC0}"/>
              </a:ext>
            </a:extLst>
          </p:cNvPr>
          <p:cNvGrpSpPr/>
          <p:nvPr/>
        </p:nvGrpSpPr>
        <p:grpSpPr>
          <a:xfrm>
            <a:off x="2653600" y="1826059"/>
            <a:ext cx="1002587" cy="990600"/>
            <a:chOff x="1066800" y="4495800"/>
            <a:chExt cx="1002587" cy="990600"/>
          </a:xfrm>
          <a:effectLst>
            <a:outerShdw blurRad="50800" dist="38100" dir="18900000" algn="bl" rotWithShape="0">
              <a:prstClr val="black">
                <a:alpha val="40000"/>
              </a:prstClr>
            </a:outerShdw>
          </a:effectLst>
        </p:grpSpPr>
        <p:grpSp>
          <p:nvGrpSpPr>
            <p:cNvPr id="14" name="Group 13">
              <a:extLst>
                <a:ext uri="{FF2B5EF4-FFF2-40B4-BE49-F238E27FC236}">
                  <a16:creationId xmlns:a16="http://schemas.microsoft.com/office/drawing/2014/main" id="{801986E2-0F85-4729-8247-F81DD9A18B95}"/>
                </a:ext>
              </a:extLst>
            </p:cNvPr>
            <p:cNvGrpSpPr/>
            <p:nvPr/>
          </p:nvGrpSpPr>
          <p:grpSpPr>
            <a:xfrm>
              <a:off x="1066800" y="4495800"/>
              <a:ext cx="1002587" cy="990600"/>
              <a:chOff x="1066800" y="4495800"/>
              <a:chExt cx="1002587" cy="990600"/>
            </a:xfrm>
          </p:grpSpPr>
          <p:sp>
            <p:nvSpPr>
              <p:cNvPr id="16" name="Rectangle 15">
                <a:extLst>
                  <a:ext uri="{FF2B5EF4-FFF2-40B4-BE49-F238E27FC236}">
                    <a16:creationId xmlns:a16="http://schemas.microsoft.com/office/drawing/2014/main" id="{A6B7C36A-5549-408A-BD60-485915096E6D}"/>
                  </a:ext>
                </a:extLst>
              </p:cNvPr>
              <p:cNvSpPr>
                <a:spLocks noChangeAspect="1"/>
              </p:cNvSpPr>
              <p:nvPr/>
            </p:nvSpPr>
            <p:spPr>
              <a:xfrm>
                <a:off x="1066800" y="4495800"/>
                <a:ext cx="990600" cy="9906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15C39D6A-4A1D-41B0-A802-E74FBA662DB9}"/>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5" name="Text Box 10">
              <a:extLst>
                <a:ext uri="{FF2B5EF4-FFF2-40B4-BE49-F238E27FC236}">
                  <a16:creationId xmlns:a16="http://schemas.microsoft.com/office/drawing/2014/main" id="{2CFF83D4-46F9-4FFC-9009-4705F7C5EB4F}"/>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18" name="Group 17">
            <a:extLst>
              <a:ext uri="{FF2B5EF4-FFF2-40B4-BE49-F238E27FC236}">
                <a16:creationId xmlns:a16="http://schemas.microsoft.com/office/drawing/2014/main" id="{247F8F0E-E01F-49DB-8C41-4948DB46B7DE}"/>
              </a:ext>
            </a:extLst>
          </p:cNvPr>
          <p:cNvGrpSpPr/>
          <p:nvPr/>
        </p:nvGrpSpPr>
        <p:grpSpPr>
          <a:xfrm>
            <a:off x="4665280" y="5181600"/>
            <a:ext cx="1002587" cy="990600"/>
            <a:chOff x="1066800" y="4495800"/>
            <a:chExt cx="1002587" cy="990600"/>
          </a:xfrm>
          <a:effectLst>
            <a:outerShdw blurRad="50800" dist="38100" dir="18900000" algn="bl" rotWithShape="0">
              <a:prstClr val="black">
                <a:alpha val="40000"/>
              </a:prstClr>
            </a:outerShdw>
          </a:effectLst>
        </p:grpSpPr>
        <p:grpSp>
          <p:nvGrpSpPr>
            <p:cNvPr id="19" name="Group 18">
              <a:extLst>
                <a:ext uri="{FF2B5EF4-FFF2-40B4-BE49-F238E27FC236}">
                  <a16:creationId xmlns:a16="http://schemas.microsoft.com/office/drawing/2014/main" id="{79E2EED3-E6F2-4939-960D-5711114BFF0D}"/>
                </a:ext>
              </a:extLst>
            </p:cNvPr>
            <p:cNvGrpSpPr/>
            <p:nvPr/>
          </p:nvGrpSpPr>
          <p:grpSpPr>
            <a:xfrm>
              <a:off x="1066800" y="4495800"/>
              <a:ext cx="1002587" cy="990600"/>
              <a:chOff x="1066800" y="4495800"/>
              <a:chExt cx="1002587" cy="990600"/>
            </a:xfrm>
          </p:grpSpPr>
          <p:sp>
            <p:nvSpPr>
              <p:cNvPr id="21" name="Rectangle 20">
                <a:extLst>
                  <a:ext uri="{FF2B5EF4-FFF2-40B4-BE49-F238E27FC236}">
                    <a16:creationId xmlns:a16="http://schemas.microsoft.com/office/drawing/2014/main" id="{5E3189AF-1166-4F17-A10E-9EC9BFC0B604}"/>
                  </a:ext>
                </a:extLst>
              </p:cNvPr>
              <p:cNvSpPr>
                <a:spLocks noChangeAspect="1"/>
              </p:cNvSpPr>
              <p:nvPr/>
            </p:nvSpPr>
            <p:spPr>
              <a:xfrm>
                <a:off x="1066800" y="4495800"/>
                <a:ext cx="990600" cy="9906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E8B58E99-AED7-484D-A363-F1298D24AE74}"/>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 Box 10">
              <a:extLst>
                <a:ext uri="{FF2B5EF4-FFF2-40B4-BE49-F238E27FC236}">
                  <a16:creationId xmlns:a16="http://schemas.microsoft.com/office/drawing/2014/main" id="{A920DE49-2ABC-482C-9D95-401B1B4C1A01}"/>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23" name="Group 22">
            <a:extLst>
              <a:ext uri="{FF2B5EF4-FFF2-40B4-BE49-F238E27FC236}">
                <a16:creationId xmlns:a16="http://schemas.microsoft.com/office/drawing/2014/main" id="{B554A41D-54B8-426A-B475-7BF56A22F4FC}"/>
              </a:ext>
            </a:extLst>
          </p:cNvPr>
          <p:cNvGrpSpPr/>
          <p:nvPr/>
        </p:nvGrpSpPr>
        <p:grpSpPr>
          <a:xfrm>
            <a:off x="6676960" y="1853457"/>
            <a:ext cx="1002587" cy="990600"/>
            <a:chOff x="1066800" y="4495800"/>
            <a:chExt cx="1002587" cy="990600"/>
          </a:xfrm>
          <a:effectLst>
            <a:outerShdw blurRad="50800" dist="38100" dir="18900000" algn="bl" rotWithShape="0">
              <a:prstClr val="black">
                <a:alpha val="40000"/>
              </a:prstClr>
            </a:outerShdw>
          </a:effectLst>
        </p:grpSpPr>
        <p:grpSp>
          <p:nvGrpSpPr>
            <p:cNvPr id="24" name="Group 23">
              <a:extLst>
                <a:ext uri="{FF2B5EF4-FFF2-40B4-BE49-F238E27FC236}">
                  <a16:creationId xmlns:a16="http://schemas.microsoft.com/office/drawing/2014/main" id="{64016922-2713-4847-9908-D16AB43CE7BB}"/>
                </a:ext>
              </a:extLst>
            </p:cNvPr>
            <p:cNvGrpSpPr/>
            <p:nvPr/>
          </p:nvGrpSpPr>
          <p:grpSpPr>
            <a:xfrm>
              <a:off x="1066800" y="4495800"/>
              <a:ext cx="1002587" cy="990600"/>
              <a:chOff x="1066800" y="4495800"/>
              <a:chExt cx="1002587" cy="990600"/>
            </a:xfrm>
          </p:grpSpPr>
          <p:sp>
            <p:nvSpPr>
              <p:cNvPr id="26" name="Rectangle 25">
                <a:extLst>
                  <a:ext uri="{FF2B5EF4-FFF2-40B4-BE49-F238E27FC236}">
                    <a16:creationId xmlns:a16="http://schemas.microsoft.com/office/drawing/2014/main" id="{E1129BDF-E85D-42C8-9FA8-6DA74A9613EA}"/>
                  </a:ext>
                </a:extLst>
              </p:cNvPr>
              <p:cNvSpPr>
                <a:spLocks noChangeAspect="1"/>
              </p:cNvSpPr>
              <p:nvPr/>
            </p:nvSpPr>
            <p:spPr>
              <a:xfrm>
                <a:off x="1066800" y="4495800"/>
                <a:ext cx="990600" cy="9906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23CC3BFB-C1DE-4017-9E6D-B52685D2DFE3}"/>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 Box 10">
              <a:extLst>
                <a:ext uri="{FF2B5EF4-FFF2-40B4-BE49-F238E27FC236}">
                  <a16:creationId xmlns:a16="http://schemas.microsoft.com/office/drawing/2014/main" id="{200ADD16-8003-43F2-8C23-14F0DE40FC3B}"/>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grpSp>
        <p:nvGrpSpPr>
          <p:cNvPr id="28" name="Group 27">
            <a:extLst>
              <a:ext uri="{FF2B5EF4-FFF2-40B4-BE49-F238E27FC236}">
                <a16:creationId xmlns:a16="http://schemas.microsoft.com/office/drawing/2014/main" id="{69CD75FD-04E3-4E1E-A018-49BCA9C60B5E}"/>
              </a:ext>
            </a:extLst>
          </p:cNvPr>
          <p:cNvGrpSpPr/>
          <p:nvPr/>
        </p:nvGrpSpPr>
        <p:grpSpPr>
          <a:xfrm>
            <a:off x="8688640" y="5181599"/>
            <a:ext cx="1002587" cy="990600"/>
            <a:chOff x="1066800" y="4495800"/>
            <a:chExt cx="1002587" cy="990600"/>
          </a:xfrm>
          <a:effectLst>
            <a:outerShdw blurRad="50800" dist="38100" dir="18900000" algn="bl" rotWithShape="0">
              <a:prstClr val="black">
                <a:alpha val="40000"/>
              </a:prstClr>
            </a:outerShdw>
          </a:effectLst>
        </p:grpSpPr>
        <p:grpSp>
          <p:nvGrpSpPr>
            <p:cNvPr id="29" name="Group 28">
              <a:extLst>
                <a:ext uri="{FF2B5EF4-FFF2-40B4-BE49-F238E27FC236}">
                  <a16:creationId xmlns:a16="http://schemas.microsoft.com/office/drawing/2014/main" id="{EC4FC8E7-A19B-4491-A2FF-A689BC8D57D4}"/>
                </a:ext>
              </a:extLst>
            </p:cNvPr>
            <p:cNvGrpSpPr/>
            <p:nvPr/>
          </p:nvGrpSpPr>
          <p:grpSpPr>
            <a:xfrm>
              <a:off x="1066800" y="4495800"/>
              <a:ext cx="1002587" cy="990600"/>
              <a:chOff x="1066800" y="4495800"/>
              <a:chExt cx="1002587" cy="990600"/>
            </a:xfrm>
          </p:grpSpPr>
          <p:sp>
            <p:nvSpPr>
              <p:cNvPr id="31" name="Rectangle 30">
                <a:extLst>
                  <a:ext uri="{FF2B5EF4-FFF2-40B4-BE49-F238E27FC236}">
                    <a16:creationId xmlns:a16="http://schemas.microsoft.com/office/drawing/2014/main" id="{3F435C63-B3BD-4C84-8F2E-B8442DE3100F}"/>
                  </a:ext>
                </a:extLst>
              </p:cNvPr>
              <p:cNvSpPr>
                <a:spLocks noChangeAspect="1"/>
              </p:cNvSpPr>
              <p:nvPr/>
            </p:nvSpPr>
            <p:spPr>
              <a:xfrm>
                <a:off x="1066800" y="4495800"/>
                <a:ext cx="990600" cy="990600"/>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4364C4D8-DA97-49DD-9AD9-AC18EE81A9D5}"/>
                  </a:ext>
                </a:extLst>
              </p:cNvPr>
              <p:cNvSpPr>
                <a:spLocks noChangeAspect="1"/>
              </p:cNvSpPr>
              <p:nvPr/>
            </p:nvSpPr>
            <p:spPr>
              <a:xfrm>
                <a:off x="1078787" y="4495800"/>
                <a:ext cx="990600" cy="990600"/>
              </a:xfrm>
              <a:custGeom>
                <a:avLst/>
                <a:gdLst>
                  <a:gd name="connsiteX0" fmla="*/ 83820 w 990600"/>
                  <a:gd name="connsiteY0" fmla="*/ 83820 h 990600"/>
                  <a:gd name="connsiteX1" fmla="*/ 83820 w 990600"/>
                  <a:gd name="connsiteY1" fmla="*/ 906780 h 990600"/>
                  <a:gd name="connsiteX2" fmla="*/ 906780 w 990600"/>
                  <a:gd name="connsiteY2" fmla="*/ 906780 h 990600"/>
                  <a:gd name="connsiteX3" fmla="*/ 906780 w 990600"/>
                  <a:gd name="connsiteY3" fmla="*/ 83820 h 990600"/>
                  <a:gd name="connsiteX4" fmla="*/ 0 w 990600"/>
                  <a:gd name="connsiteY4" fmla="*/ 0 h 990600"/>
                  <a:gd name="connsiteX5" fmla="*/ 990600 w 990600"/>
                  <a:gd name="connsiteY5" fmla="*/ 0 h 990600"/>
                  <a:gd name="connsiteX6" fmla="*/ 990600 w 990600"/>
                  <a:gd name="connsiteY6" fmla="*/ 990600 h 990600"/>
                  <a:gd name="connsiteX7" fmla="*/ 0 w 990600"/>
                  <a:gd name="connsiteY7" fmla="*/ 990600 h 990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90600" h="990600">
                    <a:moveTo>
                      <a:pt x="83820" y="83820"/>
                    </a:moveTo>
                    <a:lnTo>
                      <a:pt x="83820" y="906780"/>
                    </a:lnTo>
                    <a:lnTo>
                      <a:pt x="906780" y="906780"/>
                    </a:lnTo>
                    <a:lnTo>
                      <a:pt x="906780" y="83820"/>
                    </a:lnTo>
                    <a:close/>
                    <a:moveTo>
                      <a:pt x="0" y="0"/>
                    </a:moveTo>
                    <a:lnTo>
                      <a:pt x="990600" y="0"/>
                    </a:lnTo>
                    <a:lnTo>
                      <a:pt x="990600" y="990600"/>
                    </a:lnTo>
                    <a:lnTo>
                      <a:pt x="0" y="990600"/>
                    </a:lnTo>
                    <a:close/>
                  </a:path>
                </a:pathLst>
              </a:custGeom>
              <a:solidFill>
                <a:schemeClr val="bg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Text Box 10">
              <a:extLst>
                <a:ext uri="{FF2B5EF4-FFF2-40B4-BE49-F238E27FC236}">
                  <a16:creationId xmlns:a16="http://schemas.microsoft.com/office/drawing/2014/main" id="{6800DE5B-79D0-4A12-A666-1B32CB4E098D}"/>
                </a:ext>
              </a:extLst>
            </p:cNvPr>
            <p:cNvSpPr txBox="1">
              <a:spLocks noChangeArrowheads="1"/>
            </p:cNvSpPr>
            <p:nvPr/>
          </p:nvSpPr>
          <p:spPr bwMode="auto">
            <a:xfrm>
              <a:off x="1219200" y="4606379"/>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05</a:t>
              </a:r>
            </a:p>
            <a:p>
              <a:pPr algn="ctr"/>
              <a:r>
                <a:rPr lang="en-US" sz="1000" dirty="0">
                  <a:solidFill>
                    <a:schemeClr val="bg1"/>
                  </a:solidFill>
                </a:rPr>
                <a:t>OPTION</a:t>
              </a:r>
            </a:p>
          </p:txBody>
        </p:sp>
      </p:grpSp>
      <p:sp>
        <p:nvSpPr>
          <p:cNvPr id="49" name="TextBox 48">
            <a:extLst>
              <a:ext uri="{FF2B5EF4-FFF2-40B4-BE49-F238E27FC236}">
                <a16:creationId xmlns:a16="http://schemas.microsoft.com/office/drawing/2014/main" id="{A6E09673-4E30-4519-81A7-CF986258F433}"/>
              </a:ext>
            </a:extLst>
          </p:cNvPr>
          <p:cNvSpPr txBox="1"/>
          <p:nvPr/>
        </p:nvSpPr>
        <p:spPr>
          <a:xfrm>
            <a:off x="1149207" y="4054150"/>
            <a:ext cx="3101082" cy="1015663"/>
          </a:xfrm>
          <a:prstGeom prst="rect">
            <a:avLst/>
          </a:prstGeom>
          <a:noFill/>
        </p:spPr>
        <p:txBody>
          <a:bodyPr wrap="square" rtlCol="0">
            <a:spAutoFit/>
          </a:bodyPr>
          <a:lstStyle/>
          <a:p>
            <a:r>
              <a:rPr lang="en-US" sz="1400" b="1" dirty="0">
                <a:solidFill>
                  <a:srgbClr val="FF7467"/>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0" name="TextBox 49">
            <a:extLst>
              <a:ext uri="{FF2B5EF4-FFF2-40B4-BE49-F238E27FC236}">
                <a16:creationId xmlns:a16="http://schemas.microsoft.com/office/drawing/2014/main" id="{9D602F1D-07CB-4947-BD23-A013F9FEC4FA}"/>
              </a:ext>
            </a:extLst>
          </p:cNvPr>
          <p:cNvSpPr txBox="1"/>
          <p:nvPr/>
        </p:nvSpPr>
        <p:spPr>
          <a:xfrm>
            <a:off x="9183769" y="4069463"/>
            <a:ext cx="3101082" cy="1015663"/>
          </a:xfrm>
          <a:prstGeom prst="rect">
            <a:avLst/>
          </a:prstGeom>
          <a:noFill/>
        </p:spPr>
        <p:txBody>
          <a:bodyPr wrap="square" rtlCol="0">
            <a:spAutoFit/>
          </a:bodyPr>
          <a:lstStyle/>
          <a:p>
            <a:r>
              <a:rPr lang="en-US" sz="1400" b="1" dirty="0">
                <a:solidFill>
                  <a:srgbClr val="FF9285"/>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1" name="TextBox 50">
            <a:extLst>
              <a:ext uri="{FF2B5EF4-FFF2-40B4-BE49-F238E27FC236}">
                <a16:creationId xmlns:a16="http://schemas.microsoft.com/office/drawing/2014/main" id="{23FBA47C-BF77-4905-9DBE-1CB19D04E906}"/>
              </a:ext>
            </a:extLst>
          </p:cNvPr>
          <p:cNvSpPr txBox="1"/>
          <p:nvPr/>
        </p:nvSpPr>
        <p:spPr>
          <a:xfrm>
            <a:off x="5138406" y="4077726"/>
            <a:ext cx="3101082" cy="1015663"/>
          </a:xfrm>
          <a:prstGeom prst="rect">
            <a:avLst/>
          </a:prstGeom>
          <a:noFill/>
        </p:spPr>
        <p:txBody>
          <a:bodyPr wrap="square" rtlCol="0">
            <a:spAutoFit/>
          </a:bodyPr>
          <a:lstStyle/>
          <a:p>
            <a:r>
              <a:rPr lang="en-US" sz="1400" b="1" dirty="0">
                <a:solidFill>
                  <a:srgbClr val="F4C956"/>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2" name="TextBox 51">
            <a:extLst>
              <a:ext uri="{FF2B5EF4-FFF2-40B4-BE49-F238E27FC236}">
                <a16:creationId xmlns:a16="http://schemas.microsoft.com/office/drawing/2014/main" id="{265DFD2E-22BA-45A8-9572-B68CA9FCE072}"/>
              </a:ext>
            </a:extLst>
          </p:cNvPr>
          <p:cNvSpPr txBox="1"/>
          <p:nvPr/>
        </p:nvSpPr>
        <p:spPr>
          <a:xfrm>
            <a:off x="3148900" y="2928090"/>
            <a:ext cx="3101082" cy="1015663"/>
          </a:xfrm>
          <a:prstGeom prst="rect">
            <a:avLst/>
          </a:prstGeom>
          <a:noFill/>
        </p:spPr>
        <p:txBody>
          <a:bodyPr wrap="square" rtlCol="0">
            <a:spAutoFit/>
          </a:bodyPr>
          <a:lstStyle/>
          <a:p>
            <a:r>
              <a:rPr lang="en-US" sz="1400" b="1" dirty="0">
                <a:solidFill>
                  <a:srgbClr val="4CC8EC"/>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53" name="TextBox 52">
            <a:extLst>
              <a:ext uri="{FF2B5EF4-FFF2-40B4-BE49-F238E27FC236}">
                <a16:creationId xmlns:a16="http://schemas.microsoft.com/office/drawing/2014/main" id="{10FCF8F0-7594-40A6-A55D-296F33652486}"/>
              </a:ext>
            </a:extLst>
          </p:cNvPr>
          <p:cNvSpPr txBox="1"/>
          <p:nvPr/>
        </p:nvSpPr>
        <p:spPr>
          <a:xfrm>
            <a:off x="7172260" y="2918044"/>
            <a:ext cx="3101082" cy="1015663"/>
          </a:xfrm>
          <a:prstGeom prst="rect">
            <a:avLst/>
          </a:prstGeom>
          <a:noFill/>
        </p:spPr>
        <p:txBody>
          <a:bodyPr wrap="square" rtlCol="0">
            <a:spAutoFit/>
          </a:bodyPr>
          <a:lstStyle/>
          <a:p>
            <a:r>
              <a:rPr lang="en-US" sz="1400" b="1" dirty="0">
                <a:solidFill>
                  <a:srgbClr val="57CCC6"/>
                </a:solidFill>
              </a:rPr>
              <a:t>LOREM IPSUM DOLOR</a:t>
            </a:r>
          </a:p>
          <a:p>
            <a:endParaRPr lang="en-US" sz="200" dirty="0">
              <a:solidFill>
                <a:schemeClr val="bg1"/>
              </a:solidFill>
              <a:latin typeface="Candara" panose="020E0502030303020204" pitchFamily="34"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641217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6" presetClass="entr" presetSubtype="37"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Effect transition="in" filter="barn(outVertical)">
                                      <p:cBhvr>
                                        <p:cTn id="11" dur="500"/>
                                        <p:tgtEl>
                                          <p:spTgt spid="47"/>
                                        </p:tgtEl>
                                      </p:cBhvr>
                                    </p:animEffect>
                                  </p:childTnLst>
                                </p:cTn>
                              </p:par>
                            </p:childTnLst>
                          </p:cTn>
                        </p:par>
                        <p:par>
                          <p:cTn id="12" fill="hold">
                            <p:stCondLst>
                              <p:cond delay="1000"/>
                            </p:stCondLst>
                            <p:childTnLst>
                              <p:par>
                                <p:cTn id="13" presetID="22" presetClass="entr" presetSubtype="1" fill="hold" grpId="0" nodeType="afterEffect">
                                  <p:stCondLst>
                                    <p:cond delay="0"/>
                                  </p:stCondLst>
                                  <p:childTnLst>
                                    <p:set>
                                      <p:cBhvr>
                                        <p:cTn id="14" dur="1" fill="hold">
                                          <p:stCondLst>
                                            <p:cond delay="0"/>
                                          </p:stCondLst>
                                        </p:cTn>
                                        <p:tgtEl>
                                          <p:spTgt spid="42"/>
                                        </p:tgtEl>
                                        <p:attrNameLst>
                                          <p:attrName>style.visibility</p:attrName>
                                        </p:attrNameLst>
                                      </p:cBhvr>
                                      <p:to>
                                        <p:strVal val="visible"/>
                                      </p:to>
                                    </p:set>
                                    <p:animEffect transition="in" filter="wipe(up)">
                                      <p:cBhvr>
                                        <p:cTn id="15" dur="1000"/>
                                        <p:tgtEl>
                                          <p:spTgt spid="42"/>
                                        </p:tgtEl>
                                      </p:cBhvr>
                                    </p:animEffect>
                                  </p:childTnLst>
                                </p:cTn>
                              </p:par>
                              <p:par>
                                <p:cTn id="16" presetID="42" presetClass="entr" presetSubtype="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fade">
                                      <p:cBhvr>
                                        <p:cTn id="18" dur="1000"/>
                                        <p:tgtEl>
                                          <p:spTgt spid="4"/>
                                        </p:tgtEl>
                                      </p:cBhvr>
                                    </p:animEffect>
                                    <p:anim calcmode="lin" valueType="num">
                                      <p:cBhvr>
                                        <p:cTn id="19" dur="1000" fill="hold"/>
                                        <p:tgtEl>
                                          <p:spTgt spid="4"/>
                                        </p:tgtEl>
                                        <p:attrNameLst>
                                          <p:attrName>ppt_x</p:attrName>
                                        </p:attrNameLst>
                                      </p:cBhvr>
                                      <p:tavLst>
                                        <p:tav tm="0">
                                          <p:val>
                                            <p:strVal val="#ppt_x"/>
                                          </p:val>
                                        </p:tav>
                                        <p:tav tm="100000">
                                          <p:val>
                                            <p:strVal val="#ppt_x"/>
                                          </p:val>
                                        </p:tav>
                                      </p:tavLst>
                                    </p:anim>
                                    <p:anim calcmode="lin" valueType="num">
                                      <p:cBhvr>
                                        <p:cTn id="20" dur="1000" fill="hold"/>
                                        <p:tgtEl>
                                          <p:spTgt spid="4"/>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22" presetClass="entr" presetSubtype="8" fill="hold" grpId="0" nodeType="afterEffect">
                                  <p:stCondLst>
                                    <p:cond delay="0"/>
                                  </p:stCondLst>
                                  <p:childTnLst>
                                    <p:set>
                                      <p:cBhvr>
                                        <p:cTn id="23" dur="1" fill="hold">
                                          <p:stCondLst>
                                            <p:cond delay="0"/>
                                          </p:stCondLst>
                                        </p:cTn>
                                        <p:tgtEl>
                                          <p:spTgt spid="49"/>
                                        </p:tgtEl>
                                        <p:attrNameLst>
                                          <p:attrName>style.visibility</p:attrName>
                                        </p:attrNameLst>
                                      </p:cBhvr>
                                      <p:to>
                                        <p:strVal val="visible"/>
                                      </p:to>
                                    </p:set>
                                    <p:animEffect transition="in" filter="wipe(left)">
                                      <p:cBhvr>
                                        <p:cTn id="24" dur="750"/>
                                        <p:tgtEl>
                                          <p:spTgt spid="49"/>
                                        </p:tgtEl>
                                      </p:cBhvr>
                                    </p:animEffect>
                                  </p:childTnLst>
                                </p:cTn>
                              </p:par>
                            </p:childTnLst>
                          </p:cTn>
                        </p:par>
                        <p:par>
                          <p:cTn id="25" fill="hold">
                            <p:stCondLst>
                              <p:cond delay="2750"/>
                            </p:stCondLst>
                            <p:childTnLst>
                              <p:par>
                                <p:cTn id="26" presetID="22" presetClass="entr" presetSubtype="4"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Effect transition="in" filter="wipe(down)">
                                      <p:cBhvr>
                                        <p:cTn id="28" dur="1000"/>
                                        <p:tgtEl>
                                          <p:spTgt spid="40"/>
                                        </p:tgtEl>
                                      </p:cBhvr>
                                    </p:animEffect>
                                  </p:childTnLst>
                                </p:cTn>
                              </p:par>
                              <p:par>
                                <p:cTn id="29" presetID="47" presetClass="entr" presetSubtype="0" fill="hold"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fade">
                                      <p:cBhvr>
                                        <p:cTn id="31" dur="1000"/>
                                        <p:tgtEl>
                                          <p:spTgt spid="13"/>
                                        </p:tgtEl>
                                      </p:cBhvr>
                                    </p:animEffect>
                                    <p:anim calcmode="lin" valueType="num">
                                      <p:cBhvr>
                                        <p:cTn id="32" dur="1000" fill="hold"/>
                                        <p:tgtEl>
                                          <p:spTgt spid="13"/>
                                        </p:tgtEl>
                                        <p:attrNameLst>
                                          <p:attrName>ppt_x</p:attrName>
                                        </p:attrNameLst>
                                      </p:cBhvr>
                                      <p:tavLst>
                                        <p:tav tm="0">
                                          <p:val>
                                            <p:strVal val="#ppt_x"/>
                                          </p:val>
                                        </p:tav>
                                        <p:tav tm="100000">
                                          <p:val>
                                            <p:strVal val="#ppt_x"/>
                                          </p:val>
                                        </p:tav>
                                      </p:tavLst>
                                    </p:anim>
                                    <p:anim calcmode="lin" valueType="num">
                                      <p:cBhvr>
                                        <p:cTn id="33" dur="1000" fill="hold"/>
                                        <p:tgtEl>
                                          <p:spTgt spid="13"/>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22" presetClass="entr" presetSubtype="8" fill="hold" grpId="0" nodeType="afterEffect">
                                  <p:stCondLst>
                                    <p:cond delay="0"/>
                                  </p:stCondLst>
                                  <p:childTnLst>
                                    <p:set>
                                      <p:cBhvr>
                                        <p:cTn id="36" dur="1" fill="hold">
                                          <p:stCondLst>
                                            <p:cond delay="0"/>
                                          </p:stCondLst>
                                        </p:cTn>
                                        <p:tgtEl>
                                          <p:spTgt spid="52"/>
                                        </p:tgtEl>
                                        <p:attrNameLst>
                                          <p:attrName>style.visibility</p:attrName>
                                        </p:attrNameLst>
                                      </p:cBhvr>
                                      <p:to>
                                        <p:strVal val="visible"/>
                                      </p:to>
                                    </p:set>
                                    <p:animEffect transition="in" filter="wipe(left)">
                                      <p:cBhvr>
                                        <p:cTn id="37" dur="750"/>
                                        <p:tgtEl>
                                          <p:spTgt spid="52"/>
                                        </p:tgtEl>
                                      </p:cBhvr>
                                    </p:animEffect>
                                  </p:childTnLst>
                                </p:cTn>
                              </p:par>
                            </p:childTnLst>
                          </p:cTn>
                        </p:par>
                        <p:par>
                          <p:cTn id="38" fill="hold">
                            <p:stCondLst>
                              <p:cond delay="4500"/>
                            </p:stCondLst>
                            <p:childTnLst>
                              <p:par>
                                <p:cTn id="39" presetID="22" presetClass="entr" presetSubtype="1" fill="hold" grpId="0" nodeType="afterEffect">
                                  <p:stCondLst>
                                    <p:cond delay="0"/>
                                  </p:stCondLst>
                                  <p:childTnLst>
                                    <p:set>
                                      <p:cBhvr>
                                        <p:cTn id="40" dur="1" fill="hold">
                                          <p:stCondLst>
                                            <p:cond delay="0"/>
                                          </p:stCondLst>
                                        </p:cTn>
                                        <p:tgtEl>
                                          <p:spTgt spid="44"/>
                                        </p:tgtEl>
                                        <p:attrNameLst>
                                          <p:attrName>style.visibility</p:attrName>
                                        </p:attrNameLst>
                                      </p:cBhvr>
                                      <p:to>
                                        <p:strVal val="visible"/>
                                      </p:to>
                                    </p:set>
                                    <p:animEffect transition="in" filter="wipe(up)">
                                      <p:cBhvr>
                                        <p:cTn id="41" dur="1000"/>
                                        <p:tgtEl>
                                          <p:spTgt spid="44"/>
                                        </p:tgtEl>
                                      </p:cBhvr>
                                    </p:animEffect>
                                  </p:childTnLst>
                                </p:cTn>
                              </p:par>
                              <p:par>
                                <p:cTn id="42" presetID="42" presetClass="entr" presetSubtype="0" fill="hold" nodeType="withEffect">
                                  <p:stCondLst>
                                    <p:cond delay="0"/>
                                  </p:stCondLst>
                                  <p:childTnLst>
                                    <p:set>
                                      <p:cBhvr>
                                        <p:cTn id="43" dur="1" fill="hold">
                                          <p:stCondLst>
                                            <p:cond delay="0"/>
                                          </p:stCondLst>
                                        </p:cTn>
                                        <p:tgtEl>
                                          <p:spTgt spid="18"/>
                                        </p:tgtEl>
                                        <p:attrNameLst>
                                          <p:attrName>style.visibility</p:attrName>
                                        </p:attrNameLst>
                                      </p:cBhvr>
                                      <p:to>
                                        <p:strVal val="visible"/>
                                      </p:to>
                                    </p:set>
                                    <p:animEffect transition="in" filter="fade">
                                      <p:cBhvr>
                                        <p:cTn id="44" dur="1000"/>
                                        <p:tgtEl>
                                          <p:spTgt spid="18"/>
                                        </p:tgtEl>
                                      </p:cBhvr>
                                    </p:animEffect>
                                    <p:anim calcmode="lin" valueType="num">
                                      <p:cBhvr>
                                        <p:cTn id="45" dur="1000" fill="hold"/>
                                        <p:tgtEl>
                                          <p:spTgt spid="18"/>
                                        </p:tgtEl>
                                        <p:attrNameLst>
                                          <p:attrName>ppt_x</p:attrName>
                                        </p:attrNameLst>
                                      </p:cBhvr>
                                      <p:tavLst>
                                        <p:tav tm="0">
                                          <p:val>
                                            <p:strVal val="#ppt_x"/>
                                          </p:val>
                                        </p:tav>
                                        <p:tav tm="100000">
                                          <p:val>
                                            <p:strVal val="#ppt_x"/>
                                          </p:val>
                                        </p:tav>
                                      </p:tavLst>
                                    </p:anim>
                                    <p:anim calcmode="lin" valueType="num">
                                      <p:cBhvr>
                                        <p:cTn id="46" dur="1000" fill="hold"/>
                                        <p:tgtEl>
                                          <p:spTgt spid="18"/>
                                        </p:tgtEl>
                                        <p:attrNameLst>
                                          <p:attrName>ppt_y</p:attrName>
                                        </p:attrNameLst>
                                      </p:cBhvr>
                                      <p:tavLst>
                                        <p:tav tm="0">
                                          <p:val>
                                            <p:strVal val="#ppt_y+.1"/>
                                          </p:val>
                                        </p:tav>
                                        <p:tav tm="100000">
                                          <p:val>
                                            <p:strVal val="#ppt_y"/>
                                          </p:val>
                                        </p:tav>
                                      </p:tavLst>
                                    </p:anim>
                                  </p:childTnLst>
                                </p:cTn>
                              </p:par>
                            </p:childTnLst>
                          </p:cTn>
                        </p:par>
                        <p:par>
                          <p:cTn id="47" fill="hold">
                            <p:stCondLst>
                              <p:cond delay="5500"/>
                            </p:stCondLst>
                            <p:childTnLst>
                              <p:par>
                                <p:cTn id="48" presetID="22" presetClass="entr" presetSubtype="8" fill="hold" grpId="0" nodeType="afterEffect">
                                  <p:stCondLst>
                                    <p:cond delay="0"/>
                                  </p:stCondLst>
                                  <p:childTnLst>
                                    <p:set>
                                      <p:cBhvr>
                                        <p:cTn id="49" dur="1" fill="hold">
                                          <p:stCondLst>
                                            <p:cond delay="0"/>
                                          </p:stCondLst>
                                        </p:cTn>
                                        <p:tgtEl>
                                          <p:spTgt spid="51"/>
                                        </p:tgtEl>
                                        <p:attrNameLst>
                                          <p:attrName>style.visibility</p:attrName>
                                        </p:attrNameLst>
                                      </p:cBhvr>
                                      <p:to>
                                        <p:strVal val="visible"/>
                                      </p:to>
                                    </p:set>
                                    <p:animEffect transition="in" filter="wipe(left)">
                                      <p:cBhvr>
                                        <p:cTn id="50" dur="750"/>
                                        <p:tgtEl>
                                          <p:spTgt spid="51"/>
                                        </p:tgtEl>
                                      </p:cBhvr>
                                    </p:animEffect>
                                  </p:childTnLst>
                                </p:cTn>
                              </p:par>
                            </p:childTnLst>
                          </p:cTn>
                        </p:par>
                        <p:par>
                          <p:cTn id="51" fill="hold">
                            <p:stCondLst>
                              <p:cond delay="6250"/>
                            </p:stCondLst>
                            <p:childTnLst>
                              <p:par>
                                <p:cTn id="52" presetID="22" presetClass="entr" presetSubtype="4" fill="hold" grpId="0" nodeType="after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wipe(down)">
                                      <p:cBhvr>
                                        <p:cTn id="54" dur="1000"/>
                                        <p:tgtEl>
                                          <p:spTgt spid="43"/>
                                        </p:tgtEl>
                                      </p:cBhvr>
                                    </p:animEffect>
                                  </p:childTnLst>
                                </p:cTn>
                              </p:par>
                              <p:par>
                                <p:cTn id="55" presetID="47" presetClass="entr" presetSubtype="0" fill="hold" nodeType="withEffect">
                                  <p:stCondLst>
                                    <p:cond delay="0"/>
                                  </p:stCondLst>
                                  <p:childTnLst>
                                    <p:set>
                                      <p:cBhvr>
                                        <p:cTn id="56" dur="1" fill="hold">
                                          <p:stCondLst>
                                            <p:cond delay="0"/>
                                          </p:stCondLst>
                                        </p:cTn>
                                        <p:tgtEl>
                                          <p:spTgt spid="23"/>
                                        </p:tgtEl>
                                        <p:attrNameLst>
                                          <p:attrName>style.visibility</p:attrName>
                                        </p:attrNameLst>
                                      </p:cBhvr>
                                      <p:to>
                                        <p:strVal val="visible"/>
                                      </p:to>
                                    </p:set>
                                    <p:animEffect transition="in" filter="fade">
                                      <p:cBhvr>
                                        <p:cTn id="57" dur="1000"/>
                                        <p:tgtEl>
                                          <p:spTgt spid="23"/>
                                        </p:tgtEl>
                                      </p:cBhvr>
                                    </p:animEffect>
                                    <p:anim calcmode="lin" valueType="num">
                                      <p:cBhvr>
                                        <p:cTn id="58" dur="1000" fill="hold"/>
                                        <p:tgtEl>
                                          <p:spTgt spid="23"/>
                                        </p:tgtEl>
                                        <p:attrNameLst>
                                          <p:attrName>ppt_x</p:attrName>
                                        </p:attrNameLst>
                                      </p:cBhvr>
                                      <p:tavLst>
                                        <p:tav tm="0">
                                          <p:val>
                                            <p:strVal val="#ppt_x"/>
                                          </p:val>
                                        </p:tav>
                                        <p:tav tm="100000">
                                          <p:val>
                                            <p:strVal val="#ppt_x"/>
                                          </p:val>
                                        </p:tav>
                                      </p:tavLst>
                                    </p:anim>
                                    <p:anim calcmode="lin" valueType="num">
                                      <p:cBhvr>
                                        <p:cTn id="59" dur="1000" fill="hold"/>
                                        <p:tgtEl>
                                          <p:spTgt spid="23"/>
                                        </p:tgtEl>
                                        <p:attrNameLst>
                                          <p:attrName>ppt_y</p:attrName>
                                        </p:attrNameLst>
                                      </p:cBhvr>
                                      <p:tavLst>
                                        <p:tav tm="0">
                                          <p:val>
                                            <p:strVal val="#ppt_y-.1"/>
                                          </p:val>
                                        </p:tav>
                                        <p:tav tm="100000">
                                          <p:val>
                                            <p:strVal val="#ppt_y"/>
                                          </p:val>
                                        </p:tav>
                                      </p:tavLst>
                                    </p:anim>
                                  </p:childTnLst>
                                </p:cTn>
                              </p:par>
                            </p:childTnLst>
                          </p:cTn>
                        </p:par>
                        <p:par>
                          <p:cTn id="60" fill="hold">
                            <p:stCondLst>
                              <p:cond delay="7250"/>
                            </p:stCondLst>
                            <p:childTnLst>
                              <p:par>
                                <p:cTn id="61" presetID="22" presetClass="entr" presetSubtype="8" fill="hold" grpId="0" nodeType="afterEffect">
                                  <p:stCondLst>
                                    <p:cond delay="0"/>
                                  </p:stCondLst>
                                  <p:childTnLst>
                                    <p:set>
                                      <p:cBhvr>
                                        <p:cTn id="62" dur="1" fill="hold">
                                          <p:stCondLst>
                                            <p:cond delay="0"/>
                                          </p:stCondLst>
                                        </p:cTn>
                                        <p:tgtEl>
                                          <p:spTgt spid="53"/>
                                        </p:tgtEl>
                                        <p:attrNameLst>
                                          <p:attrName>style.visibility</p:attrName>
                                        </p:attrNameLst>
                                      </p:cBhvr>
                                      <p:to>
                                        <p:strVal val="visible"/>
                                      </p:to>
                                    </p:set>
                                    <p:animEffect transition="in" filter="wipe(left)">
                                      <p:cBhvr>
                                        <p:cTn id="63" dur="750"/>
                                        <p:tgtEl>
                                          <p:spTgt spid="53"/>
                                        </p:tgtEl>
                                      </p:cBhvr>
                                    </p:animEffect>
                                  </p:childTnLst>
                                </p:cTn>
                              </p:par>
                            </p:childTnLst>
                          </p:cTn>
                        </p:par>
                        <p:par>
                          <p:cTn id="64" fill="hold">
                            <p:stCondLst>
                              <p:cond delay="8000"/>
                            </p:stCondLst>
                            <p:childTnLst>
                              <p:par>
                                <p:cTn id="65" presetID="22" presetClass="entr" presetSubtype="1" fill="hold" grpId="0" nodeType="after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wipe(up)">
                                      <p:cBhvr>
                                        <p:cTn id="67" dur="1000"/>
                                        <p:tgtEl>
                                          <p:spTgt spid="45"/>
                                        </p:tgtEl>
                                      </p:cBhvr>
                                    </p:animEffect>
                                  </p:childTnLst>
                                </p:cTn>
                              </p:par>
                              <p:par>
                                <p:cTn id="68" presetID="42" presetClass="entr" presetSubtype="0" fill="hold" nodeType="with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9000"/>
                            </p:stCondLst>
                            <p:childTnLst>
                              <p:par>
                                <p:cTn id="74" presetID="22" presetClass="entr" presetSubtype="8" fill="hold" grpId="0" nodeType="afterEffect">
                                  <p:stCondLst>
                                    <p:cond delay="0"/>
                                  </p:stCondLst>
                                  <p:childTnLst>
                                    <p:set>
                                      <p:cBhvr>
                                        <p:cTn id="75" dur="1" fill="hold">
                                          <p:stCondLst>
                                            <p:cond delay="0"/>
                                          </p:stCondLst>
                                        </p:cTn>
                                        <p:tgtEl>
                                          <p:spTgt spid="50"/>
                                        </p:tgtEl>
                                        <p:attrNameLst>
                                          <p:attrName>style.visibility</p:attrName>
                                        </p:attrNameLst>
                                      </p:cBhvr>
                                      <p:to>
                                        <p:strVal val="visible"/>
                                      </p:to>
                                    </p:set>
                                    <p:animEffect transition="in" filter="wipe(left)">
                                      <p:cBhvr>
                                        <p:cTn id="76"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0" grpId="0" animBg="1"/>
      <p:bldP spid="42" grpId="0" animBg="1"/>
      <p:bldP spid="43" grpId="0" animBg="1"/>
      <p:bldP spid="44" grpId="0" animBg="1"/>
      <p:bldP spid="45" grpId="0" animBg="1"/>
      <p:bldP spid="49" grpId="0"/>
      <p:bldP spid="50" grpId="0"/>
      <p:bldP spid="51" grpId="0"/>
      <p:bldP spid="52" grpId="0"/>
      <p:bldP spid="53"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53" name="Freeform: Shape 52">
            <a:extLst>
              <a:ext uri="{FF2B5EF4-FFF2-40B4-BE49-F238E27FC236}">
                <a16:creationId xmlns:a16="http://schemas.microsoft.com/office/drawing/2014/main" id="{E9E844F3-0F79-456F-BC64-D503D41E8A56}"/>
              </a:ext>
            </a:extLst>
          </p:cNvPr>
          <p:cNvSpPr>
            <a:spLocks noChangeAspect="1"/>
          </p:cNvSpPr>
          <p:nvPr/>
        </p:nvSpPr>
        <p:spPr>
          <a:xfrm>
            <a:off x="4501543" y="304800"/>
            <a:ext cx="2237498" cy="2395310"/>
          </a:xfrm>
          <a:custGeom>
            <a:avLst/>
            <a:gdLst>
              <a:gd name="connsiteX0" fmla="*/ 2141486 w 2237498"/>
              <a:gd name="connsiteY0" fmla="*/ 0 h 2395310"/>
              <a:gd name="connsiteX1" fmla="*/ 2168918 w 2237498"/>
              <a:gd name="connsiteY1" fmla="*/ 0 h 2395310"/>
              <a:gd name="connsiteX2" fmla="*/ 2196350 w 2237498"/>
              <a:gd name="connsiteY2" fmla="*/ 0 h 2395310"/>
              <a:gd name="connsiteX3" fmla="*/ 2196350 w 2237498"/>
              <a:gd name="connsiteY3" fmla="*/ 11362 h 2395310"/>
              <a:gd name="connsiteX4" fmla="*/ 2217412 w 2237498"/>
              <a:gd name="connsiteY4" fmla="*/ 20086 h 2395310"/>
              <a:gd name="connsiteX5" fmla="*/ 2237498 w 2237498"/>
              <a:gd name="connsiteY5" fmla="*/ 68580 h 2395310"/>
              <a:gd name="connsiteX6" fmla="*/ 2217412 w 2237498"/>
              <a:gd name="connsiteY6" fmla="*/ 117073 h 2395310"/>
              <a:gd name="connsiteX7" fmla="*/ 2196350 w 2237498"/>
              <a:gd name="connsiteY7" fmla="*/ 125797 h 2395310"/>
              <a:gd name="connsiteX8" fmla="*/ 2196350 w 2237498"/>
              <a:gd name="connsiteY8" fmla="*/ 1237580 h 2395310"/>
              <a:gd name="connsiteX9" fmla="*/ 2195273 w 2237498"/>
              <a:gd name="connsiteY9" fmla="*/ 1237416 h 2395310"/>
              <a:gd name="connsiteX10" fmla="*/ 2141486 w 2237498"/>
              <a:gd name="connsiteY10" fmla="*/ 1234700 h 2395310"/>
              <a:gd name="connsiteX11" fmla="*/ 2141486 w 2237498"/>
              <a:gd name="connsiteY11" fmla="*/ 1234650 h 2395310"/>
              <a:gd name="connsiteX12" fmla="*/ 2000680 w 2237498"/>
              <a:gd name="connsiteY12" fmla="*/ 1227540 h 2395310"/>
              <a:gd name="connsiteX13" fmla="*/ 421694 w 2237498"/>
              <a:gd name="connsiteY13" fmla="*/ 2274162 h 2395310"/>
              <a:gd name="connsiteX14" fmla="*/ 377354 w 2237498"/>
              <a:gd name="connsiteY14" fmla="*/ 2395310 h 2395310"/>
              <a:gd name="connsiteX15" fmla="*/ 0 w 2237498"/>
              <a:gd name="connsiteY15" fmla="*/ 2307527 h 2395310"/>
              <a:gd name="connsiteX16" fmla="*/ 62834 w 2237498"/>
              <a:gd name="connsiteY16" fmla="*/ 2135853 h 2395310"/>
              <a:gd name="connsiteX17" fmla="*/ 2000680 w 2237498"/>
              <a:gd name="connsiteY17" fmla="*/ 851362 h 2395310"/>
              <a:gd name="connsiteX18" fmla="*/ 2141486 w 2237498"/>
              <a:gd name="connsiteY18" fmla="*/ 858473 h 2395310"/>
              <a:gd name="connsiteX19" fmla="*/ 2141486 w 2237498"/>
              <a:gd name="connsiteY19" fmla="*/ 125797 h 2395310"/>
              <a:gd name="connsiteX20" fmla="*/ 2120425 w 2237498"/>
              <a:gd name="connsiteY20" fmla="*/ 117073 h 2395310"/>
              <a:gd name="connsiteX21" fmla="*/ 2100338 w 2237498"/>
              <a:gd name="connsiteY21" fmla="*/ 68580 h 2395310"/>
              <a:gd name="connsiteX22" fmla="*/ 2120425 w 2237498"/>
              <a:gd name="connsiteY22" fmla="*/ 20086 h 2395310"/>
              <a:gd name="connsiteX23" fmla="*/ 2141486 w 2237498"/>
              <a:gd name="connsiteY23" fmla="*/ 11362 h 23953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2237498" h="2395310">
                <a:moveTo>
                  <a:pt x="2141486" y="0"/>
                </a:moveTo>
                <a:lnTo>
                  <a:pt x="2168918" y="0"/>
                </a:lnTo>
                <a:lnTo>
                  <a:pt x="2196350" y="0"/>
                </a:lnTo>
                <a:lnTo>
                  <a:pt x="2196350" y="11362"/>
                </a:lnTo>
                <a:lnTo>
                  <a:pt x="2217412" y="20086"/>
                </a:lnTo>
                <a:cubicBezTo>
                  <a:pt x="2229822" y="32497"/>
                  <a:pt x="2237498" y="49642"/>
                  <a:pt x="2237498" y="68580"/>
                </a:cubicBezTo>
                <a:cubicBezTo>
                  <a:pt x="2237498" y="87518"/>
                  <a:pt x="2229822" y="104663"/>
                  <a:pt x="2217412" y="117073"/>
                </a:cubicBezTo>
                <a:lnTo>
                  <a:pt x="2196350" y="125797"/>
                </a:lnTo>
                <a:lnTo>
                  <a:pt x="2196350" y="1237580"/>
                </a:lnTo>
                <a:lnTo>
                  <a:pt x="2195273" y="1237416"/>
                </a:lnTo>
                <a:lnTo>
                  <a:pt x="2141486" y="1234700"/>
                </a:lnTo>
                <a:lnTo>
                  <a:pt x="2141486" y="1234650"/>
                </a:lnTo>
                <a:lnTo>
                  <a:pt x="2000680" y="1227540"/>
                </a:lnTo>
                <a:cubicBezTo>
                  <a:pt x="1290862" y="1227540"/>
                  <a:pt x="681841" y="1659106"/>
                  <a:pt x="421694" y="2274162"/>
                </a:cubicBezTo>
                <a:lnTo>
                  <a:pt x="377354" y="2395310"/>
                </a:lnTo>
                <a:lnTo>
                  <a:pt x="0" y="2307527"/>
                </a:lnTo>
                <a:lnTo>
                  <a:pt x="62834" y="2135853"/>
                </a:lnTo>
                <a:cubicBezTo>
                  <a:pt x="382105" y="1381012"/>
                  <a:pt x="1129540" y="851362"/>
                  <a:pt x="2000680" y="851362"/>
                </a:cubicBezTo>
                <a:lnTo>
                  <a:pt x="2141486" y="858473"/>
                </a:lnTo>
                <a:lnTo>
                  <a:pt x="2141486" y="125797"/>
                </a:lnTo>
                <a:lnTo>
                  <a:pt x="2120425" y="117073"/>
                </a:lnTo>
                <a:cubicBezTo>
                  <a:pt x="2108014" y="104663"/>
                  <a:pt x="2100338" y="87518"/>
                  <a:pt x="2100338" y="68580"/>
                </a:cubicBezTo>
                <a:cubicBezTo>
                  <a:pt x="2100338" y="49642"/>
                  <a:pt x="2108014" y="32497"/>
                  <a:pt x="2120425" y="20086"/>
                </a:cubicBezTo>
                <a:lnTo>
                  <a:pt x="2141486" y="11362"/>
                </a:lnTo>
                <a:close/>
              </a:path>
            </a:pathLst>
          </a:custGeom>
          <a:solidFill>
            <a:srgbClr val="FF74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Freeform: Shape 49">
            <a:extLst>
              <a:ext uri="{FF2B5EF4-FFF2-40B4-BE49-F238E27FC236}">
                <a16:creationId xmlns:a16="http://schemas.microsoft.com/office/drawing/2014/main" id="{6BD501C4-728F-4A23-8584-3B85170D0332}"/>
              </a:ext>
            </a:extLst>
          </p:cNvPr>
          <p:cNvSpPr>
            <a:spLocks noChangeAspect="1"/>
          </p:cNvSpPr>
          <p:nvPr/>
        </p:nvSpPr>
        <p:spPr>
          <a:xfrm>
            <a:off x="3522306" y="2353456"/>
            <a:ext cx="2241060" cy="2706421"/>
          </a:xfrm>
          <a:custGeom>
            <a:avLst/>
            <a:gdLst>
              <a:gd name="connsiteX0" fmla="*/ 60233 w 2241060"/>
              <a:gd name="connsiteY0" fmla="*/ 1167 h 2706421"/>
              <a:gd name="connsiteX1" fmla="*/ 87462 w 2241060"/>
              <a:gd name="connsiteY1" fmla="*/ 1589 h 2706421"/>
              <a:gd name="connsiteX2" fmla="*/ 130562 w 2241060"/>
              <a:gd name="connsiteY2" fmla="*/ 31546 h 2706421"/>
              <a:gd name="connsiteX3" fmla="*/ 134598 w 2241060"/>
              <a:gd name="connsiteY3" fmla="*/ 53983 h 2706421"/>
              <a:gd name="connsiteX4" fmla="*/ 1686515 w 2241060"/>
              <a:gd name="connsiteY4" fmla="*/ 392416 h 2706421"/>
              <a:gd name="connsiteX5" fmla="*/ 1667482 w 2241060"/>
              <a:gd name="connsiteY5" fmla="*/ 444418 h 2706421"/>
              <a:gd name="connsiteX6" fmla="*/ 1666442 w 2241060"/>
              <a:gd name="connsiteY6" fmla="*/ 444192 h 2706421"/>
              <a:gd name="connsiteX7" fmla="*/ 1623585 w 2241060"/>
              <a:gd name="connsiteY7" fmla="*/ 561287 h 2706421"/>
              <a:gd name="connsiteX8" fmla="*/ 1549892 w 2241060"/>
              <a:gd name="connsiteY8" fmla="*/ 1048719 h 2706421"/>
              <a:gd name="connsiteX9" fmla="*/ 2146389 w 2241060"/>
              <a:gd name="connsiteY9" fmla="*/ 2313564 h 2706421"/>
              <a:gd name="connsiteX10" fmla="*/ 2241060 w 2241060"/>
              <a:gd name="connsiteY10" fmla="*/ 2384358 h 2706421"/>
              <a:gd name="connsiteX11" fmla="*/ 2033364 w 2241060"/>
              <a:gd name="connsiteY11" fmla="*/ 2706421 h 2706421"/>
              <a:gd name="connsiteX12" fmla="*/ 1909423 w 2241060"/>
              <a:gd name="connsiteY12" fmla="*/ 2613740 h 2706421"/>
              <a:gd name="connsiteX13" fmla="*/ 1177358 w 2241060"/>
              <a:gd name="connsiteY13" fmla="*/ 1061430 h 2706421"/>
              <a:gd name="connsiteX14" fmla="*/ 1267799 w 2241060"/>
              <a:gd name="connsiteY14" fmla="*/ 463218 h 2706421"/>
              <a:gd name="connsiteX15" fmla="*/ 1303715 w 2241060"/>
              <a:gd name="connsiteY15" fmla="*/ 365090 h 2706421"/>
              <a:gd name="connsiteX16" fmla="*/ 122908 w 2241060"/>
              <a:gd name="connsiteY16" fmla="*/ 107587 h 2706421"/>
              <a:gd name="connsiteX17" fmla="*/ 109897 w 2241060"/>
              <a:gd name="connsiteY17" fmla="*/ 126306 h 2706421"/>
              <a:gd name="connsiteX18" fmla="*/ 58238 w 2241060"/>
              <a:gd name="connsiteY18" fmla="*/ 135600 h 2706421"/>
              <a:gd name="connsiteX19" fmla="*/ 15137 w 2241060"/>
              <a:gd name="connsiteY19" fmla="*/ 105641 h 2706421"/>
              <a:gd name="connsiteX20" fmla="*/ 11101 w 2241060"/>
              <a:gd name="connsiteY20" fmla="*/ 83205 h 2706421"/>
              <a:gd name="connsiteX21" fmla="*/ 0 w 2241060"/>
              <a:gd name="connsiteY21" fmla="*/ 80784 h 2706421"/>
              <a:gd name="connsiteX22" fmla="*/ 5845 w 2241060"/>
              <a:gd name="connsiteY22" fmla="*/ 53982 h 2706421"/>
              <a:gd name="connsiteX23" fmla="*/ 11689 w 2241060"/>
              <a:gd name="connsiteY23" fmla="*/ 27180 h 2706421"/>
              <a:gd name="connsiteX24" fmla="*/ 22791 w 2241060"/>
              <a:gd name="connsiteY24" fmla="*/ 29601 h 2706421"/>
              <a:gd name="connsiteX25" fmla="*/ 35802 w 2241060"/>
              <a:gd name="connsiteY25" fmla="*/ 10881 h 2706421"/>
              <a:gd name="connsiteX26" fmla="*/ 60233 w 2241060"/>
              <a:gd name="connsiteY26" fmla="*/ 1167 h 27064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41060" h="2706421">
                <a:moveTo>
                  <a:pt x="60233" y="1167"/>
                </a:moveTo>
                <a:cubicBezTo>
                  <a:pt x="68988" y="-476"/>
                  <a:pt x="78210" y="-428"/>
                  <a:pt x="87462" y="1589"/>
                </a:cubicBezTo>
                <a:cubicBezTo>
                  <a:pt x="105965" y="5624"/>
                  <a:pt x="121081" y="16777"/>
                  <a:pt x="130562" y="31546"/>
                </a:cubicBezTo>
                <a:lnTo>
                  <a:pt x="134598" y="53983"/>
                </a:lnTo>
                <a:lnTo>
                  <a:pt x="1686515" y="392416"/>
                </a:lnTo>
                <a:lnTo>
                  <a:pt x="1667482" y="444418"/>
                </a:lnTo>
                <a:lnTo>
                  <a:pt x="1666442" y="444192"/>
                </a:lnTo>
                <a:lnTo>
                  <a:pt x="1623585" y="561287"/>
                </a:lnTo>
                <a:cubicBezTo>
                  <a:pt x="1575692" y="715267"/>
                  <a:pt x="1549892" y="878980"/>
                  <a:pt x="1549892" y="1048719"/>
                </a:cubicBezTo>
                <a:cubicBezTo>
                  <a:pt x="1549892" y="1557937"/>
                  <a:pt x="1782093" y="2012921"/>
                  <a:pt x="2146389" y="2313564"/>
                </a:cubicBezTo>
                <a:lnTo>
                  <a:pt x="2241060" y="2384358"/>
                </a:lnTo>
                <a:lnTo>
                  <a:pt x="2033364" y="2706421"/>
                </a:lnTo>
                <a:lnTo>
                  <a:pt x="1909423" y="2613740"/>
                </a:lnTo>
                <a:cubicBezTo>
                  <a:pt x="1462333" y="2244768"/>
                  <a:pt x="1177358" y="1686379"/>
                  <a:pt x="1177358" y="1061430"/>
                </a:cubicBezTo>
                <a:cubicBezTo>
                  <a:pt x="1177358" y="853114"/>
                  <a:pt x="1209022" y="652193"/>
                  <a:pt x="1267799" y="463218"/>
                </a:cubicBezTo>
                <a:lnTo>
                  <a:pt x="1303715" y="365090"/>
                </a:lnTo>
                <a:lnTo>
                  <a:pt x="122908" y="107587"/>
                </a:lnTo>
                <a:lnTo>
                  <a:pt x="109897" y="126306"/>
                </a:lnTo>
                <a:cubicBezTo>
                  <a:pt x="95128" y="135788"/>
                  <a:pt x="76741" y="139635"/>
                  <a:pt x="58238" y="135600"/>
                </a:cubicBezTo>
                <a:cubicBezTo>
                  <a:pt x="39735" y="131565"/>
                  <a:pt x="24619" y="120412"/>
                  <a:pt x="15137" y="105641"/>
                </a:cubicBezTo>
                <a:lnTo>
                  <a:pt x="11101" y="83205"/>
                </a:lnTo>
                <a:lnTo>
                  <a:pt x="0" y="80784"/>
                </a:lnTo>
                <a:lnTo>
                  <a:pt x="5845" y="53982"/>
                </a:lnTo>
                <a:lnTo>
                  <a:pt x="11689" y="27180"/>
                </a:lnTo>
                <a:lnTo>
                  <a:pt x="22791" y="29601"/>
                </a:lnTo>
                <a:lnTo>
                  <a:pt x="35802" y="10881"/>
                </a:lnTo>
                <a:cubicBezTo>
                  <a:pt x="43187" y="6141"/>
                  <a:pt x="51477" y="2810"/>
                  <a:pt x="60233" y="1167"/>
                </a:cubicBezTo>
                <a:close/>
              </a:path>
            </a:pathLst>
          </a:custGeom>
          <a:solidFill>
            <a:srgbClr val="FF928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4B1BB67F-A885-4A15-B989-210F399F4143}"/>
              </a:ext>
            </a:extLst>
          </p:cNvPr>
          <p:cNvSpPr>
            <a:spLocks noChangeAspect="1"/>
          </p:cNvSpPr>
          <p:nvPr/>
        </p:nvSpPr>
        <p:spPr>
          <a:xfrm rot="7345456">
            <a:off x="5157743" y="4354350"/>
            <a:ext cx="2542364" cy="1878040"/>
          </a:xfrm>
          <a:custGeom>
            <a:avLst/>
            <a:gdLst>
              <a:gd name="connsiteX0" fmla="*/ 859612 w 2542364"/>
              <a:gd name="connsiteY0" fmla="*/ 1836892 h 1878040"/>
              <a:gd name="connsiteX1" fmla="*/ 863962 w 2542364"/>
              <a:gd name="connsiteY1" fmla="*/ 1811816 h 1878040"/>
              <a:gd name="connsiteX2" fmla="*/ 855057 w 2542364"/>
              <a:gd name="connsiteY2" fmla="*/ 1811641 h 1878040"/>
              <a:gd name="connsiteX3" fmla="*/ 870009 w 2542364"/>
              <a:gd name="connsiteY3" fmla="*/ 1725466 h 1878040"/>
              <a:gd name="connsiteX4" fmla="*/ 671105 w 2542364"/>
              <a:gd name="connsiteY4" fmla="*/ 841178 h 1878040"/>
              <a:gd name="connsiteX5" fmla="*/ 75721 w 2542364"/>
              <a:gd name="connsiteY5" fmla="*/ 331052 h 1878040"/>
              <a:gd name="connsiteX6" fmla="*/ 0 w 2542364"/>
              <a:gd name="connsiteY6" fmla="*/ 302307 h 1878040"/>
              <a:gd name="connsiteX7" fmla="*/ 85488 w 2542364"/>
              <a:gd name="connsiteY7" fmla="*/ 0 h 1878040"/>
              <a:gd name="connsiteX8" fmla="*/ 188258 w 2542364"/>
              <a:gd name="connsiteY8" fmla="*/ 38309 h 1878040"/>
              <a:gd name="connsiteX9" fmla="*/ 937165 w 2542364"/>
              <a:gd name="connsiteY9" fmla="*/ 672173 h 1878040"/>
              <a:gd name="connsiteX10" fmla="*/ 1181273 w 2542364"/>
              <a:gd name="connsiteY10" fmla="*/ 1757434 h 1878040"/>
              <a:gd name="connsiteX11" fmla="*/ 1177007 w 2542364"/>
              <a:gd name="connsiteY11" fmla="*/ 1782028 h 1878040"/>
              <a:gd name="connsiteX12" fmla="*/ 2416567 w 2542364"/>
              <a:gd name="connsiteY12" fmla="*/ 1782028 h 1878040"/>
              <a:gd name="connsiteX13" fmla="*/ 2425291 w 2542364"/>
              <a:gd name="connsiteY13" fmla="*/ 1760967 h 1878040"/>
              <a:gd name="connsiteX14" fmla="*/ 2473784 w 2542364"/>
              <a:gd name="connsiteY14" fmla="*/ 1740880 h 1878040"/>
              <a:gd name="connsiteX15" fmla="*/ 2522278 w 2542364"/>
              <a:gd name="connsiteY15" fmla="*/ 1760967 h 1878040"/>
              <a:gd name="connsiteX16" fmla="*/ 2531002 w 2542364"/>
              <a:gd name="connsiteY16" fmla="*/ 1782028 h 1878040"/>
              <a:gd name="connsiteX17" fmla="*/ 2542364 w 2542364"/>
              <a:gd name="connsiteY17" fmla="*/ 1782028 h 1878040"/>
              <a:gd name="connsiteX18" fmla="*/ 2542364 w 2542364"/>
              <a:gd name="connsiteY18" fmla="*/ 1809460 h 1878040"/>
              <a:gd name="connsiteX19" fmla="*/ 2542364 w 2542364"/>
              <a:gd name="connsiteY19" fmla="*/ 1836892 h 1878040"/>
              <a:gd name="connsiteX20" fmla="*/ 2531002 w 2542364"/>
              <a:gd name="connsiteY20" fmla="*/ 1836892 h 1878040"/>
              <a:gd name="connsiteX21" fmla="*/ 2522278 w 2542364"/>
              <a:gd name="connsiteY21" fmla="*/ 1857954 h 1878040"/>
              <a:gd name="connsiteX22" fmla="*/ 2473784 w 2542364"/>
              <a:gd name="connsiteY22" fmla="*/ 1878040 h 1878040"/>
              <a:gd name="connsiteX23" fmla="*/ 2425291 w 2542364"/>
              <a:gd name="connsiteY23" fmla="*/ 1857954 h 1878040"/>
              <a:gd name="connsiteX24" fmla="*/ 2416567 w 2542364"/>
              <a:gd name="connsiteY24" fmla="*/ 1836892 h 1878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542364" h="1878040">
                <a:moveTo>
                  <a:pt x="859612" y="1836892"/>
                </a:moveTo>
                <a:lnTo>
                  <a:pt x="863962" y="1811816"/>
                </a:lnTo>
                <a:lnTo>
                  <a:pt x="855057" y="1811641"/>
                </a:lnTo>
                <a:lnTo>
                  <a:pt x="870009" y="1725466"/>
                </a:lnTo>
                <a:cubicBezTo>
                  <a:pt x="907199" y="1427200"/>
                  <a:pt x="844853" y="1114707"/>
                  <a:pt x="671105" y="841178"/>
                </a:cubicBezTo>
                <a:cubicBezTo>
                  <a:pt x="522177" y="606725"/>
                  <a:pt x="312549" y="434192"/>
                  <a:pt x="75721" y="331052"/>
                </a:cubicBezTo>
                <a:lnTo>
                  <a:pt x="0" y="302307"/>
                </a:lnTo>
                <a:lnTo>
                  <a:pt x="85488" y="0"/>
                </a:lnTo>
                <a:lnTo>
                  <a:pt x="188258" y="38309"/>
                </a:lnTo>
                <a:cubicBezTo>
                  <a:pt x="486368" y="163900"/>
                  <a:pt x="750582" y="378440"/>
                  <a:pt x="937165" y="672173"/>
                </a:cubicBezTo>
                <a:cubicBezTo>
                  <a:pt x="1150402" y="1007867"/>
                  <a:pt x="1226917" y="1391381"/>
                  <a:pt x="1181273" y="1757434"/>
                </a:cubicBezTo>
                <a:lnTo>
                  <a:pt x="1177007" y="1782028"/>
                </a:lnTo>
                <a:lnTo>
                  <a:pt x="2416567" y="1782028"/>
                </a:lnTo>
                <a:lnTo>
                  <a:pt x="2425291" y="1760967"/>
                </a:lnTo>
                <a:cubicBezTo>
                  <a:pt x="2437701" y="1748556"/>
                  <a:pt x="2454846" y="1740880"/>
                  <a:pt x="2473784" y="1740880"/>
                </a:cubicBezTo>
                <a:cubicBezTo>
                  <a:pt x="2492722" y="1740880"/>
                  <a:pt x="2509867" y="1748556"/>
                  <a:pt x="2522278" y="1760967"/>
                </a:cubicBezTo>
                <a:lnTo>
                  <a:pt x="2531002" y="1782028"/>
                </a:lnTo>
                <a:lnTo>
                  <a:pt x="2542364" y="1782028"/>
                </a:lnTo>
                <a:lnTo>
                  <a:pt x="2542364" y="1809460"/>
                </a:lnTo>
                <a:lnTo>
                  <a:pt x="2542364" y="1836892"/>
                </a:lnTo>
                <a:lnTo>
                  <a:pt x="2531002" y="1836892"/>
                </a:lnTo>
                <a:lnTo>
                  <a:pt x="2522278" y="1857954"/>
                </a:lnTo>
                <a:cubicBezTo>
                  <a:pt x="2509867" y="1870364"/>
                  <a:pt x="2492722" y="1878040"/>
                  <a:pt x="2473784" y="1878040"/>
                </a:cubicBezTo>
                <a:cubicBezTo>
                  <a:pt x="2454846" y="1878040"/>
                  <a:pt x="2437701" y="1870364"/>
                  <a:pt x="2425291" y="1857954"/>
                </a:cubicBezTo>
                <a:lnTo>
                  <a:pt x="2416567" y="1836892"/>
                </a:lnTo>
                <a:close/>
              </a:path>
            </a:pathLst>
          </a:custGeom>
          <a:solidFill>
            <a:srgbClr val="57CCC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0A2AD900-70EF-4C72-8B4E-0338EDC35B30}"/>
              </a:ext>
            </a:extLst>
          </p:cNvPr>
          <p:cNvSpPr>
            <a:spLocks noChangeAspect="1"/>
          </p:cNvSpPr>
          <p:nvPr/>
        </p:nvSpPr>
        <p:spPr>
          <a:xfrm>
            <a:off x="7406839" y="2883583"/>
            <a:ext cx="1257720" cy="2817355"/>
          </a:xfrm>
          <a:custGeom>
            <a:avLst/>
            <a:gdLst>
              <a:gd name="connsiteX0" fmla="*/ 719476 w 1257720"/>
              <a:gd name="connsiteY0" fmla="*/ 0 h 2817355"/>
              <a:gd name="connsiteX1" fmla="*/ 751601 w 1257720"/>
              <a:gd name="connsiteY1" fmla="*/ 87772 h 2817355"/>
              <a:gd name="connsiteX2" fmla="*/ 813265 w 1257720"/>
              <a:gd name="connsiteY2" fmla="*/ 495644 h 2817355"/>
              <a:gd name="connsiteX3" fmla="*/ 314130 w 1257720"/>
              <a:gd name="connsiteY3" fmla="*/ 1554037 h 2817355"/>
              <a:gd name="connsiteX4" fmla="*/ 226795 w 1257720"/>
              <a:gd name="connsiteY4" fmla="*/ 1619345 h 2817355"/>
              <a:gd name="connsiteX5" fmla="*/ 1171754 w 1257720"/>
              <a:gd name="connsiteY5" fmla="*/ 2686797 h 2817355"/>
              <a:gd name="connsiteX6" fmla="*/ 1193307 w 1257720"/>
              <a:gd name="connsiteY6" fmla="*/ 2679369 h 2817355"/>
              <a:gd name="connsiteX7" fmla="*/ 1240490 w 1257720"/>
              <a:gd name="connsiteY7" fmla="*/ 2702365 h 2817355"/>
              <a:gd name="connsiteX8" fmla="*/ 1257593 w 1257720"/>
              <a:gd name="connsiteY8" fmla="*/ 2751989 h 2817355"/>
              <a:gd name="connsiteX9" fmla="*/ 1247606 w 1257720"/>
              <a:gd name="connsiteY9" fmla="*/ 2772482 h 2817355"/>
              <a:gd name="connsiteX10" fmla="*/ 1255138 w 1257720"/>
              <a:gd name="connsiteY10" fmla="*/ 2780989 h 2817355"/>
              <a:gd name="connsiteX11" fmla="*/ 1234598 w 1257720"/>
              <a:gd name="connsiteY11" fmla="*/ 2799172 h 2817355"/>
              <a:gd name="connsiteX12" fmla="*/ 1214058 w 1257720"/>
              <a:gd name="connsiteY12" fmla="*/ 2817355 h 2817355"/>
              <a:gd name="connsiteX13" fmla="*/ 1206526 w 1257720"/>
              <a:gd name="connsiteY13" fmla="*/ 2808848 h 2817355"/>
              <a:gd name="connsiteX14" fmla="*/ 1184973 w 1257720"/>
              <a:gd name="connsiteY14" fmla="*/ 2816276 h 2817355"/>
              <a:gd name="connsiteX15" fmla="*/ 1137790 w 1257720"/>
              <a:gd name="connsiteY15" fmla="*/ 2793280 h 2817355"/>
              <a:gd name="connsiteX16" fmla="*/ 1120687 w 1257720"/>
              <a:gd name="connsiteY16" fmla="*/ 2743656 h 2817355"/>
              <a:gd name="connsiteX17" fmla="*/ 1130674 w 1257720"/>
              <a:gd name="connsiteY17" fmla="*/ 2723163 h 2817355"/>
              <a:gd name="connsiteX18" fmla="*/ 0 w 1257720"/>
              <a:gd name="connsiteY18" fmla="*/ 1445923 h 2817355"/>
              <a:gd name="connsiteX19" fmla="*/ 45533 w 1257720"/>
              <a:gd name="connsiteY19" fmla="*/ 1421210 h 2817355"/>
              <a:gd name="connsiteX20" fmla="*/ 48921 w 1257720"/>
              <a:gd name="connsiteY20" fmla="*/ 1418414 h 2817355"/>
              <a:gd name="connsiteX21" fmla="*/ 52370 w 1257720"/>
              <a:gd name="connsiteY21" fmla="*/ 1422310 h 2817355"/>
              <a:gd name="connsiteX22" fmla="*/ 66526 w 1257720"/>
              <a:gd name="connsiteY22" fmla="*/ 1413709 h 2817355"/>
              <a:gd name="connsiteX23" fmla="*/ 559265 w 1257720"/>
              <a:gd name="connsiteY23" fmla="*/ 486978 h 2817355"/>
              <a:gd name="connsiteX24" fmla="*/ 509020 w 1257720"/>
              <a:gd name="connsiteY24" fmla="*/ 154638 h 2817355"/>
              <a:gd name="connsiteX25" fmla="*/ 484402 w 1257720"/>
              <a:gd name="connsiteY25" fmla="*/ 87376 h 28173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257720" h="2817355">
                <a:moveTo>
                  <a:pt x="719476" y="0"/>
                </a:moveTo>
                <a:lnTo>
                  <a:pt x="751601" y="87772"/>
                </a:lnTo>
                <a:cubicBezTo>
                  <a:pt x="791676" y="216619"/>
                  <a:pt x="813265" y="353611"/>
                  <a:pt x="813265" y="495644"/>
                </a:cubicBezTo>
                <a:cubicBezTo>
                  <a:pt x="813265" y="921745"/>
                  <a:pt x="618964" y="1302466"/>
                  <a:pt x="314130" y="1554037"/>
                </a:cubicBezTo>
                <a:lnTo>
                  <a:pt x="226795" y="1619345"/>
                </a:lnTo>
                <a:lnTo>
                  <a:pt x="1171754" y="2686797"/>
                </a:lnTo>
                <a:lnTo>
                  <a:pt x="1193307" y="2679369"/>
                </a:lnTo>
                <a:cubicBezTo>
                  <a:pt x="1210825" y="2680435"/>
                  <a:pt x="1227937" y="2688184"/>
                  <a:pt x="1240490" y="2702365"/>
                </a:cubicBezTo>
                <a:cubicBezTo>
                  <a:pt x="1253043" y="2716545"/>
                  <a:pt x="1258660" y="2734470"/>
                  <a:pt x="1257593" y="2751989"/>
                </a:cubicBezTo>
                <a:lnTo>
                  <a:pt x="1247606" y="2772482"/>
                </a:lnTo>
                <a:lnTo>
                  <a:pt x="1255138" y="2780989"/>
                </a:lnTo>
                <a:lnTo>
                  <a:pt x="1234598" y="2799172"/>
                </a:lnTo>
                <a:lnTo>
                  <a:pt x="1214058" y="2817355"/>
                </a:lnTo>
                <a:lnTo>
                  <a:pt x="1206526" y="2808848"/>
                </a:lnTo>
                <a:lnTo>
                  <a:pt x="1184973" y="2816276"/>
                </a:lnTo>
                <a:cubicBezTo>
                  <a:pt x="1167455" y="2815209"/>
                  <a:pt x="1150343" y="2807460"/>
                  <a:pt x="1137790" y="2793280"/>
                </a:cubicBezTo>
                <a:cubicBezTo>
                  <a:pt x="1125237" y="2779100"/>
                  <a:pt x="1119620" y="2761174"/>
                  <a:pt x="1120687" y="2743656"/>
                </a:cubicBezTo>
                <a:lnTo>
                  <a:pt x="1130674" y="2723163"/>
                </a:lnTo>
                <a:lnTo>
                  <a:pt x="0" y="1445923"/>
                </a:lnTo>
                <a:lnTo>
                  <a:pt x="45533" y="1421210"/>
                </a:lnTo>
                <a:lnTo>
                  <a:pt x="48921" y="1418414"/>
                </a:lnTo>
                <a:lnTo>
                  <a:pt x="52370" y="1422310"/>
                </a:lnTo>
                <a:lnTo>
                  <a:pt x="66526" y="1413709"/>
                </a:lnTo>
                <a:cubicBezTo>
                  <a:pt x="363810" y="1212868"/>
                  <a:pt x="559265" y="872748"/>
                  <a:pt x="559265" y="486978"/>
                </a:cubicBezTo>
                <a:cubicBezTo>
                  <a:pt x="559265" y="371247"/>
                  <a:pt x="541674" y="259624"/>
                  <a:pt x="509020" y="154638"/>
                </a:cubicBezTo>
                <a:lnTo>
                  <a:pt x="484402" y="87376"/>
                </a:lnTo>
                <a:close/>
              </a:path>
            </a:pathLst>
          </a:custGeom>
          <a:solidFill>
            <a:srgbClr val="F4C95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A83021B9-ABD2-43FC-BA66-17E7A0E2BCF9}"/>
              </a:ext>
            </a:extLst>
          </p:cNvPr>
          <p:cNvSpPr>
            <a:spLocks noChangeAspect="1"/>
          </p:cNvSpPr>
          <p:nvPr/>
        </p:nvSpPr>
        <p:spPr>
          <a:xfrm>
            <a:off x="6687233" y="2007626"/>
            <a:ext cx="2719365" cy="1085050"/>
          </a:xfrm>
          <a:custGeom>
            <a:avLst/>
            <a:gdLst>
              <a:gd name="connsiteX0" fmla="*/ 24112 w 2719365"/>
              <a:gd name="connsiteY0" fmla="*/ 0 h 1085050"/>
              <a:gd name="connsiteX1" fmla="*/ 1172928 w 2719365"/>
              <a:gd name="connsiteY1" fmla="*/ 781803 h 1085050"/>
              <a:gd name="connsiteX2" fmla="*/ 1223158 w 2719365"/>
              <a:gd name="connsiteY2" fmla="*/ 950928 h 1085050"/>
              <a:gd name="connsiteX3" fmla="*/ 2582356 w 2719365"/>
              <a:gd name="connsiteY3" fmla="*/ 449892 h 1085050"/>
              <a:gd name="connsiteX4" fmla="*/ 2583257 w 2719365"/>
              <a:gd name="connsiteY4" fmla="*/ 427114 h 1085050"/>
              <a:gd name="connsiteX5" fmla="*/ 2621809 w 2719365"/>
              <a:gd name="connsiteY5" fmla="*/ 391494 h 1085050"/>
              <a:gd name="connsiteX6" fmla="*/ 2648721 w 2719365"/>
              <a:gd name="connsiteY6" fmla="*/ 387318 h 1085050"/>
              <a:gd name="connsiteX7" fmla="*/ 2674258 w 2719365"/>
              <a:gd name="connsiteY7" fmla="*/ 393568 h 1085050"/>
              <a:gd name="connsiteX8" fmla="*/ 2689728 w 2719365"/>
              <a:gd name="connsiteY8" fmla="*/ 410312 h 1085050"/>
              <a:gd name="connsiteX9" fmla="*/ 2700389 w 2719365"/>
              <a:gd name="connsiteY9" fmla="*/ 406382 h 1085050"/>
              <a:gd name="connsiteX10" fmla="*/ 2709877 w 2719365"/>
              <a:gd name="connsiteY10" fmla="*/ 432121 h 1085050"/>
              <a:gd name="connsiteX11" fmla="*/ 2719365 w 2719365"/>
              <a:gd name="connsiteY11" fmla="*/ 457860 h 1085050"/>
              <a:gd name="connsiteX12" fmla="*/ 2708704 w 2719365"/>
              <a:gd name="connsiteY12" fmla="*/ 461790 h 1085050"/>
              <a:gd name="connsiteX13" fmla="*/ 2707803 w 2719365"/>
              <a:gd name="connsiteY13" fmla="*/ 484569 h 1085050"/>
              <a:gd name="connsiteX14" fmla="*/ 2669250 w 2719365"/>
              <a:gd name="connsiteY14" fmla="*/ 520188 h 1085050"/>
              <a:gd name="connsiteX15" fmla="*/ 2616802 w 2719365"/>
              <a:gd name="connsiteY15" fmla="*/ 518115 h 1085050"/>
              <a:gd name="connsiteX16" fmla="*/ 2601332 w 2719365"/>
              <a:gd name="connsiteY16" fmla="*/ 501370 h 1085050"/>
              <a:gd name="connsiteX17" fmla="*/ 1017940 w 2719365"/>
              <a:gd name="connsiteY17" fmla="*/ 1085050 h 1085050"/>
              <a:gd name="connsiteX18" fmla="*/ 1016237 w 2719365"/>
              <a:gd name="connsiteY18" fmla="*/ 1068163 h 1085050"/>
              <a:gd name="connsiteX19" fmla="*/ 1014058 w 2719365"/>
              <a:gd name="connsiteY19" fmla="*/ 1068973 h 1085050"/>
              <a:gd name="connsiteX20" fmla="*/ 1010145 w 2719365"/>
              <a:gd name="connsiteY20" fmla="*/ 1030155 h 1085050"/>
              <a:gd name="connsiteX21" fmla="*/ 1009949 w 2719365"/>
              <a:gd name="connsiteY21" fmla="*/ 1029523 h 1085050"/>
              <a:gd name="connsiteX22" fmla="*/ 1010077 w 2719365"/>
              <a:gd name="connsiteY22" fmla="*/ 1029476 h 1085050"/>
              <a:gd name="connsiteX23" fmla="*/ 1009517 w 2719365"/>
              <a:gd name="connsiteY23" fmla="*/ 1023928 h 1085050"/>
              <a:gd name="connsiteX24" fmla="*/ 24112 w 2719365"/>
              <a:gd name="connsiteY24" fmla="*/ 220800 h 1085050"/>
              <a:gd name="connsiteX25" fmla="*/ 0 w 2719365"/>
              <a:gd name="connsiteY25" fmla="*/ 222018 h 1085050"/>
              <a:gd name="connsiteX26" fmla="*/ 0 w 2719365"/>
              <a:gd name="connsiteY26" fmla="*/ 1218 h 10850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719365" h="1085050">
                <a:moveTo>
                  <a:pt x="24112" y="0"/>
                </a:moveTo>
                <a:cubicBezTo>
                  <a:pt x="546087" y="0"/>
                  <a:pt x="992394" y="323970"/>
                  <a:pt x="1172928" y="781803"/>
                </a:cubicBezTo>
                <a:lnTo>
                  <a:pt x="1223158" y="950928"/>
                </a:lnTo>
                <a:lnTo>
                  <a:pt x="2582356" y="449892"/>
                </a:lnTo>
                <a:lnTo>
                  <a:pt x="2583257" y="427114"/>
                </a:lnTo>
                <a:cubicBezTo>
                  <a:pt x="2590608" y="411176"/>
                  <a:pt x="2604040" y="398044"/>
                  <a:pt x="2621809" y="391494"/>
                </a:cubicBezTo>
                <a:cubicBezTo>
                  <a:pt x="2630694" y="388219"/>
                  <a:pt x="2639822" y="386899"/>
                  <a:pt x="2648721" y="387318"/>
                </a:cubicBezTo>
                <a:cubicBezTo>
                  <a:pt x="2657620" y="387736"/>
                  <a:pt x="2666290" y="389892"/>
                  <a:pt x="2674258" y="393568"/>
                </a:cubicBezTo>
                <a:lnTo>
                  <a:pt x="2689728" y="410312"/>
                </a:lnTo>
                <a:lnTo>
                  <a:pt x="2700389" y="406382"/>
                </a:lnTo>
                <a:lnTo>
                  <a:pt x="2709877" y="432121"/>
                </a:lnTo>
                <a:lnTo>
                  <a:pt x="2719365" y="457860"/>
                </a:lnTo>
                <a:lnTo>
                  <a:pt x="2708704" y="461790"/>
                </a:lnTo>
                <a:lnTo>
                  <a:pt x="2707803" y="484569"/>
                </a:lnTo>
                <a:cubicBezTo>
                  <a:pt x="2700451" y="500506"/>
                  <a:pt x="2687019" y="513638"/>
                  <a:pt x="2669250" y="520188"/>
                </a:cubicBezTo>
                <a:cubicBezTo>
                  <a:pt x="2651480" y="526739"/>
                  <a:pt x="2632739" y="525466"/>
                  <a:pt x="2616802" y="518115"/>
                </a:cubicBezTo>
                <a:lnTo>
                  <a:pt x="2601332" y="501370"/>
                </a:lnTo>
                <a:lnTo>
                  <a:pt x="1017940" y="1085050"/>
                </a:lnTo>
                <a:lnTo>
                  <a:pt x="1016237" y="1068163"/>
                </a:lnTo>
                <a:lnTo>
                  <a:pt x="1014058" y="1068973"/>
                </a:lnTo>
                <a:lnTo>
                  <a:pt x="1010145" y="1030155"/>
                </a:lnTo>
                <a:lnTo>
                  <a:pt x="1009949" y="1029523"/>
                </a:lnTo>
                <a:lnTo>
                  <a:pt x="1010077" y="1029476"/>
                </a:lnTo>
                <a:lnTo>
                  <a:pt x="1009517" y="1023928"/>
                </a:lnTo>
                <a:cubicBezTo>
                  <a:pt x="915726" y="565584"/>
                  <a:pt x="510184" y="220800"/>
                  <a:pt x="24112" y="220800"/>
                </a:cubicBezTo>
                <a:lnTo>
                  <a:pt x="0" y="222018"/>
                </a:lnTo>
                <a:lnTo>
                  <a:pt x="0" y="1218"/>
                </a:lnTo>
                <a:close/>
              </a:path>
            </a:pathLst>
          </a:custGeom>
          <a:solidFill>
            <a:srgbClr val="4CC8EC"/>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73D123A7-5A94-422B-9070-A824EBB0E08C}"/>
              </a:ext>
            </a:extLst>
          </p:cNvPr>
          <p:cNvSpPr txBox="1">
            <a:spLocks noChangeArrowheads="1"/>
          </p:cNvSpPr>
          <p:nvPr/>
        </p:nvSpPr>
        <p:spPr bwMode="auto">
          <a:xfrm rot="2760000">
            <a:off x="6272784" y="2616562"/>
            <a:ext cx="1048752"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chemeClr val="bg1"/>
                </a:solidFill>
              </a:rPr>
              <a:t>YOUR TITLE</a:t>
            </a:r>
            <a:br>
              <a:rPr lang="en-US" sz="4000" dirty="0">
                <a:solidFill>
                  <a:schemeClr val="bg1"/>
                </a:solidFill>
              </a:rPr>
            </a:br>
            <a:endParaRPr lang="en-US" sz="1100" dirty="0">
              <a:solidFill>
                <a:schemeClr val="bg1"/>
              </a:solidFill>
            </a:endParaRPr>
          </a:p>
        </p:txBody>
      </p:sp>
      <p:sp>
        <p:nvSpPr>
          <p:cNvPr id="56" name="Text Box 10">
            <a:extLst>
              <a:ext uri="{FF2B5EF4-FFF2-40B4-BE49-F238E27FC236}">
                <a16:creationId xmlns:a16="http://schemas.microsoft.com/office/drawing/2014/main" id="{8C30C036-C840-4C68-934E-D4E7CA443C04}"/>
              </a:ext>
            </a:extLst>
          </p:cNvPr>
          <p:cNvSpPr txBox="1">
            <a:spLocks noChangeArrowheads="1"/>
          </p:cNvSpPr>
          <p:nvPr/>
        </p:nvSpPr>
        <p:spPr bwMode="auto">
          <a:xfrm rot="1236528">
            <a:off x="5854147" y="3677237"/>
            <a:ext cx="1463369"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chemeClr val="bg1"/>
                </a:solidFill>
              </a:rPr>
              <a:t>YOUR TITLE</a:t>
            </a:r>
            <a:endParaRPr lang="en-US" sz="1600" dirty="0">
              <a:solidFill>
                <a:schemeClr val="bg1"/>
              </a:solidFill>
              <a:latin typeface="Candara" panose="020E0502030303020204" pitchFamily="34" charset="0"/>
            </a:endParaRPr>
          </a:p>
        </p:txBody>
      </p:sp>
      <p:sp>
        <p:nvSpPr>
          <p:cNvPr id="57" name="Text Box 10">
            <a:extLst>
              <a:ext uri="{FF2B5EF4-FFF2-40B4-BE49-F238E27FC236}">
                <a16:creationId xmlns:a16="http://schemas.microsoft.com/office/drawing/2014/main" id="{49759F78-676C-4650-BA31-7136A588C6AE}"/>
              </a:ext>
            </a:extLst>
          </p:cNvPr>
          <p:cNvSpPr txBox="1">
            <a:spLocks noChangeArrowheads="1"/>
          </p:cNvSpPr>
          <p:nvPr/>
        </p:nvSpPr>
        <p:spPr bwMode="auto">
          <a:xfrm rot="5742381">
            <a:off x="4806569" y="2790306"/>
            <a:ext cx="1793248"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chemeClr val="bg1"/>
                </a:solidFill>
              </a:rPr>
              <a:t>YOUR TITLE</a:t>
            </a:r>
            <a:endParaRPr lang="en-US" sz="1600" dirty="0">
              <a:solidFill>
                <a:schemeClr val="bg1"/>
              </a:solidFill>
              <a:latin typeface="Candara" panose="020E0502030303020204" pitchFamily="34" charset="0"/>
            </a:endParaRPr>
          </a:p>
        </p:txBody>
      </p:sp>
      <p:sp>
        <p:nvSpPr>
          <p:cNvPr id="58" name="Text Box 10">
            <a:extLst>
              <a:ext uri="{FF2B5EF4-FFF2-40B4-BE49-F238E27FC236}">
                <a16:creationId xmlns:a16="http://schemas.microsoft.com/office/drawing/2014/main" id="{0FF6A1AB-F21C-4116-8A26-3994AA4C41A5}"/>
              </a:ext>
            </a:extLst>
          </p:cNvPr>
          <p:cNvSpPr txBox="1">
            <a:spLocks noChangeArrowheads="1"/>
          </p:cNvSpPr>
          <p:nvPr/>
        </p:nvSpPr>
        <p:spPr bwMode="auto">
          <a:xfrm rot="21000000">
            <a:off x="5577840" y="1924896"/>
            <a:ext cx="1582068"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chemeClr val="bg1"/>
                </a:solidFill>
              </a:rPr>
              <a:t>YOUR TITLE</a:t>
            </a:r>
            <a:br>
              <a:rPr lang="en-US" sz="4000" dirty="0">
                <a:solidFill>
                  <a:schemeClr val="bg1"/>
                </a:solidFill>
              </a:rPr>
            </a:br>
            <a:endParaRPr lang="en-US" sz="1100" dirty="0">
              <a:solidFill>
                <a:schemeClr val="bg1"/>
              </a:solidFill>
            </a:endParaRPr>
          </a:p>
        </p:txBody>
      </p:sp>
      <p:grpSp>
        <p:nvGrpSpPr>
          <p:cNvPr id="59" name="Group 58">
            <a:extLst>
              <a:ext uri="{FF2B5EF4-FFF2-40B4-BE49-F238E27FC236}">
                <a16:creationId xmlns:a16="http://schemas.microsoft.com/office/drawing/2014/main" id="{F4FFFD29-1F21-4BEF-98F5-7973FF752B57}"/>
              </a:ext>
            </a:extLst>
          </p:cNvPr>
          <p:cNvGrpSpPr/>
          <p:nvPr/>
        </p:nvGrpSpPr>
        <p:grpSpPr>
          <a:xfrm>
            <a:off x="5791853" y="330555"/>
            <a:ext cx="731520" cy="731520"/>
            <a:chOff x="5635148" y="1635476"/>
            <a:chExt cx="731520" cy="731520"/>
          </a:xfrm>
          <a:scene3d>
            <a:camera prst="orthographicFront">
              <a:rot lat="0" lon="0" rev="0"/>
            </a:camera>
            <a:lightRig rig="brightRoom" dir="t">
              <a:rot lat="0" lon="0" rev="600000"/>
            </a:lightRig>
          </a:scene3d>
        </p:grpSpPr>
        <p:sp>
          <p:nvSpPr>
            <p:cNvPr id="60" name="Oval 59">
              <a:extLst>
                <a:ext uri="{FF2B5EF4-FFF2-40B4-BE49-F238E27FC236}">
                  <a16:creationId xmlns:a16="http://schemas.microsoft.com/office/drawing/2014/main" id="{5981AC8F-7D54-4A6C-A11F-E5FF1C4543FC}"/>
                </a:ext>
              </a:extLst>
            </p:cNvPr>
            <p:cNvSpPr>
              <a:spLocks noChangeAspect="1"/>
            </p:cNvSpPr>
            <p:nvPr/>
          </p:nvSpPr>
          <p:spPr>
            <a:xfrm rot="14929748">
              <a:off x="5635148" y="1635476"/>
              <a:ext cx="731520" cy="731520"/>
            </a:xfrm>
            <a:prstGeom prst="ellipse">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a:extLst>
                <a:ext uri="{FF2B5EF4-FFF2-40B4-BE49-F238E27FC236}">
                  <a16:creationId xmlns:a16="http://schemas.microsoft.com/office/drawing/2014/main" id="{D2FA3972-92B5-44FF-842B-B391232E4770}"/>
                </a:ext>
              </a:extLst>
            </p:cNvPr>
            <p:cNvSpPr txBox="1">
              <a:spLocks noChangeArrowheads="1"/>
            </p:cNvSpPr>
            <p:nvPr/>
          </p:nvSpPr>
          <p:spPr bwMode="auto">
            <a:xfrm>
              <a:off x="5656414" y="1752272"/>
              <a:ext cx="688987" cy="477054"/>
            </a:xfrm>
            <a:prstGeom prst="rect">
              <a:avLst/>
            </a:prstGeom>
            <a:noFill/>
            <a:ln w="9525">
              <a:noFill/>
              <a:miter lim="800000"/>
              <a:headEnd/>
              <a:tailEnd/>
            </a:ln>
            <a:effectLst>
              <a:outerShdw blurRad="57785" dist="33020" dir="3180000" algn="ctr">
                <a:srgbClr val="000000">
                  <a:alpha val="30000"/>
                </a:srgbClr>
              </a:outerShdw>
            </a:effectLst>
            <a:sp3d prstMaterial="metal">
              <a:bevelT w="38100" h="57150" prst="angle"/>
            </a:sp3d>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26%</a:t>
              </a:r>
            </a:p>
            <a:p>
              <a:pPr algn="ctr"/>
              <a:r>
                <a:rPr lang="en-US" sz="700" dirty="0">
                  <a:solidFill>
                    <a:schemeClr val="bg1"/>
                  </a:solidFill>
                </a:rPr>
                <a:t>LOREM IPSUM</a:t>
              </a:r>
            </a:p>
          </p:txBody>
        </p:sp>
      </p:grpSp>
      <p:sp>
        <p:nvSpPr>
          <p:cNvPr id="62" name="TextBox 61">
            <a:extLst>
              <a:ext uri="{FF2B5EF4-FFF2-40B4-BE49-F238E27FC236}">
                <a16:creationId xmlns:a16="http://schemas.microsoft.com/office/drawing/2014/main" id="{D869B787-DFB0-4D13-8382-B16801CA4E68}"/>
              </a:ext>
            </a:extLst>
          </p:cNvPr>
          <p:cNvSpPr txBox="1"/>
          <p:nvPr/>
        </p:nvSpPr>
        <p:spPr>
          <a:xfrm>
            <a:off x="6736694" y="392389"/>
            <a:ext cx="3293340" cy="707886"/>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D530B8F8-6FBF-420A-8E33-30B8EFE64353}"/>
              </a:ext>
            </a:extLst>
          </p:cNvPr>
          <p:cNvSpPr txBox="1"/>
          <p:nvPr/>
        </p:nvSpPr>
        <p:spPr>
          <a:xfrm rot="20335263">
            <a:off x="7655661" y="1689904"/>
            <a:ext cx="3293340" cy="707886"/>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2F91145A-C422-41F0-8FE6-EFF5ABDBDE2D}"/>
              </a:ext>
            </a:extLst>
          </p:cNvPr>
          <p:cNvSpPr txBox="1"/>
          <p:nvPr/>
        </p:nvSpPr>
        <p:spPr>
          <a:xfrm rot="2906228">
            <a:off x="7388909" y="5122779"/>
            <a:ext cx="3293340" cy="707886"/>
          </a:xfrm>
          <a:prstGeom prst="rect">
            <a:avLst/>
          </a:prstGeom>
          <a:noFill/>
        </p:spPr>
        <p:txBody>
          <a:bodyPr wrap="square" rtlCol="0">
            <a:spAutoFit/>
          </a:bodyPr>
          <a:lstStyle/>
          <a:p>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4CEC2A33-2FFF-493D-8540-25436425C2D4}"/>
              </a:ext>
            </a:extLst>
          </p:cNvPr>
          <p:cNvSpPr txBox="1"/>
          <p:nvPr/>
        </p:nvSpPr>
        <p:spPr>
          <a:xfrm rot="18128163">
            <a:off x="4485285" y="5481420"/>
            <a:ext cx="2217392" cy="892552"/>
          </a:xfrm>
          <a:prstGeom prst="rect">
            <a:avLst/>
          </a:prstGeom>
          <a:noFill/>
        </p:spPr>
        <p:txBody>
          <a:bodyPr wrap="square" rtlCol="0">
            <a:spAutoFit/>
          </a:bodyPr>
          <a:lstStyle/>
          <a:p>
            <a:pPr algn="r"/>
            <a:r>
              <a:rPr lang="en-US" sz="1400" b="1" dirty="0">
                <a:solidFill>
                  <a:schemeClr val="bg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sp>
        <p:nvSpPr>
          <p:cNvPr id="66" name="TextBox 65">
            <a:extLst>
              <a:ext uri="{FF2B5EF4-FFF2-40B4-BE49-F238E27FC236}">
                <a16:creationId xmlns:a16="http://schemas.microsoft.com/office/drawing/2014/main" id="{9E2DD50A-8068-493C-80F2-76D2900CBFA4}"/>
              </a:ext>
            </a:extLst>
          </p:cNvPr>
          <p:cNvSpPr txBox="1"/>
          <p:nvPr/>
        </p:nvSpPr>
        <p:spPr>
          <a:xfrm rot="732960">
            <a:off x="1485408" y="2406123"/>
            <a:ext cx="3293340" cy="707886"/>
          </a:xfrm>
          <a:prstGeom prst="rect">
            <a:avLst/>
          </a:prstGeom>
          <a:noFill/>
        </p:spPr>
        <p:txBody>
          <a:bodyPr wrap="square" rtlCol="0">
            <a:spAutoFit/>
          </a:bodyPr>
          <a:lstStyle/>
          <a:p>
            <a:pPr algn="r"/>
            <a:r>
              <a:rPr lang="en-US" sz="1400" b="1" dirty="0">
                <a:solidFill>
                  <a:schemeClr val="bg1"/>
                </a:solidFill>
                <a:latin typeface="Candara" panose="020E0502030303020204" pitchFamily="34" charset="0"/>
              </a:rPr>
              <a:t>LOREM IPSUM</a:t>
            </a:r>
          </a:p>
          <a:p>
            <a:pPr algn="r"/>
            <a:endParaRPr lang="en-US" sz="200"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a:t>
            </a:r>
            <a:endParaRPr lang="en-US" sz="1000" dirty="0">
              <a:solidFill>
                <a:schemeClr val="bg1"/>
              </a:solidFill>
              <a:latin typeface="Candara" panose="020E0502030303020204" pitchFamily="34" charset="0"/>
            </a:endParaRPr>
          </a:p>
        </p:txBody>
      </p:sp>
      <p:grpSp>
        <p:nvGrpSpPr>
          <p:cNvPr id="67" name="Group 66">
            <a:extLst>
              <a:ext uri="{FF2B5EF4-FFF2-40B4-BE49-F238E27FC236}">
                <a16:creationId xmlns:a16="http://schemas.microsoft.com/office/drawing/2014/main" id="{9D53B6F2-0541-429C-99BC-BF402B9B3A69}"/>
              </a:ext>
            </a:extLst>
          </p:cNvPr>
          <p:cNvGrpSpPr/>
          <p:nvPr/>
        </p:nvGrpSpPr>
        <p:grpSpPr>
          <a:xfrm>
            <a:off x="9534622" y="2255899"/>
            <a:ext cx="731520" cy="731520"/>
            <a:chOff x="5635148" y="1635476"/>
            <a:chExt cx="731520" cy="731520"/>
          </a:xfrm>
          <a:scene3d>
            <a:camera prst="orthographicFront">
              <a:rot lat="0" lon="0" rev="0"/>
            </a:camera>
            <a:lightRig rig="brightRoom" dir="t">
              <a:rot lat="0" lon="0" rev="600000"/>
            </a:lightRig>
          </a:scene3d>
        </p:grpSpPr>
        <p:sp>
          <p:nvSpPr>
            <p:cNvPr id="68" name="Oval 67">
              <a:extLst>
                <a:ext uri="{FF2B5EF4-FFF2-40B4-BE49-F238E27FC236}">
                  <a16:creationId xmlns:a16="http://schemas.microsoft.com/office/drawing/2014/main" id="{68C5E3FD-CC95-4713-96B2-F1B7FC358170}"/>
                </a:ext>
              </a:extLst>
            </p:cNvPr>
            <p:cNvSpPr>
              <a:spLocks noChangeAspect="1"/>
            </p:cNvSpPr>
            <p:nvPr/>
          </p:nvSpPr>
          <p:spPr>
            <a:xfrm rot="14929748">
              <a:off x="5635148" y="1635476"/>
              <a:ext cx="731520" cy="731520"/>
            </a:xfrm>
            <a:prstGeom prst="ellipse">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9" name="Text Box 10">
              <a:extLst>
                <a:ext uri="{FF2B5EF4-FFF2-40B4-BE49-F238E27FC236}">
                  <a16:creationId xmlns:a16="http://schemas.microsoft.com/office/drawing/2014/main" id="{7ECB345D-FF33-4606-863A-3F227C20C36D}"/>
                </a:ext>
              </a:extLst>
            </p:cNvPr>
            <p:cNvSpPr txBox="1">
              <a:spLocks noChangeArrowheads="1"/>
            </p:cNvSpPr>
            <p:nvPr/>
          </p:nvSpPr>
          <p:spPr bwMode="auto">
            <a:xfrm>
              <a:off x="5656414" y="1752272"/>
              <a:ext cx="688987" cy="477054"/>
            </a:xfrm>
            <a:prstGeom prst="rect">
              <a:avLst/>
            </a:prstGeom>
            <a:noFill/>
            <a:ln w="9525">
              <a:noFill/>
              <a:miter lim="800000"/>
              <a:headEnd/>
              <a:tailEnd/>
            </a:ln>
            <a:effectLst>
              <a:outerShdw blurRad="57785" dist="33020" dir="3180000" algn="ctr">
                <a:srgbClr val="000000">
                  <a:alpha val="30000"/>
                </a:srgbClr>
              </a:outerShdw>
            </a:effectLst>
            <a:sp3d prstMaterial="metal">
              <a:bevelT w="38100" h="57150" prst="angle"/>
            </a:sp3d>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12%</a:t>
              </a:r>
            </a:p>
            <a:p>
              <a:pPr algn="ctr"/>
              <a:r>
                <a:rPr lang="en-US" sz="700" dirty="0">
                  <a:solidFill>
                    <a:schemeClr val="bg1"/>
                  </a:solidFill>
                </a:rPr>
                <a:t>LOREM IPSUM</a:t>
              </a:r>
            </a:p>
          </p:txBody>
        </p:sp>
      </p:grpSp>
      <p:grpSp>
        <p:nvGrpSpPr>
          <p:cNvPr id="70" name="Group 69">
            <a:extLst>
              <a:ext uri="{FF2B5EF4-FFF2-40B4-BE49-F238E27FC236}">
                <a16:creationId xmlns:a16="http://schemas.microsoft.com/office/drawing/2014/main" id="{98FAFDD6-E7F0-4262-BD0F-3BA1AF6CB20D}"/>
              </a:ext>
            </a:extLst>
          </p:cNvPr>
          <p:cNvGrpSpPr/>
          <p:nvPr/>
        </p:nvGrpSpPr>
        <p:grpSpPr>
          <a:xfrm>
            <a:off x="8281300" y="5828203"/>
            <a:ext cx="731520" cy="731520"/>
            <a:chOff x="5635148" y="1635476"/>
            <a:chExt cx="731520" cy="731520"/>
          </a:xfrm>
          <a:scene3d>
            <a:camera prst="orthographicFront">
              <a:rot lat="0" lon="0" rev="0"/>
            </a:camera>
            <a:lightRig rig="brightRoom" dir="t">
              <a:rot lat="0" lon="0" rev="600000"/>
            </a:lightRig>
          </a:scene3d>
        </p:grpSpPr>
        <p:sp>
          <p:nvSpPr>
            <p:cNvPr id="71" name="Oval 70">
              <a:extLst>
                <a:ext uri="{FF2B5EF4-FFF2-40B4-BE49-F238E27FC236}">
                  <a16:creationId xmlns:a16="http://schemas.microsoft.com/office/drawing/2014/main" id="{8019C57E-B2C0-47F7-BF75-0E0102004C49}"/>
                </a:ext>
              </a:extLst>
            </p:cNvPr>
            <p:cNvSpPr>
              <a:spLocks noChangeAspect="1"/>
            </p:cNvSpPr>
            <p:nvPr/>
          </p:nvSpPr>
          <p:spPr>
            <a:xfrm rot="14929748">
              <a:off x="5635148" y="1635476"/>
              <a:ext cx="731520" cy="731520"/>
            </a:xfrm>
            <a:prstGeom prst="ellipse">
              <a:avLst/>
            </a:pr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Text Box 10">
              <a:extLst>
                <a:ext uri="{FF2B5EF4-FFF2-40B4-BE49-F238E27FC236}">
                  <a16:creationId xmlns:a16="http://schemas.microsoft.com/office/drawing/2014/main" id="{5C0AC578-CE24-412D-95D4-3758C775583E}"/>
                </a:ext>
              </a:extLst>
            </p:cNvPr>
            <p:cNvSpPr txBox="1">
              <a:spLocks noChangeArrowheads="1"/>
            </p:cNvSpPr>
            <p:nvPr/>
          </p:nvSpPr>
          <p:spPr bwMode="auto">
            <a:xfrm>
              <a:off x="5656414" y="1752272"/>
              <a:ext cx="688987" cy="477054"/>
            </a:xfrm>
            <a:prstGeom prst="rect">
              <a:avLst/>
            </a:prstGeom>
            <a:noFill/>
            <a:ln w="9525">
              <a:noFill/>
              <a:miter lim="800000"/>
              <a:headEnd/>
              <a:tailEnd/>
            </a:ln>
            <a:effectLst>
              <a:outerShdw blurRad="57785" dist="33020" dir="3180000" algn="ctr">
                <a:srgbClr val="000000">
                  <a:alpha val="30000"/>
                </a:srgbClr>
              </a:outerShdw>
            </a:effectLst>
            <a:sp3d prstMaterial="metal">
              <a:bevelT w="38100" h="57150" prst="angle"/>
            </a:sp3d>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17%</a:t>
              </a:r>
            </a:p>
            <a:p>
              <a:pPr algn="ctr"/>
              <a:r>
                <a:rPr lang="en-US" sz="700" dirty="0">
                  <a:solidFill>
                    <a:schemeClr val="bg1"/>
                  </a:solidFill>
                </a:rPr>
                <a:t>LOREM IPSUM</a:t>
              </a:r>
            </a:p>
          </p:txBody>
        </p:sp>
      </p:grpSp>
      <p:grpSp>
        <p:nvGrpSpPr>
          <p:cNvPr id="73" name="Group 72">
            <a:extLst>
              <a:ext uri="{FF2B5EF4-FFF2-40B4-BE49-F238E27FC236}">
                <a16:creationId xmlns:a16="http://schemas.microsoft.com/office/drawing/2014/main" id="{2E86E071-1625-4823-A534-3244C36C10B1}"/>
              </a:ext>
            </a:extLst>
          </p:cNvPr>
          <p:cNvGrpSpPr/>
          <p:nvPr/>
        </p:nvGrpSpPr>
        <p:grpSpPr>
          <a:xfrm>
            <a:off x="4260569" y="5821680"/>
            <a:ext cx="731520" cy="731520"/>
            <a:chOff x="5635148" y="1635476"/>
            <a:chExt cx="731520" cy="731520"/>
          </a:xfrm>
          <a:scene3d>
            <a:camera prst="orthographicFront">
              <a:rot lat="0" lon="0" rev="0"/>
            </a:camera>
            <a:lightRig rig="brightRoom" dir="t">
              <a:rot lat="0" lon="0" rev="600000"/>
            </a:lightRig>
          </a:scene3d>
        </p:grpSpPr>
        <p:sp>
          <p:nvSpPr>
            <p:cNvPr id="74" name="Oval 73">
              <a:extLst>
                <a:ext uri="{FF2B5EF4-FFF2-40B4-BE49-F238E27FC236}">
                  <a16:creationId xmlns:a16="http://schemas.microsoft.com/office/drawing/2014/main" id="{A430FF5A-7B0D-4075-9ED6-8FCA2D67C438}"/>
                </a:ext>
              </a:extLst>
            </p:cNvPr>
            <p:cNvSpPr>
              <a:spLocks noChangeAspect="1"/>
            </p:cNvSpPr>
            <p:nvPr/>
          </p:nvSpPr>
          <p:spPr>
            <a:xfrm rot="14929748">
              <a:off x="5635148" y="1635476"/>
              <a:ext cx="731520" cy="731520"/>
            </a:xfrm>
            <a:prstGeom prst="ellipse">
              <a:avLst/>
            </a:pr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 Box 10">
              <a:extLst>
                <a:ext uri="{FF2B5EF4-FFF2-40B4-BE49-F238E27FC236}">
                  <a16:creationId xmlns:a16="http://schemas.microsoft.com/office/drawing/2014/main" id="{96B2D3F9-F480-4BBD-8E6F-6D0F058E9A27}"/>
                </a:ext>
              </a:extLst>
            </p:cNvPr>
            <p:cNvSpPr txBox="1">
              <a:spLocks noChangeArrowheads="1"/>
            </p:cNvSpPr>
            <p:nvPr/>
          </p:nvSpPr>
          <p:spPr bwMode="auto">
            <a:xfrm>
              <a:off x="5656414" y="1752272"/>
              <a:ext cx="688987" cy="477054"/>
            </a:xfrm>
            <a:prstGeom prst="rect">
              <a:avLst/>
            </a:prstGeom>
            <a:noFill/>
            <a:ln w="9525">
              <a:noFill/>
              <a:miter lim="800000"/>
              <a:headEnd/>
              <a:tailEnd/>
            </a:ln>
            <a:effectLst>
              <a:outerShdw blurRad="57785" dist="33020" dir="3180000" algn="ctr">
                <a:srgbClr val="000000">
                  <a:alpha val="30000"/>
                </a:srgbClr>
              </a:outerShdw>
            </a:effectLst>
            <a:sp3d prstMaterial="metal">
              <a:bevelT w="38100" h="57150" prst="angle"/>
            </a:sp3d>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21%</a:t>
              </a:r>
            </a:p>
            <a:p>
              <a:pPr algn="ctr"/>
              <a:r>
                <a:rPr lang="en-US" sz="700" dirty="0">
                  <a:solidFill>
                    <a:schemeClr val="bg1"/>
                  </a:solidFill>
                </a:rPr>
                <a:t>LOREM IPSUM</a:t>
              </a:r>
            </a:p>
          </p:txBody>
        </p:sp>
      </p:grpSp>
      <p:grpSp>
        <p:nvGrpSpPr>
          <p:cNvPr id="76" name="Group 75">
            <a:extLst>
              <a:ext uri="{FF2B5EF4-FFF2-40B4-BE49-F238E27FC236}">
                <a16:creationId xmlns:a16="http://schemas.microsoft.com/office/drawing/2014/main" id="{61F81C23-5979-454C-8A56-D364CA942D88}"/>
              </a:ext>
            </a:extLst>
          </p:cNvPr>
          <p:cNvGrpSpPr/>
          <p:nvPr/>
        </p:nvGrpSpPr>
        <p:grpSpPr>
          <a:xfrm>
            <a:off x="2785402" y="1782730"/>
            <a:ext cx="731520" cy="731520"/>
            <a:chOff x="5635148" y="1635476"/>
            <a:chExt cx="731520" cy="731520"/>
          </a:xfrm>
          <a:scene3d>
            <a:camera prst="orthographicFront">
              <a:rot lat="0" lon="0" rev="0"/>
            </a:camera>
            <a:lightRig rig="brightRoom" dir="t">
              <a:rot lat="0" lon="0" rev="600000"/>
            </a:lightRig>
          </a:scene3d>
        </p:grpSpPr>
        <p:sp>
          <p:nvSpPr>
            <p:cNvPr id="77" name="Oval 76">
              <a:extLst>
                <a:ext uri="{FF2B5EF4-FFF2-40B4-BE49-F238E27FC236}">
                  <a16:creationId xmlns:a16="http://schemas.microsoft.com/office/drawing/2014/main" id="{5A1BF711-141B-47CF-BA67-DC9BE4F0FBD8}"/>
                </a:ext>
              </a:extLst>
            </p:cNvPr>
            <p:cNvSpPr>
              <a:spLocks noChangeAspect="1"/>
            </p:cNvSpPr>
            <p:nvPr/>
          </p:nvSpPr>
          <p:spPr>
            <a:xfrm rot="14929748">
              <a:off x="5635148" y="1635476"/>
              <a:ext cx="731520" cy="731520"/>
            </a:xfrm>
            <a:prstGeom prst="ellipse">
              <a:avLst/>
            </a:prstGeom>
            <a:solidFill>
              <a:srgbClr val="FF9285"/>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8" name="Text Box 10">
              <a:extLst>
                <a:ext uri="{FF2B5EF4-FFF2-40B4-BE49-F238E27FC236}">
                  <a16:creationId xmlns:a16="http://schemas.microsoft.com/office/drawing/2014/main" id="{B56E4157-C774-44C4-974E-93B0D2542395}"/>
                </a:ext>
              </a:extLst>
            </p:cNvPr>
            <p:cNvSpPr txBox="1">
              <a:spLocks noChangeArrowheads="1"/>
            </p:cNvSpPr>
            <p:nvPr/>
          </p:nvSpPr>
          <p:spPr bwMode="auto">
            <a:xfrm>
              <a:off x="5656414" y="1752272"/>
              <a:ext cx="688987" cy="477054"/>
            </a:xfrm>
            <a:prstGeom prst="rect">
              <a:avLst/>
            </a:prstGeom>
            <a:noFill/>
            <a:ln w="9525">
              <a:noFill/>
              <a:miter lim="800000"/>
              <a:headEnd/>
              <a:tailEnd/>
            </a:ln>
            <a:effectLst>
              <a:outerShdw blurRad="57785" dist="33020" dir="3180000" algn="ctr">
                <a:srgbClr val="000000">
                  <a:alpha val="30000"/>
                </a:srgbClr>
              </a:outerShdw>
            </a:effectLst>
            <a:sp3d prstMaterial="metal">
              <a:bevelT w="38100" h="57150" prst="angle"/>
            </a:sp3d>
          </p:spPr>
          <p:txBody>
            <a:bodyPr wrap="square" lIns="60960" tIns="30480" rIns="60960" bIns="30480">
              <a:spAutoFit/>
            </a:bodyPr>
            <a:lstStyle/>
            <a:p>
              <a:pPr algn="ctr"/>
              <a:r>
                <a:rPr lang="en-US" sz="2000" spc="100" dirty="0">
                  <a:solidFill>
                    <a:schemeClr val="bg1"/>
                  </a:solidFill>
                  <a:latin typeface="Bernard MT Condensed" panose="02050806060905020404" pitchFamily="18" charset="0"/>
                </a:rPr>
                <a:t>24%</a:t>
              </a:r>
            </a:p>
            <a:p>
              <a:pPr algn="ctr"/>
              <a:r>
                <a:rPr lang="en-US" sz="700" dirty="0">
                  <a:solidFill>
                    <a:schemeClr val="bg1"/>
                  </a:solidFill>
                </a:rPr>
                <a:t>LOREM IPSUM</a:t>
              </a:r>
            </a:p>
          </p:txBody>
        </p:sp>
      </p:grpSp>
      <p:grpSp>
        <p:nvGrpSpPr>
          <p:cNvPr id="84" name="Group 83">
            <a:extLst>
              <a:ext uri="{FF2B5EF4-FFF2-40B4-BE49-F238E27FC236}">
                <a16:creationId xmlns:a16="http://schemas.microsoft.com/office/drawing/2014/main" id="{C9FFB87F-167B-44D4-9F01-40DF0B572441}"/>
              </a:ext>
            </a:extLst>
          </p:cNvPr>
          <p:cNvGrpSpPr>
            <a:grpSpLocks noChangeAspect="1"/>
          </p:cNvGrpSpPr>
          <p:nvPr/>
        </p:nvGrpSpPr>
        <p:grpSpPr>
          <a:xfrm>
            <a:off x="5786894" y="2700110"/>
            <a:ext cx="1371600" cy="1371600"/>
            <a:chOff x="844712" y="2057400"/>
            <a:chExt cx="2468880" cy="2468880"/>
          </a:xfrm>
        </p:grpSpPr>
        <p:sp>
          <p:nvSpPr>
            <p:cNvPr id="82" name="Oval 81">
              <a:extLst>
                <a:ext uri="{FF2B5EF4-FFF2-40B4-BE49-F238E27FC236}">
                  <a16:creationId xmlns:a16="http://schemas.microsoft.com/office/drawing/2014/main" id="{063EB69D-D319-478E-8A0F-A8C079A1F501}"/>
                </a:ext>
              </a:extLst>
            </p:cNvPr>
            <p:cNvSpPr>
              <a:spLocks noChangeAspect="1"/>
            </p:cNvSpPr>
            <p:nvPr/>
          </p:nvSpPr>
          <p:spPr>
            <a:xfrm>
              <a:off x="844712" y="2057400"/>
              <a:ext cx="2468880" cy="2468880"/>
            </a:xfrm>
            <a:prstGeom prst="ellipse">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Oval 82">
              <a:extLst>
                <a:ext uri="{FF2B5EF4-FFF2-40B4-BE49-F238E27FC236}">
                  <a16:creationId xmlns:a16="http://schemas.microsoft.com/office/drawing/2014/main" id="{E39BDA67-592C-47FE-84CC-5D83083794D8}"/>
                </a:ext>
              </a:extLst>
            </p:cNvPr>
            <p:cNvSpPr>
              <a:spLocks noChangeAspect="1"/>
            </p:cNvSpPr>
            <p:nvPr/>
          </p:nvSpPr>
          <p:spPr>
            <a:xfrm>
              <a:off x="1027592" y="2240280"/>
              <a:ext cx="2103120" cy="21031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9" name="Group 78">
            <a:extLst>
              <a:ext uri="{FF2B5EF4-FFF2-40B4-BE49-F238E27FC236}">
                <a16:creationId xmlns:a16="http://schemas.microsoft.com/office/drawing/2014/main" id="{B5D08E50-F8A8-4205-8D91-EDC3E4BD16EF}"/>
              </a:ext>
            </a:extLst>
          </p:cNvPr>
          <p:cNvGrpSpPr/>
          <p:nvPr/>
        </p:nvGrpSpPr>
        <p:grpSpPr>
          <a:xfrm>
            <a:off x="6106581" y="3027943"/>
            <a:ext cx="742895" cy="744099"/>
            <a:chOff x="4505905" y="2921967"/>
            <a:chExt cx="742895" cy="744099"/>
          </a:xfrm>
        </p:grpSpPr>
        <p:sp>
          <p:nvSpPr>
            <p:cNvPr id="80" name="Freeform 88">
              <a:extLst>
                <a:ext uri="{FF2B5EF4-FFF2-40B4-BE49-F238E27FC236}">
                  <a16:creationId xmlns:a16="http://schemas.microsoft.com/office/drawing/2014/main" id="{19B3F85A-1727-46B7-8288-83F535960A9F}"/>
                </a:ext>
              </a:extLst>
            </p:cNvPr>
            <p:cNvSpPr>
              <a:spLocks noEditPoints="1"/>
            </p:cNvSpPr>
            <p:nvPr/>
          </p:nvSpPr>
          <p:spPr bwMode="auto">
            <a:xfrm>
              <a:off x="4505905" y="2921967"/>
              <a:ext cx="742895" cy="744099"/>
            </a:xfrm>
            <a:custGeom>
              <a:avLst/>
              <a:gdLst>
                <a:gd name="T0" fmla="*/ 260 w 521"/>
                <a:gd name="T1" fmla="*/ 30 h 522"/>
                <a:gd name="T2" fmla="*/ 289 w 521"/>
                <a:gd name="T3" fmla="*/ 26 h 522"/>
                <a:gd name="T4" fmla="*/ 316 w 521"/>
                <a:gd name="T5" fmla="*/ 36 h 522"/>
                <a:gd name="T6" fmla="*/ 344 w 521"/>
                <a:gd name="T7" fmla="*/ 40 h 522"/>
                <a:gd name="T8" fmla="*/ 368 w 521"/>
                <a:gd name="T9" fmla="*/ 56 h 522"/>
                <a:gd name="T10" fmla="*/ 394 w 521"/>
                <a:gd name="T11" fmla="*/ 66 h 522"/>
                <a:gd name="T12" fmla="*/ 414 w 521"/>
                <a:gd name="T13" fmla="*/ 88 h 522"/>
                <a:gd name="T14" fmla="*/ 437 w 521"/>
                <a:gd name="T15" fmla="*/ 104 h 522"/>
                <a:gd name="T16" fmla="*/ 451 w 521"/>
                <a:gd name="T17" fmla="*/ 129 h 522"/>
                <a:gd name="T18" fmla="*/ 469 w 521"/>
                <a:gd name="T19" fmla="*/ 151 h 522"/>
                <a:gd name="T20" fmla="*/ 477 w 521"/>
                <a:gd name="T21" fmla="*/ 179 h 522"/>
                <a:gd name="T22" fmla="*/ 490 w 521"/>
                <a:gd name="T23" fmla="*/ 204 h 522"/>
                <a:gd name="T24" fmla="*/ 490 w 521"/>
                <a:gd name="T25" fmla="*/ 233 h 522"/>
                <a:gd name="T26" fmla="*/ 496 w 521"/>
                <a:gd name="T27" fmla="*/ 261 h 522"/>
                <a:gd name="T28" fmla="*/ 490 w 521"/>
                <a:gd name="T29" fmla="*/ 289 h 522"/>
                <a:gd name="T30" fmla="*/ 490 w 521"/>
                <a:gd name="T31" fmla="*/ 317 h 522"/>
                <a:gd name="T32" fmla="*/ 477 w 521"/>
                <a:gd name="T33" fmla="*/ 343 h 522"/>
                <a:gd name="T34" fmla="*/ 469 w 521"/>
                <a:gd name="T35" fmla="*/ 370 h 522"/>
                <a:gd name="T36" fmla="*/ 451 w 521"/>
                <a:gd name="T37" fmla="*/ 392 h 522"/>
                <a:gd name="T38" fmla="*/ 437 w 521"/>
                <a:gd name="T39" fmla="*/ 417 h 522"/>
                <a:gd name="T40" fmla="*/ 414 w 521"/>
                <a:gd name="T41" fmla="*/ 434 h 522"/>
                <a:gd name="T42" fmla="*/ 394 w 521"/>
                <a:gd name="T43" fmla="*/ 455 h 522"/>
                <a:gd name="T44" fmla="*/ 368 w 521"/>
                <a:gd name="T45" fmla="*/ 465 h 522"/>
                <a:gd name="T46" fmla="*/ 344 w 521"/>
                <a:gd name="T47" fmla="*/ 481 h 522"/>
                <a:gd name="T48" fmla="*/ 316 w 521"/>
                <a:gd name="T49" fmla="*/ 485 h 522"/>
                <a:gd name="T50" fmla="*/ 289 w 521"/>
                <a:gd name="T51" fmla="*/ 495 h 522"/>
                <a:gd name="T52" fmla="*/ 260 w 521"/>
                <a:gd name="T53" fmla="*/ 492 h 522"/>
                <a:gd name="T54" fmla="*/ 232 w 521"/>
                <a:gd name="T55" fmla="*/ 495 h 522"/>
                <a:gd name="T56" fmla="*/ 205 w 521"/>
                <a:gd name="T57" fmla="*/ 485 h 522"/>
                <a:gd name="T58" fmla="*/ 177 w 521"/>
                <a:gd name="T59" fmla="*/ 481 h 522"/>
                <a:gd name="T60" fmla="*/ 153 w 521"/>
                <a:gd name="T61" fmla="*/ 465 h 522"/>
                <a:gd name="T62" fmla="*/ 126 w 521"/>
                <a:gd name="T63" fmla="*/ 455 h 522"/>
                <a:gd name="T64" fmla="*/ 107 w 521"/>
                <a:gd name="T65" fmla="*/ 434 h 522"/>
                <a:gd name="T66" fmla="*/ 84 w 521"/>
                <a:gd name="T67" fmla="*/ 417 h 522"/>
                <a:gd name="T68" fmla="*/ 70 w 521"/>
                <a:gd name="T69" fmla="*/ 392 h 522"/>
                <a:gd name="T70" fmla="*/ 51 w 521"/>
                <a:gd name="T71" fmla="*/ 370 h 522"/>
                <a:gd name="T72" fmla="*/ 44 w 521"/>
                <a:gd name="T73" fmla="*/ 343 h 522"/>
                <a:gd name="T74" fmla="*/ 31 w 521"/>
                <a:gd name="T75" fmla="*/ 317 h 522"/>
                <a:gd name="T76" fmla="*/ 31 w 521"/>
                <a:gd name="T77" fmla="*/ 289 h 522"/>
                <a:gd name="T78" fmla="*/ 24 w 521"/>
                <a:gd name="T79" fmla="*/ 261 h 522"/>
                <a:gd name="T80" fmla="*/ 31 w 521"/>
                <a:gd name="T81" fmla="*/ 233 h 522"/>
                <a:gd name="T82" fmla="*/ 31 w 521"/>
                <a:gd name="T83" fmla="*/ 204 h 522"/>
                <a:gd name="T84" fmla="*/ 44 w 521"/>
                <a:gd name="T85" fmla="*/ 179 h 522"/>
                <a:gd name="T86" fmla="*/ 51 w 521"/>
                <a:gd name="T87" fmla="*/ 151 h 522"/>
                <a:gd name="T88" fmla="*/ 70 w 521"/>
                <a:gd name="T89" fmla="*/ 129 h 522"/>
                <a:gd name="T90" fmla="*/ 84 w 521"/>
                <a:gd name="T91" fmla="*/ 104 h 522"/>
                <a:gd name="T92" fmla="*/ 107 w 521"/>
                <a:gd name="T93" fmla="*/ 88 h 522"/>
                <a:gd name="T94" fmla="*/ 126 w 521"/>
                <a:gd name="T95" fmla="*/ 66 h 522"/>
                <a:gd name="T96" fmla="*/ 153 w 521"/>
                <a:gd name="T97" fmla="*/ 56 h 522"/>
                <a:gd name="T98" fmla="*/ 177 w 521"/>
                <a:gd name="T99" fmla="*/ 40 h 522"/>
                <a:gd name="T100" fmla="*/ 205 w 521"/>
                <a:gd name="T101" fmla="*/ 36 h 522"/>
                <a:gd name="T102" fmla="*/ 232 w 521"/>
                <a:gd name="T103" fmla="*/ 26 h 522"/>
                <a:gd name="T104" fmla="*/ 260 w 521"/>
                <a:gd name="T105" fmla="*/ 30 h 522"/>
                <a:gd name="T106" fmla="*/ 260 w 521"/>
                <a:gd name="T107" fmla="*/ 0 h 522"/>
                <a:gd name="T108" fmla="*/ 0 w 521"/>
                <a:gd name="T109" fmla="*/ 261 h 522"/>
                <a:gd name="T110" fmla="*/ 260 w 521"/>
                <a:gd name="T111" fmla="*/ 522 h 522"/>
                <a:gd name="T112" fmla="*/ 521 w 521"/>
                <a:gd name="T113" fmla="*/ 261 h 522"/>
                <a:gd name="T114" fmla="*/ 260 w 521"/>
                <a:gd name="T115" fmla="*/ 0 h 5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521" h="522">
                  <a:moveTo>
                    <a:pt x="260" y="30"/>
                  </a:moveTo>
                  <a:cubicBezTo>
                    <a:pt x="289" y="26"/>
                    <a:pt x="289" y="26"/>
                    <a:pt x="289" y="26"/>
                  </a:cubicBezTo>
                  <a:cubicBezTo>
                    <a:pt x="316" y="36"/>
                    <a:pt x="316" y="36"/>
                    <a:pt x="316" y="36"/>
                  </a:cubicBezTo>
                  <a:cubicBezTo>
                    <a:pt x="344" y="40"/>
                    <a:pt x="344" y="40"/>
                    <a:pt x="344" y="40"/>
                  </a:cubicBezTo>
                  <a:cubicBezTo>
                    <a:pt x="368" y="56"/>
                    <a:pt x="368" y="56"/>
                    <a:pt x="368" y="56"/>
                  </a:cubicBezTo>
                  <a:cubicBezTo>
                    <a:pt x="394" y="66"/>
                    <a:pt x="394" y="66"/>
                    <a:pt x="394" y="66"/>
                  </a:cubicBezTo>
                  <a:cubicBezTo>
                    <a:pt x="414" y="88"/>
                    <a:pt x="414" y="88"/>
                    <a:pt x="414" y="88"/>
                  </a:cubicBezTo>
                  <a:cubicBezTo>
                    <a:pt x="437" y="104"/>
                    <a:pt x="437" y="104"/>
                    <a:pt x="437" y="104"/>
                  </a:cubicBezTo>
                  <a:cubicBezTo>
                    <a:pt x="451" y="129"/>
                    <a:pt x="451" y="129"/>
                    <a:pt x="451" y="129"/>
                  </a:cubicBezTo>
                  <a:cubicBezTo>
                    <a:pt x="469" y="151"/>
                    <a:pt x="469" y="151"/>
                    <a:pt x="469" y="151"/>
                  </a:cubicBezTo>
                  <a:cubicBezTo>
                    <a:pt x="477" y="179"/>
                    <a:pt x="477" y="179"/>
                    <a:pt x="477" y="179"/>
                  </a:cubicBezTo>
                  <a:cubicBezTo>
                    <a:pt x="490" y="204"/>
                    <a:pt x="490" y="204"/>
                    <a:pt x="490" y="204"/>
                  </a:cubicBezTo>
                  <a:cubicBezTo>
                    <a:pt x="490" y="233"/>
                    <a:pt x="490" y="233"/>
                    <a:pt x="490" y="233"/>
                  </a:cubicBezTo>
                  <a:cubicBezTo>
                    <a:pt x="496" y="261"/>
                    <a:pt x="496" y="261"/>
                    <a:pt x="496" y="261"/>
                  </a:cubicBezTo>
                  <a:cubicBezTo>
                    <a:pt x="490" y="289"/>
                    <a:pt x="490" y="289"/>
                    <a:pt x="490" y="289"/>
                  </a:cubicBezTo>
                  <a:cubicBezTo>
                    <a:pt x="490" y="317"/>
                    <a:pt x="490" y="317"/>
                    <a:pt x="490" y="317"/>
                  </a:cubicBezTo>
                  <a:cubicBezTo>
                    <a:pt x="477" y="343"/>
                    <a:pt x="477" y="343"/>
                    <a:pt x="477" y="343"/>
                  </a:cubicBezTo>
                  <a:cubicBezTo>
                    <a:pt x="469" y="370"/>
                    <a:pt x="469" y="370"/>
                    <a:pt x="469" y="370"/>
                  </a:cubicBezTo>
                  <a:cubicBezTo>
                    <a:pt x="451" y="392"/>
                    <a:pt x="451" y="392"/>
                    <a:pt x="451" y="392"/>
                  </a:cubicBezTo>
                  <a:cubicBezTo>
                    <a:pt x="437" y="417"/>
                    <a:pt x="437" y="417"/>
                    <a:pt x="437" y="417"/>
                  </a:cubicBezTo>
                  <a:cubicBezTo>
                    <a:pt x="414" y="434"/>
                    <a:pt x="414" y="434"/>
                    <a:pt x="414" y="434"/>
                  </a:cubicBezTo>
                  <a:cubicBezTo>
                    <a:pt x="394" y="455"/>
                    <a:pt x="394" y="455"/>
                    <a:pt x="394" y="455"/>
                  </a:cubicBezTo>
                  <a:cubicBezTo>
                    <a:pt x="368" y="465"/>
                    <a:pt x="368" y="465"/>
                    <a:pt x="368" y="465"/>
                  </a:cubicBezTo>
                  <a:cubicBezTo>
                    <a:pt x="344" y="481"/>
                    <a:pt x="344" y="481"/>
                    <a:pt x="344" y="481"/>
                  </a:cubicBezTo>
                  <a:cubicBezTo>
                    <a:pt x="316" y="485"/>
                    <a:pt x="316" y="485"/>
                    <a:pt x="316" y="485"/>
                  </a:cubicBezTo>
                  <a:cubicBezTo>
                    <a:pt x="289" y="495"/>
                    <a:pt x="289" y="495"/>
                    <a:pt x="289" y="495"/>
                  </a:cubicBezTo>
                  <a:cubicBezTo>
                    <a:pt x="260" y="492"/>
                    <a:pt x="260" y="492"/>
                    <a:pt x="260" y="492"/>
                  </a:cubicBezTo>
                  <a:cubicBezTo>
                    <a:pt x="232" y="495"/>
                    <a:pt x="232" y="495"/>
                    <a:pt x="232" y="495"/>
                  </a:cubicBezTo>
                  <a:cubicBezTo>
                    <a:pt x="205" y="485"/>
                    <a:pt x="205" y="485"/>
                    <a:pt x="205" y="485"/>
                  </a:cubicBezTo>
                  <a:cubicBezTo>
                    <a:pt x="177" y="481"/>
                    <a:pt x="177" y="481"/>
                    <a:pt x="177" y="481"/>
                  </a:cubicBezTo>
                  <a:cubicBezTo>
                    <a:pt x="153" y="465"/>
                    <a:pt x="153" y="465"/>
                    <a:pt x="153" y="465"/>
                  </a:cubicBezTo>
                  <a:cubicBezTo>
                    <a:pt x="126" y="455"/>
                    <a:pt x="126" y="455"/>
                    <a:pt x="126" y="455"/>
                  </a:cubicBezTo>
                  <a:cubicBezTo>
                    <a:pt x="107" y="434"/>
                    <a:pt x="107" y="434"/>
                    <a:pt x="107" y="434"/>
                  </a:cubicBezTo>
                  <a:cubicBezTo>
                    <a:pt x="84" y="417"/>
                    <a:pt x="84" y="417"/>
                    <a:pt x="84" y="417"/>
                  </a:cubicBezTo>
                  <a:cubicBezTo>
                    <a:pt x="70" y="392"/>
                    <a:pt x="70" y="392"/>
                    <a:pt x="70" y="392"/>
                  </a:cubicBezTo>
                  <a:cubicBezTo>
                    <a:pt x="51" y="370"/>
                    <a:pt x="51" y="370"/>
                    <a:pt x="51" y="370"/>
                  </a:cubicBezTo>
                  <a:cubicBezTo>
                    <a:pt x="44" y="343"/>
                    <a:pt x="44" y="343"/>
                    <a:pt x="44" y="343"/>
                  </a:cubicBezTo>
                  <a:cubicBezTo>
                    <a:pt x="31" y="317"/>
                    <a:pt x="31" y="317"/>
                    <a:pt x="31" y="317"/>
                  </a:cubicBezTo>
                  <a:cubicBezTo>
                    <a:pt x="31" y="289"/>
                    <a:pt x="31" y="289"/>
                    <a:pt x="31" y="289"/>
                  </a:cubicBezTo>
                  <a:cubicBezTo>
                    <a:pt x="24" y="261"/>
                    <a:pt x="24" y="261"/>
                    <a:pt x="24" y="261"/>
                  </a:cubicBezTo>
                  <a:cubicBezTo>
                    <a:pt x="31" y="233"/>
                    <a:pt x="31" y="233"/>
                    <a:pt x="31" y="233"/>
                  </a:cubicBezTo>
                  <a:cubicBezTo>
                    <a:pt x="31" y="204"/>
                    <a:pt x="31" y="204"/>
                    <a:pt x="31" y="204"/>
                  </a:cubicBezTo>
                  <a:cubicBezTo>
                    <a:pt x="44" y="179"/>
                    <a:pt x="44" y="179"/>
                    <a:pt x="44" y="179"/>
                  </a:cubicBezTo>
                  <a:cubicBezTo>
                    <a:pt x="51" y="151"/>
                    <a:pt x="51" y="151"/>
                    <a:pt x="51" y="151"/>
                  </a:cubicBezTo>
                  <a:cubicBezTo>
                    <a:pt x="70" y="129"/>
                    <a:pt x="70" y="129"/>
                    <a:pt x="70" y="129"/>
                  </a:cubicBezTo>
                  <a:cubicBezTo>
                    <a:pt x="84" y="104"/>
                    <a:pt x="84" y="104"/>
                    <a:pt x="84" y="104"/>
                  </a:cubicBezTo>
                  <a:cubicBezTo>
                    <a:pt x="107" y="88"/>
                    <a:pt x="107" y="88"/>
                    <a:pt x="107" y="88"/>
                  </a:cubicBezTo>
                  <a:cubicBezTo>
                    <a:pt x="126" y="66"/>
                    <a:pt x="126" y="66"/>
                    <a:pt x="126" y="66"/>
                  </a:cubicBezTo>
                  <a:cubicBezTo>
                    <a:pt x="153" y="56"/>
                    <a:pt x="153" y="56"/>
                    <a:pt x="153" y="56"/>
                  </a:cubicBezTo>
                  <a:cubicBezTo>
                    <a:pt x="177" y="40"/>
                    <a:pt x="177" y="40"/>
                    <a:pt x="177" y="40"/>
                  </a:cubicBezTo>
                  <a:cubicBezTo>
                    <a:pt x="205" y="36"/>
                    <a:pt x="205" y="36"/>
                    <a:pt x="205" y="36"/>
                  </a:cubicBezTo>
                  <a:cubicBezTo>
                    <a:pt x="232" y="26"/>
                    <a:pt x="232" y="26"/>
                    <a:pt x="232" y="26"/>
                  </a:cubicBezTo>
                  <a:cubicBezTo>
                    <a:pt x="260" y="30"/>
                    <a:pt x="260" y="30"/>
                    <a:pt x="260" y="30"/>
                  </a:cubicBezTo>
                  <a:moveTo>
                    <a:pt x="260" y="0"/>
                  </a:moveTo>
                  <a:cubicBezTo>
                    <a:pt x="116" y="0"/>
                    <a:pt x="0" y="117"/>
                    <a:pt x="0" y="261"/>
                  </a:cubicBezTo>
                  <a:cubicBezTo>
                    <a:pt x="0" y="405"/>
                    <a:pt x="116" y="522"/>
                    <a:pt x="260" y="522"/>
                  </a:cubicBezTo>
                  <a:cubicBezTo>
                    <a:pt x="404" y="522"/>
                    <a:pt x="521" y="405"/>
                    <a:pt x="521" y="261"/>
                  </a:cubicBezTo>
                  <a:cubicBezTo>
                    <a:pt x="521" y="117"/>
                    <a:pt x="404" y="0"/>
                    <a:pt x="260"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81" name="Freeform 90">
              <a:extLst>
                <a:ext uri="{FF2B5EF4-FFF2-40B4-BE49-F238E27FC236}">
                  <a16:creationId xmlns:a16="http://schemas.microsoft.com/office/drawing/2014/main" id="{9FC3949B-D5C8-419F-999F-FFF1B002EE24}"/>
                </a:ext>
              </a:extLst>
            </p:cNvPr>
            <p:cNvSpPr>
              <a:spLocks noEditPoints="1"/>
            </p:cNvSpPr>
            <p:nvPr/>
          </p:nvSpPr>
          <p:spPr bwMode="auto">
            <a:xfrm>
              <a:off x="4574535" y="2990597"/>
              <a:ext cx="605634" cy="605634"/>
            </a:xfrm>
            <a:custGeom>
              <a:avLst/>
              <a:gdLst>
                <a:gd name="T0" fmla="*/ 195 w 425"/>
                <a:gd name="T1" fmla="*/ 242 h 425"/>
                <a:gd name="T2" fmla="*/ 135 w 425"/>
                <a:gd name="T3" fmla="*/ 180 h 425"/>
                <a:gd name="T4" fmla="*/ 135 w 425"/>
                <a:gd name="T5" fmla="*/ 160 h 425"/>
                <a:gd name="T6" fmla="*/ 197 w 425"/>
                <a:gd name="T7" fmla="*/ 100 h 425"/>
                <a:gd name="T8" fmla="*/ 197 w 425"/>
                <a:gd name="T9" fmla="*/ 72 h 425"/>
                <a:gd name="T10" fmla="*/ 225 w 425"/>
                <a:gd name="T11" fmla="*/ 72 h 425"/>
                <a:gd name="T12" fmla="*/ 225 w 425"/>
                <a:gd name="T13" fmla="*/ 100 h 425"/>
                <a:gd name="T14" fmla="*/ 281 w 425"/>
                <a:gd name="T15" fmla="*/ 109 h 425"/>
                <a:gd name="T16" fmla="*/ 281 w 425"/>
                <a:gd name="T17" fmla="*/ 144 h 425"/>
                <a:gd name="T18" fmla="*/ 210 w 425"/>
                <a:gd name="T19" fmla="*/ 141 h 425"/>
                <a:gd name="T20" fmla="*/ 206 w 425"/>
                <a:gd name="T21" fmla="*/ 141 h 425"/>
                <a:gd name="T22" fmla="*/ 180 w 425"/>
                <a:gd name="T23" fmla="*/ 163 h 425"/>
                <a:gd name="T24" fmla="*/ 180 w 425"/>
                <a:gd name="T25" fmla="*/ 175 h 425"/>
                <a:gd name="T26" fmla="*/ 205 w 425"/>
                <a:gd name="T27" fmla="*/ 197 h 425"/>
                <a:gd name="T28" fmla="*/ 235 w 425"/>
                <a:gd name="T29" fmla="*/ 197 h 425"/>
                <a:gd name="T30" fmla="*/ 290 w 425"/>
                <a:gd name="T31" fmla="*/ 259 h 425"/>
                <a:gd name="T32" fmla="*/ 290 w 425"/>
                <a:gd name="T33" fmla="*/ 274 h 425"/>
                <a:gd name="T34" fmla="*/ 227 w 425"/>
                <a:gd name="T35" fmla="*/ 337 h 425"/>
                <a:gd name="T36" fmla="*/ 225 w 425"/>
                <a:gd name="T37" fmla="*/ 337 h 425"/>
                <a:gd name="T38" fmla="*/ 225 w 425"/>
                <a:gd name="T39" fmla="*/ 363 h 425"/>
                <a:gd name="T40" fmla="*/ 197 w 425"/>
                <a:gd name="T41" fmla="*/ 363 h 425"/>
                <a:gd name="T42" fmla="*/ 197 w 425"/>
                <a:gd name="T43" fmla="*/ 336 h 425"/>
                <a:gd name="T44" fmla="*/ 142 w 425"/>
                <a:gd name="T45" fmla="*/ 328 h 425"/>
                <a:gd name="T46" fmla="*/ 142 w 425"/>
                <a:gd name="T47" fmla="*/ 293 h 425"/>
                <a:gd name="T48" fmla="*/ 217 w 425"/>
                <a:gd name="T49" fmla="*/ 296 h 425"/>
                <a:gd name="T50" fmla="*/ 245 w 425"/>
                <a:gd name="T51" fmla="*/ 276 h 425"/>
                <a:gd name="T52" fmla="*/ 245 w 425"/>
                <a:gd name="T53" fmla="*/ 263 h 425"/>
                <a:gd name="T54" fmla="*/ 224 w 425"/>
                <a:gd name="T55" fmla="*/ 242 h 425"/>
                <a:gd name="T56" fmla="*/ 195 w 425"/>
                <a:gd name="T57" fmla="*/ 242 h 425"/>
                <a:gd name="T58" fmla="*/ 212 w 425"/>
                <a:gd name="T59" fmla="*/ 36 h 425"/>
                <a:gd name="T60" fmla="*/ 35 w 425"/>
                <a:gd name="T61" fmla="*/ 213 h 425"/>
                <a:gd name="T62" fmla="*/ 212 w 425"/>
                <a:gd name="T63" fmla="*/ 390 h 425"/>
                <a:gd name="T64" fmla="*/ 389 w 425"/>
                <a:gd name="T65" fmla="*/ 213 h 425"/>
                <a:gd name="T66" fmla="*/ 212 w 425"/>
                <a:gd name="T67" fmla="*/ 36 h 425"/>
                <a:gd name="T68" fmla="*/ 212 w 425"/>
                <a:gd name="T69" fmla="*/ 403 h 425"/>
                <a:gd name="T70" fmla="*/ 23 w 425"/>
                <a:gd name="T71" fmla="*/ 213 h 425"/>
                <a:gd name="T72" fmla="*/ 212 w 425"/>
                <a:gd name="T73" fmla="*/ 23 h 425"/>
                <a:gd name="T74" fmla="*/ 402 w 425"/>
                <a:gd name="T75" fmla="*/ 213 h 425"/>
                <a:gd name="T76" fmla="*/ 212 w 425"/>
                <a:gd name="T77" fmla="*/ 403 h 425"/>
                <a:gd name="T78" fmla="*/ 212 w 425"/>
                <a:gd name="T79" fmla="*/ 0 h 425"/>
                <a:gd name="T80" fmla="*/ 0 w 425"/>
                <a:gd name="T81" fmla="*/ 213 h 425"/>
                <a:gd name="T82" fmla="*/ 212 w 425"/>
                <a:gd name="T83" fmla="*/ 425 h 425"/>
                <a:gd name="T84" fmla="*/ 425 w 425"/>
                <a:gd name="T85" fmla="*/ 213 h 425"/>
                <a:gd name="T86" fmla="*/ 212 w 425"/>
                <a:gd name="T87" fmla="*/ 0 h 4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425" h="425">
                  <a:moveTo>
                    <a:pt x="195" y="242"/>
                  </a:moveTo>
                  <a:cubicBezTo>
                    <a:pt x="141" y="242"/>
                    <a:pt x="135" y="200"/>
                    <a:pt x="135" y="180"/>
                  </a:cubicBezTo>
                  <a:cubicBezTo>
                    <a:pt x="135" y="160"/>
                    <a:pt x="135" y="160"/>
                    <a:pt x="135" y="160"/>
                  </a:cubicBezTo>
                  <a:cubicBezTo>
                    <a:pt x="135" y="115"/>
                    <a:pt x="163" y="101"/>
                    <a:pt x="197" y="100"/>
                  </a:cubicBezTo>
                  <a:cubicBezTo>
                    <a:pt x="197" y="72"/>
                    <a:pt x="197" y="72"/>
                    <a:pt x="197" y="72"/>
                  </a:cubicBezTo>
                  <a:cubicBezTo>
                    <a:pt x="225" y="72"/>
                    <a:pt x="225" y="72"/>
                    <a:pt x="225" y="72"/>
                  </a:cubicBezTo>
                  <a:cubicBezTo>
                    <a:pt x="225" y="100"/>
                    <a:pt x="225" y="100"/>
                    <a:pt x="225" y="100"/>
                  </a:cubicBezTo>
                  <a:cubicBezTo>
                    <a:pt x="246" y="101"/>
                    <a:pt x="266" y="105"/>
                    <a:pt x="281" y="109"/>
                  </a:cubicBezTo>
                  <a:cubicBezTo>
                    <a:pt x="281" y="144"/>
                    <a:pt x="281" y="144"/>
                    <a:pt x="281" y="144"/>
                  </a:cubicBezTo>
                  <a:cubicBezTo>
                    <a:pt x="263" y="143"/>
                    <a:pt x="222" y="141"/>
                    <a:pt x="210" y="141"/>
                  </a:cubicBezTo>
                  <a:cubicBezTo>
                    <a:pt x="209" y="141"/>
                    <a:pt x="208" y="141"/>
                    <a:pt x="206" y="141"/>
                  </a:cubicBezTo>
                  <a:cubicBezTo>
                    <a:pt x="189" y="141"/>
                    <a:pt x="180" y="144"/>
                    <a:pt x="180" y="163"/>
                  </a:cubicBezTo>
                  <a:cubicBezTo>
                    <a:pt x="180" y="175"/>
                    <a:pt x="180" y="175"/>
                    <a:pt x="180" y="175"/>
                  </a:cubicBezTo>
                  <a:cubicBezTo>
                    <a:pt x="180" y="192"/>
                    <a:pt x="188" y="197"/>
                    <a:pt x="205" y="197"/>
                  </a:cubicBezTo>
                  <a:cubicBezTo>
                    <a:pt x="235" y="197"/>
                    <a:pt x="235" y="197"/>
                    <a:pt x="235" y="197"/>
                  </a:cubicBezTo>
                  <a:cubicBezTo>
                    <a:pt x="281" y="197"/>
                    <a:pt x="290" y="233"/>
                    <a:pt x="290" y="259"/>
                  </a:cubicBezTo>
                  <a:cubicBezTo>
                    <a:pt x="290" y="274"/>
                    <a:pt x="290" y="274"/>
                    <a:pt x="290" y="274"/>
                  </a:cubicBezTo>
                  <a:cubicBezTo>
                    <a:pt x="290" y="325"/>
                    <a:pt x="258" y="337"/>
                    <a:pt x="227" y="337"/>
                  </a:cubicBezTo>
                  <a:cubicBezTo>
                    <a:pt x="226" y="337"/>
                    <a:pt x="225" y="337"/>
                    <a:pt x="225" y="337"/>
                  </a:cubicBezTo>
                  <a:cubicBezTo>
                    <a:pt x="225" y="363"/>
                    <a:pt x="225" y="363"/>
                    <a:pt x="225" y="363"/>
                  </a:cubicBezTo>
                  <a:cubicBezTo>
                    <a:pt x="197" y="363"/>
                    <a:pt x="197" y="363"/>
                    <a:pt x="197" y="363"/>
                  </a:cubicBezTo>
                  <a:cubicBezTo>
                    <a:pt x="197" y="336"/>
                    <a:pt x="197" y="336"/>
                    <a:pt x="197" y="336"/>
                  </a:cubicBezTo>
                  <a:cubicBezTo>
                    <a:pt x="173" y="335"/>
                    <a:pt x="160" y="333"/>
                    <a:pt x="142" y="328"/>
                  </a:cubicBezTo>
                  <a:cubicBezTo>
                    <a:pt x="142" y="293"/>
                    <a:pt x="142" y="293"/>
                    <a:pt x="142" y="293"/>
                  </a:cubicBezTo>
                  <a:cubicBezTo>
                    <a:pt x="155" y="294"/>
                    <a:pt x="187" y="296"/>
                    <a:pt x="217" y="296"/>
                  </a:cubicBezTo>
                  <a:cubicBezTo>
                    <a:pt x="230" y="296"/>
                    <a:pt x="245" y="293"/>
                    <a:pt x="245" y="276"/>
                  </a:cubicBezTo>
                  <a:cubicBezTo>
                    <a:pt x="245" y="263"/>
                    <a:pt x="245" y="263"/>
                    <a:pt x="245" y="263"/>
                  </a:cubicBezTo>
                  <a:cubicBezTo>
                    <a:pt x="245" y="250"/>
                    <a:pt x="241" y="242"/>
                    <a:pt x="224" y="242"/>
                  </a:cubicBezTo>
                  <a:cubicBezTo>
                    <a:pt x="195" y="242"/>
                    <a:pt x="195" y="242"/>
                    <a:pt x="195" y="242"/>
                  </a:cubicBezTo>
                  <a:moveTo>
                    <a:pt x="212" y="36"/>
                  </a:moveTo>
                  <a:cubicBezTo>
                    <a:pt x="115" y="36"/>
                    <a:pt x="35" y="115"/>
                    <a:pt x="35" y="213"/>
                  </a:cubicBezTo>
                  <a:cubicBezTo>
                    <a:pt x="35" y="310"/>
                    <a:pt x="115" y="390"/>
                    <a:pt x="212" y="390"/>
                  </a:cubicBezTo>
                  <a:cubicBezTo>
                    <a:pt x="310" y="390"/>
                    <a:pt x="389" y="310"/>
                    <a:pt x="389" y="213"/>
                  </a:cubicBezTo>
                  <a:cubicBezTo>
                    <a:pt x="389" y="115"/>
                    <a:pt x="310" y="36"/>
                    <a:pt x="212" y="36"/>
                  </a:cubicBezTo>
                  <a:moveTo>
                    <a:pt x="212" y="403"/>
                  </a:moveTo>
                  <a:cubicBezTo>
                    <a:pt x="108" y="403"/>
                    <a:pt x="23" y="317"/>
                    <a:pt x="23" y="213"/>
                  </a:cubicBezTo>
                  <a:cubicBezTo>
                    <a:pt x="23" y="108"/>
                    <a:pt x="108" y="23"/>
                    <a:pt x="212" y="23"/>
                  </a:cubicBezTo>
                  <a:cubicBezTo>
                    <a:pt x="317" y="23"/>
                    <a:pt x="402" y="108"/>
                    <a:pt x="402" y="213"/>
                  </a:cubicBezTo>
                  <a:cubicBezTo>
                    <a:pt x="402" y="317"/>
                    <a:pt x="317" y="403"/>
                    <a:pt x="212" y="403"/>
                  </a:cubicBezTo>
                  <a:moveTo>
                    <a:pt x="212" y="0"/>
                  </a:moveTo>
                  <a:cubicBezTo>
                    <a:pt x="95" y="0"/>
                    <a:pt x="0" y="95"/>
                    <a:pt x="0" y="213"/>
                  </a:cubicBezTo>
                  <a:cubicBezTo>
                    <a:pt x="0" y="330"/>
                    <a:pt x="95" y="425"/>
                    <a:pt x="212" y="425"/>
                  </a:cubicBezTo>
                  <a:cubicBezTo>
                    <a:pt x="330" y="425"/>
                    <a:pt x="425" y="330"/>
                    <a:pt x="425" y="213"/>
                  </a:cubicBezTo>
                  <a:cubicBezTo>
                    <a:pt x="425" y="95"/>
                    <a:pt x="330" y="0"/>
                    <a:pt x="212" y="0"/>
                  </a:cubicBezTo>
                </a:path>
              </a:pathLst>
            </a:custGeom>
            <a:solidFill>
              <a:srgbClr val="525051"/>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sp>
        <p:nvSpPr>
          <p:cNvPr id="85" name="Text Box 10">
            <a:extLst>
              <a:ext uri="{FF2B5EF4-FFF2-40B4-BE49-F238E27FC236}">
                <a16:creationId xmlns:a16="http://schemas.microsoft.com/office/drawing/2014/main" id="{5FF978E7-4FEF-4A98-BD55-69BC768BA51C}"/>
              </a:ext>
            </a:extLst>
          </p:cNvPr>
          <p:cNvSpPr txBox="1">
            <a:spLocks noChangeArrowheads="1"/>
          </p:cNvSpPr>
          <p:nvPr/>
        </p:nvSpPr>
        <p:spPr bwMode="auto">
          <a:xfrm>
            <a:off x="6145369" y="3146826"/>
            <a:ext cx="654650"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600" b="1" dirty="0">
                <a:solidFill>
                  <a:srgbClr val="4D4D4D"/>
                </a:solidFill>
              </a:rPr>
              <a:t>YOUR TITLE</a:t>
            </a:r>
            <a:br>
              <a:rPr lang="en-US" sz="4000" dirty="0">
                <a:solidFill>
                  <a:srgbClr val="4D4D4D"/>
                </a:solidFill>
              </a:rPr>
            </a:br>
            <a:endParaRPr lang="en-US" sz="1100" dirty="0">
              <a:solidFill>
                <a:srgbClr val="4D4D4D"/>
              </a:solidFill>
            </a:endParaRPr>
          </a:p>
        </p:txBody>
      </p:sp>
      <p:sp>
        <p:nvSpPr>
          <p:cNvPr id="86" name="Text Box 10">
            <a:extLst>
              <a:ext uri="{FF2B5EF4-FFF2-40B4-BE49-F238E27FC236}">
                <a16:creationId xmlns:a16="http://schemas.microsoft.com/office/drawing/2014/main" id="{6A4D8C9A-9DDA-4464-999D-F5061789E14E}"/>
              </a:ext>
            </a:extLst>
          </p:cNvPr>
          <p:cNvSpPr txBox="1">
            <a:spLocks noChangeArrowheads="1"/>
          </p:cNvSpPr>
          <p:nvPr/>
        </p:nvSpPr>
        <p:spPr bwMode="auto">
          <a:xfrm rot="18240000">
            <a:off x="6521178" y="3141374"/>
            <a:ext cx="1463369" cy="1005147"/>
          </a:xfrm>
          <a:prstGeom prst="rect">
            <a:avLst/>
          </a:prstGeom>
          <a:noFill/>
          <a:ln w="9525">
            <a:noFill/>
            <a:miter lim="800000"/>
            <a:headEnd/>
            <a:tailEnd/>
          </a:ln>
        </p:spPr>
        <p:txBody>
          <a:bodyPr wrap="square" lIns="60960" tIns="30480" rIns="60960" bIns="30480">
            <a:prstTxWarp prst="textArchDown">
              <a:avLst/>
            </a:prstTxWarp>
            <a:spAutoFit/>
          </a:bodyPr>
          <a:lstStyle/>
          <a:p>
            <a:pPr algn="ctr" defTabSz="1219170">
              <a:spcBef>
                <a:spcPct val="20000"/>
              </a:spcBef>
              <a:defRPr/>
            </a:pPr>
            <a:r>
              <a:rPr lang="en-US" sz="1600" b="1" dirty="0">
                <a:solidFill>
                  <a:schemeClr val="bg1"/>
                </a:solidFill>
              </a:rPr>
              <a:t>YOUR TITLE</a:t>
            </a:r>
            <a:endParaRPr lang="en-US" sz="1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6119769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84"/>
                                        </p:tgtEl>
                                        <p:attrNameLst>
                                          <p:attrName>style.visibility</p:attrName>
                                        </p:attrNameLst>
                                      </p:cBhvr>
                                      <p:to>
                                        <p:strVal val="visible"/>
                                      </p:to>
                                    </p:set>
                                    <p:anim calcmode="lin" valueType="num">
                                      <p:cBhvr>
                                        <p:cTn id="11" dur="500" fill="hold"/>
                                        <p:tgtEl>
                                          <p:spTgt spid="84"/>
                                        </p:tgtEl>
                                        <p:attrNameLst>
                                          <p:attrName>ppt_w</p:attrName>
                                        </p:attrNameLst>
                                      </p:cBhvr>
                                      <p:tavLst>
                                        <p:tav tm="0">
                                          <p:val>
                                            <p:fltVal val="0"/>
                                          </p:val>
                                        </p:tav>
                                        <p:tav tm="100000">
                                          <p:val>
                                            <p:strVal val="#ppt_w"/>
                                          </p:val>
                                        </p:tav>
                                      </p:tavLst>
                                    </p:anim>
                                    <p:anim calcmode="lin" valueType="num">
                                      <p:cBhvr>
                                        <p:cTn id="12" dur="500" fill="hold"/>
                                        <p:tgtEl>
                                          <p:spTgt spid="84"/>
                                        </p:tgtEl>
                                        <p:attrNameLst>
                                          <p:attrName>ppt_h</p:attrName>
                                        </p:attrNameLst>
                                      </p:cBhvr>
                                      <p:tavLst>
                                        <p:tav tm="0">
                                          <p:val>
                                            <p:fltVal val="0"/>
                                          </p:val>
                                        </p:tav>
                                        <p:tav tm="100000">
                                          <p:val>
                                            <p:strVal val="#ppt_h"/>
                                          </p:val>
                                        </p:tav>
                                      </p:tavLst>
                                    </p:anim>
                                    <p:animEffect transition="in" filter="fade">
                                      <p:cBhvr>
                                        <p:cTn id="13" dur="500"/>
                                        <p:tgtEl>
                                          <p:spTgt spid="8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85"/>
                                        </p:tgtEl>
                                        <p:attrNameLst>
                                          <p:attrName>style.visibility</p:attrName>
                                        </p:attrNameLst>
                                      </p:cBhvr>
                                      <p:to>
                                        <p:strVal val="visible"/>
                                      </p:to>
                                    </p:set>
                                    <p:anim calcmode="lin" valueType="num">
                                      <p:cBhvr>
                                        <p:cTn id="16" dur="500" fill="hold"/>
                                        <p:tgtEl>
                                          <p:spTgt spid="85"/>
                                        </p:tgtEl>
                                        <p:attrNameLst>
                                          <p:attrName>ppt_w</p:attrName>
                                        </p:attrNameLst>
                                      </p:cBhvr>
                                      <p:tavLst>
                                        <p:tav tm="0">
                                          <p:val>
                                            <p:fltVal val="0"/>
                                          </p:val>
                                        </p:tav>
                                        <p:tav tm="100000">
                                          <p:val>
                                            <p:strVal val="#ppt_w"/>
                                          </p:val>
                                        </p:tav>
                                      </p:tavLst>
                                    </p:anim>
                                    <p:anim calcmode="lin" valueType="num">
                                      <p:cBhvr>
                                        <p:cTn id="17" dur="500" fill="hold"/>
                                        <p:tgtEl>
                                          <p:spTgt spid="85"/>
                                        </p:tgtEl>
                                        <p:attrNameLst>
                                          <p:attrName>ppt_h</p:attrName>
                                        </p:attrNameLst>
                                      </p:cBhvr>
                                      <p:tavLst>
                                        <p:tav tm="0">
                                          <p:val>
                                            <p:fltVal val="0"/>
                                          </p:val>
                                        </p:tav>
                                        <p:tav tm="100000">
                                          <p:val>
                                            <p:strVal val="#ppt_h"/>
                                          </p:val>
                                        </p:tav>
                                      </p:tavLst>
                                    </p:anim>
                                    <p:animEffect transition="in" filter="fade">
                                      <p:cBhvr>
                                        <p:cTn id="18" dur="500"/>
                                        <p:tgtEl>
                                          <p:spTgt spid="85"/>
                                        </p:tgtEl>
                                      </p:cBhvr>
                                    </p:animEffect>
                                  </p:childTnLst>
                                </p:cTn>
                              </p:par>
                              <p:par>
                                <p:cTn id="19" presetID="53" presetClass="entr" presetSubtype="16" fill="hold" nodeType="withEffect">
                                  <p:stCondLst>
                                    <p:cond delay="0"/>
                                  </p:stCondLst>
                                  <p:childTnLst>
                                    <p:set>
                                      <p:cBhvr>
                                        <p:cTn id="20" dur="1" fill="hold">
                                          <p:stCondLst>
                                            <p:cond delay="0"/>
                                          </p:stCondLst>
                                        </p:cTn>
                                        <p:tgtEl>
                                          <p:spTgt spid="79"/>
                                        </p:tgtEl>
                                        <p:attrNameLst>
                                          <p:attrName>style.visibility</p:attrName>
                                        </p:attrNameLst>
                                      </p:cBhvr>
                                      <p:to>
                                        <p:strVal val="visible"/>
                                      </p:to>
                                    </p:set>
                                    <p:anim calcmode="lin" valueType="num">
                                      <p:cBhvr>
                                        <p:cTn id="21" dur="500" fill="hold"/>
                                        <p:tgtEl>
                                          <p:spTgt spid="79"/>
                                        </p:tgtEl>
                                        <p:attrNameLst>
                                          <p:attrName>ppt_w</p:attrName>
                                        </p:attrNameLst>
                                      </p:cBhvr>
                                      <p:tavLst>
                                        <p:tav tm="0">
                                          <p:val>
                                            <p:fltVal val="0"/>
                                          </p:val>
                                        </p:tav>
                                        <p:tav tm="100000">
                                          <p:val>
                                            <p:strVal val="#ppt_w"/>
                                          </p:val>
                                        </p:tav>
                                      </p:tavLst>
                                    </p:anim>
                                    <p:anim calcmode="lin" valueType="num">
                                      <p:cBhvr>
                                        <p:cTn id="22" dur="500" fill="hold"/>
                                        <p:tgtEl>
                                          <p:spTgt spid="79"/>
                                        </p:tgtEl>
                                        <p:attrNameLst>
                                          <p:attrName>ppt_h</p:attrName>
                                        </p:attrNameLst>
                                      </p:cBhvr>
                                      <p:tavLst>
                                        <p:tav tm="0">
                                          <p:val>
                                            <p:fltVal val="0"/>
                                          </p:val>
                                        </p:tav>
                                        <p:tav tm="100000">
                                          <p:val>
                                            <p:strVal val="#ppt_h"/>
                                          </p:val>
                                        </p:tav>
                                      </p:tavLst>
                                    </p:anim>
                                    <p:animEffect transition="in" filter="fade">
                                      <p:cBhvr>
                                        <p:cTn id="23" dur="500"/>
                                        <p:tgtEl>
                                          <p:spTgt spid="79"/>
                                        </p:tgtEl>
                                      </p:cBhvr>
                                    </p:animEffect>
                                  </p:childTnLst>
                                </p:cTn>
                              </p:par>
                            </p:childTnLst>
                          </p:cTn>
                        </p:par>
                        <p:par>
                          <p:cTn id="24" fill="hold">
                            <p:stCondLst>
                              <p:cond delay="1000"/>
                            </p:stCondLst>
                            <p:childTnLst>
                              <p:par>
                                <p:cTn id="25" presetID="31" presetClass="entr" presetSubtype="0" fill="hold" grpId="0" nodeType="afterEffect">
                                  <p:stCondLst>
                                    <p:cond delay="0"/>
                                  </p:stCondLst>
                                  <p:childTnLst>
                                    <p:set>
                                      <p:cBhvr>
                                        <p:cTn id="26" dur="1" fill="hold">
                                          <p:stCondLst>
                                            <p:cond delay="0"/>
                                          </p:stCondLst>
                                        </p:cTn>
                                        <p:tgtEl>
                                          <p:spTgt spid="47"/>
                                        </p:tgtEl>
                                        <p:attrNameLst>
                                          <p:attrName>style.visibility</p:attrName>
                                        </p:attrNameLst>
                                      </p:cBhvr>
                                      <p:to>
                                        <p:strVal val="visible"/>
                                      </p:to>
                                    </p:set>
                                    <p:anim calcmode="lin" valueType="num">
                                      <p:cBhvr>
                                        <p:cTn id="27" dur="1000" fill="hold"/>
                                        <p:tgtEl>
                                          <p:spTgt spid="47"/>
                                        </p:tgtEl>
                                        <p:attrNameLst>
                                          <p:attrName>ppt_w</p:attrName>
                                        </p:attrNameLst>
                                      </p:cBhvr>
                                      <p:tavLst>
                                        <p:tav tm="0">
                                          <p:val>
                                            <p:fltVal val="0"/>
                                          </p:val>
                                        </p:tav>
                                        <p:tav tm="100000">
                                          <p:val>
                                            <p:strVal val="#ppt_w"/>
                                          </p:val>
                                        </p:tav>
                                      </p:tavLst>
                                    </p:anim>
                                    <p:anim calcmode="lin" valueType="num">
                                      <p:cBhvr>
                                        <p:cTn id="28" dur="1000" fill="hold"/>
                                        <p:tgtEl>
                                          <p:spTgt spid="47"/>
                                        </p:tgtEl>
                                        <p:attrNameLst>
                                          <p:attrName>ppt_h</p:attrName>
                                        </p:attrNameLst>
                                      </p:cBhvr>
                                      <p:tavLst>
                                        <p:tav tm="0">
                                          <p:val>
                                            <p:fltVal val="0"/>
                                          </p:val>
                                        </p:tav>
                                        <p:tav tm="100000">
                                          <p:val>
                                            <p:strVal val="#ppt_h"/>
                                          </p:val>
                                        </p:tav>
                                      </p:tavLst>
                                    </p:anim>
                                    <p:anim calcmode="lin" valueType="num">
                                      <p:cBhvr>
                                        <p:cTn id="29" dur="1000" fill="hold"/>
                                        <p:tgtEl>
                                          <p:spTgt spid="47"/>
                                        </p:tgtEl>
                                        <p:attrNameLst>
                                          <p:attrName>style.rotation</p:attrName>
                                        </p:attrNameLst>
                                      </p:cBhvr>
                                      <p:tavLst>
                                        <p:tav tm="0">
                                          <p:val>
                                            <p:fltVal val="90"/>
                                          </p:val>
                                        </p:tav>
                                        <p:tav tm="100000">
                                          <p:val>
                                            <p:fltVal val="0"/>
                                          </p:val>
                                        </p:tav>
                                      </p:tavLst>
                                    </p:anim>
                                    <p:animEffect transition="in" filter="fade">
                                      <p:cBhvr>
                                        <p:cTn id="30" dur="1000"/>
                                        <p:tgtEl>
                                          <p:spTgt spid="47"/>
                                        </p:tgtEl>
                                      </p:cBhvr>
                                    </p:animEffect>
                                  </p:childTnLst>
                                </p:cTn>
                              </p:par>
                            </p:childTnLst>
                          </p:cTn>
                        </p:par>
                        <p:par>
                          <p:cTn id="31" fill="hold">
                            <p:stCondLst>
                              <p:cond delay="2000"/>
                            </p:stCondLst>
                            <p:childTnLst>
                              <p:par>
                                <p:cTn id="32" presetID="22" presetClass="entr" presetSubtype="8" fill="hold" grpId="0" nodeType="afterEffect">
                                  <p:stCondLst>
                                    <p:cond delay="0"/>
                                  </p:stCondLst>
                                  <p:childTnLst>
                                    <p:set>
                                      <p:cBhvr>
                                        <p:cTn id="33" dur="1" fill="hold">
                                          <p:stCondLst>
                                            <p:cond delay="0"/>
                                          </p:stCondLst>
                                        </p:cTn>
                                        <p:tgtEl>
                                          <p:spTgt spid="54"/>
                                        </p:tgtEl>
                                        <p:attrNameLst>
                                          <p:attrName>style.visibility</p:attrName>
                                        </p:attrNameLst>
                                      </p:cBhvr>
                                      <p:to>
                                        <p:strVal val="visible"/>
                                      </p:to>
                                    </p:set>
                                    <p:animEffect transition="in" filter="wipe(left)">
                                      <p:cBhvr>
                                        <p:cTn id="34" dur="750"/>
                                        <p:tgtEl>
                                          <p:spTgt spid="54"/>
                                        </p:tgtEl>
                                      </p:cBhvr>
                                    </p:animEffect>
                                  </p:childTnLst>
                                </p:cTn>
                              </p:par>
                            </p:childTnLst>
                          </p:cTn>
                        </p:par>
                        <p:par>
                          <p:cTn id="35" fill="hold">
                            <p:stCondLst>
                              <p:cond delay="2750"/>
                            </p:stCondLst>
                            <p:childTnLst>
                              <p:par>
                                <p:cTn id="36" presetID="22" presetClass="entr" presetSubtype="8" fill="hold" grpId="0" nodeType="afterEffect">
                                  <p:stCondLst>
                                    <p:cond delay="0"/>
                                  </p:stCondLst>
                                  <p:childTnLst>
                                    <p:set>
                                      <p:cBhvr>
                                        <p:cTn id="37" dur="1" fill="hold">
                                          <p:stCondLst>
                                            <p:cond delay="0"/>
                                          </p:stCondLst>
                                        </p:cTn>
                                        <p:tgtEl>
                                          <p:spTgt spid="63"/>
                                        </p:tgtEl>
                                        <p:attrNameLst>
                                          <p:attrName>style.visibility</p:attrName>
                                        </p:attrNameLst>
                                      </p:cBhvr>
                                      <p:to>
                                        <p:strVal val="visible"/>
                                      </p:to>
                                    </p:set>
                                    <p:animEffect transition="in" filter="wipe(left)">
                                      <p:cBhvr>
                                        <p:cTn id="38" dur="750"/>
                                        <p:tgtEl>
                                          <p:spTgt spid="63"/>
                                        </p:tgtEl>
                                      </p:cBhvr>
                                    </p:animEffect>
                                  </p:childTnLst>
                                </p:cTn>
                              </p:par>
                            </p:childTnLst>
                          </p:cTn>
                        </p:par>
                        <p:par>
                          <p:cTn id="39" fill="hold">
                            <p:stCondLst>
                              <p:cond delay="3500"/>
                            </p:stCondLst>
                            <p:childTnLst>
                              <p:par>
                                <p:cTn id="40" presetID="53" presetClass="entr" presetSubtype="16" fill="hold" nodeType="afterEffect">
                                  <p:stCondLst>
                                    <p:cond delay="0"/>
                                  </p:stCondLst>
                                  <p:childTnLst>
                                    <p:set>
                                      <p:cBhvr>
                                        <p:cTn id="41" dur="1" fill="hold">
                                          <p:stCondLst>
                                            <p:cond delay="0"/>
                                          </p:stCondLst>
                                        </p:cTn>
                                        <p:tgtEl>
                                          <p:spTgt spid="67"/>
                                        </p:tgtEl>
                                        <p:attrNameLst>
                                          <p:attrName>style.visibility</p:attrName>
                                        </p:attrNameLst>
                                      </p:cBhvr>
                                      <p:to>
                                        <p:strVal val="visible"/>
                                      </p:to>
                                    </p:set>
                                    <p:anim calcmode="lin" valueType="num">
                                      <p:cBhvr>
                                        <p:cTn id="42" dur="500" fill="hold"/>
                                        <p:tgtEl>
                                          <p:spTgt spid="67"/>
                                        </p:tgtEl>
                                        <p:attrNameLst>
                                          <p:attrName>ppt_w</p:attrName>
                                        </p:attrNameLst>
                                      </p:cBhvr>
                                      <p:tavLst>
                                        <p:tav tm="0">
                                          <p:val>
                                            <p:fltVal val="0"/>
                                          </p:val>
                                        </p:tav>
                                        <p:tav tm="100000">
                                          <p:val>
                                            <p:strVal val="#ppt_w"/>
                                          </p:val>
                                        </p:tav>
                                      </p:tavLst>
                                    </p:anim>
                                    <p:anim calcmode="lin" valueType="num">
                                      <p:cBhvr>
                                        <p:cTn id="43" dur="500" fill="hold"/>
                                        <p:tgtEl>
                                          <p:spTgt spid="67"/>
                                        </p:tgtEl>
                                        <p:attrNameLst>
                                          <p:attrName>ppt_h</p:attrName>
                                        </p:attrNameLst>
                                      </p:cBhvr>
                                      <p:tavLst>
                                        <p:tav tm="0">
                                          <p:val>
                                            <p:fltVal val="0"/>
                                          </p:val>
                                        </p:tav>
                                        <p:tav tm="100000">
                                          <p:val>
                                            <p:strVal val="#ppt_h"/>
                                          </p:val>
                                        </p:tav>
                                      </p:tavLst>
                                    </p:anim>
                                    <p:animEffect transition="in" filter="fade">
                                      <p:cBhvr>
                                        <p:cTn id="44" dur="500"/>
                                        <p:tgtEl>
                                          <p:spTgt spid="67"/>
                                        </p:tgtEl>
                                      </p:cBhvr>
                                    </p:animEffect>
                                  </p:childTnLst>
                                </p:cTn>
                              </p:par>
                            </p:childTnLst>
                          </p:cTn>
                        </p:par>
                        <p:par>
                          <p:cTn id="45" fill="hold">
                            <p:stCondLst>
                              <p:cond delay="4000"/>
                            </p:stCondLst>
                            <p:childTnLst>
                              <p:par>
                                <p:cTn id="46" presetID="31" presetClass="entr" presetSubtype="0" fill="hold" grpId="0" nodeType="afterEffect">
                                  <p:stCondLst>
                                    <p:cond delay="0"/>
                                  </p:stCondLst>
                                  <p:childTnLst>
                                    <p:set>
                                      <p:cBhvr>
                                        <p:cTn id="47" dur="1" fill="hold">
                                          <p:stCondLst>
                                            <p:cond delay="0"/>
                                          </p:stCondLst>
                                        </p:cTn>
                                        <p:tgtEl>
                                          <p:spTgt spid="48"/>
                                        </p:tgtEl>
                                        <p:attrNameLst>
                                          <p:attrName>style.visibility</p:attrName>
                                        </p:attrNameLst>
                                      </p:cBhvr>
                                      <p:to>
                                        <p:strVal val="visible"/>
                                      </p:to>
                                    </p:set>
                                    <p:anim calcmode="lin" valueType="num">
                                      <p:cBhvr>
                                        <p:cTn id="48" dur="1000" fill="hold"/>
                                        <p:tgtEl>
                                          <p:spTgt spid="48"/>
                                        </p:tgtEl>
                                        <p:attrNameLst>
                                          <p:attrName>ppt_w</p:attrName>
                                        </p:attrNameLst>
                                      </p:cBhvr>
                                      <p:tavLst>
                                        <p:tav tm="0">
                                          <p:val>
                                            <p:fltVal val="0"/>
                                          </p:val>
                                        </p:tav>
                                        <p:tav tm="100000">
                                          <p:val>
                                            <p:strVal val="#ppt_w"/>
                                          </p:val>
                                        </p:tav>
                                      </p:tavLst>
                                    </p:anim>
                                    <p:anim calcmode="lin" valueType="num">
                                      <p:cBhvr>
                                        <p:cTn id="49" dur="1000" fill="hold"/>
                                        <p:tgtEl>
                                          <p:spTgt spid="48"/>
                                        </p:tgtEl>
                                        <p:attrNameLst>
                                          <p:attrName>ppt_h</p:attrName>
                                        </p:attrNameLst>
                                      </p:cBhvr>
                                      <p:tavLst>
                                        <p:tav tm="0">
                                          <p:val>
                                            <p:fltVal val="0"/>
                                          </p:val>
                                        </p:tav>
                                        <p:tav tm="100000">
                                          <p:val>
                                            <p:strVal val="#ppt_h"/>
                                          </p:val>
                                        </p:tav>
                                      </p:tavLst>
                                    </p:anim>
                                    <p:anim calcmode="lin" valueType="num">
                                      <p:cBhvr>
                                        <p:cTn id="50" dur="1000" fill="hold"/>
                                        <p:tgtEl>
                                          <p:spTgt spid="48"/>
                                        </p:tgtEl>
                                        <p:attrNameLst>
                                          <p:attrName>style.rotation</p:attrName>
                                        </p:attrNameLst>
                                      </p:cBhvr>
                                      <p:tavLst>
                                        <p:tav tm="0">
                                          <p:val>
                                            <p:fltVal val="90"/>
                                          </p:val>
                                        </p:tav>
                                        <p:tav tm="100000">
                                          <p:val>
                                            <p:fltVal val="0"/>
                                          </p:val>
                                        </p:tav>
                                      </p:tavLst>
                                    </p:anim>
                                    <p:animEffect transition="in" filter="fade">
                                      <p:cBhvr>
                                        <p:cTn id="51" dur="1000"/>
                                        <p:tgtEl>
                                          <p:spTgt spid="48"/>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86"/>
                                        </p:tgtEl>
                                        <p:attrNameLst>
                                          <p:attrName>style.visibility</p:attrName>
                                        </p:attrNameLst>
                                      </p:cBhvr>
                                      <p:to>
                                        <p:strVal val="visible"/>
                                      </p:to>
                                    </p:set>
                                    <p:animEffect transition="in" filter="wipe(left)">
                                      <p:cBhvr>
                                        <p:cTn id="55" dur="750"/>
                                        <p:tgtEl>
                                          <p:spTgt spid="86"/>
                                        </p:tgtEl>
                                      </p:cBhvr>
                                    </p:animEffect>
                                  </p:childTnLst>
                                </p:cTn>
                              </p:par>
                            </p:childTnLst>
                          </p:cTn>
                        </p:par>
                        <p:par>
                          <p:cTn id="56" fill="hold">
                            <p:stCondLst>
                              <p:cond delay="5750"/>
                            </p:stCondLst>
                            <p:childTnLst>
                              <p:par>
                                <p:cTn id="57" presetID="22" presetClass="entr" presetSubtype="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Effect transition="in" filter="wipe(left)">
                                      <p:cBhvr>
                                        <p:cTn id="59" dur="750"/>
                                        <p:tgtEl>
                                          <p:spTgt spid="64"/>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70"/>
                                        </p:tgtEl>
                                        <p:attrNameLst>
                                          <p:attrName>style.visibility</p:attrName>
                                        </p:attrNameLst>
                                      </p:cBhvr>
                                      <p:to>
                                        <p:strVal val="visible"/>
                                      </p:to>
                                    </p:set>
                                    <p:anim calcmode="lin" valueType="num">
                                      <p:cBhvr>
                                        <p:cTn id="63" dur="500" fill="hold"/>
                                        <p:tgtEl>
                                          <p:spTgt spid="70"/>
                                        </p:tgtEl>
                                        <p:attrNameLst>
                                          <p:attrName>ppt_w</p:attrName>
                                        </p:attrNameLst>
                                      </p:cBhvr>
                                      <p:tavLst>
                                        <p:tav tm="0">
                                          <p:val>
                                            <p:fltVal val="0"/>
                                          </p:val>
                                        </p:tav>
                                        <p:tav tm="100000">
                                          <p:val>
                                            <p:strVal val="#ppt_w"/>
                                          </p:val>
                                        </p:tav>
                                      </p:tavLst>
                                    </p:anim>
                                    <p:anim calcmode="lin" valueType="num">
                                      <p:cBhvr>
                                        <p:cTn id="64" dur="500" fill="hold"/>
                                        <p:tgtEl>
                                          <p:spTgt spid="70"/>
                                        </p:tgtEl>
                                        <p:attrNameLst>
                                          <p:attrName>ppt_h</p:attrName>
                                        </p:attrNameLst>
                                      </p:cBhvr>
                                      <p:tavLst>
                                        <p:tav tm="0">
                                          <p:val>
                                            <p:fltVal val="0"/>
                                          </p:val>
                                        </p:tav>
                                        <p:tav tm="100000">
                                          <p:val>
                                            <p:strVal val="#ppt_h"/>
                                          </p:val>
                                        </p:tav>
                                      </p:tavLst>
                                    </p:anim>
                                    <p:animEffect transition="in" filter="fade">
                                      <p:cBhvr>
                                        <p:cTn id="65" dur="500"/>
                                        <p:tgtEl>
                                          <p:spTgt spid="70"/>
                                        </p:tgtEl>
                                      </p:cBhvr>
                                    </p:animEffect>
                                  </p:childTnLst>
                                </p:cTn>
                              </p:par>
                            </p:childTnLst>
                          </p:cTn>
                        </p:par>
                        <p:par>
                          <p:cTn id="66" fill="hold">
                            <p:stCondLst>
                              <p:cond delay="7000"/>
                            </p:stCondLst>
                            <p:childTnLst>
                              <p:par>
                                <p:cTn id="67" presetID="31" presetClass="entr" presetSubtype="0" fill="hold" grpId="0" nodeType="afterEffect">
                                  <p:stCondLst>
                                    <p:cond delay="0"/>
                                  </p:stCondLst>
                                  <p:childTnLst>
                                    <p:set>
                                      <p:cBhvr>
                                        <p:cTn id="68" dur="1" fill="hold">
                                          <p:stCondLst>
                                            <p:cond delay="0"/>
                                          </p:stCondLst>
                                        </p:cTn>
                                        <p:tgtEl>
                                          <p:spTgt spid="49"/>
                                        </p:tgtEl>
                                        <p:attrNameLst>
                                          <p:attrName>style.visibility</p:attrName>
                                        </p:attrNameLst>
                                      </p:cBhvr>
                                      <p:to>
                                        <p:strVal val="visible"/>
                                      </p:to>
                                    </p:set>
                                    <p:anim calcmode="lin" valueType="num">
                                      <p:cBhvr>
                                        <p:cTn id="69" dur="1000" fill="hold"/>
                                        <p:tgtEl>
                                          <p:spTgt spid="49"/>
                                        </p:tgtEl>
                                        <p:attrNameLst>
                                          <p:attrName>ppt_w</p:attrName>
                                        </p:attrNameLst>
                                      </p:cBhvr>
                                      <p:tavLst>
                                        <p:tav tm="0">
                                          <p:val>
                                            <p:fltVal val="0"/>
                                          </p:val>
                                        </p:tav>
                                        <p:tav tm="100000">
                                          <p:val>
                                            <p:strVal val="#ppt_w"/>
                                          </p:val>
                                        </p:tav>
                                      </p:tavLst>
                                    </p:anim>
                                    <p:anim calcmode="lin" valueType="num">
                                      <p:cBhvr>
                                        <p:cTn id="70" dur="1000" fill="hold"/>
                                        <p:tgtEl>
                                          <p:spTgt spid="49"/>
                                        </p:tgtEl>
                                        <p:attrNameLst>
                                          <p:attrName>ppt_h</p:attrName>
                                        </p:attrNameLst>
                                      </p:cBhvr>
                                      <p:tavLst>
                                        <p:tav tm="0">
                                          <p:val>
                                            <p:fltVal val="0"/>
                                          </p:val>
                                        </p:tav>
                                        <p:tav tm="100000">
                                          <p:val>
                                            <p:strVal val="#ppt_h"/>
                                          </p:val>
                                        </p:tav>
                                      </p:tavLst>
                                    </p:anim>
                                    <p:anim calcmode="lin" valueType="num">
                                      <p:cBhvr>
                                        <p:cTn id="71" dur="1000" fill="hold"/>
                                        <p:tgtEl>
                                          <p:spTgt spid="49"/>
                                        </p:tgtEl>
                                        <p:attrNameLst>
                                          <p:attrName>style.rotation</p:attrName>
                                        </p:attrNameLst>
                                      </p:cBhvr>
                                      <p:tavLst>
                                        <p:tav tm="0">
                                          <p:val>
                                            <p:fltVal val="90"/>
                                          </p:val>
                                        </p:tav>
                                        <p:tav tm="100000">
                                          <p:val>
                                            <p:fltVal val="0"/>
                                          </p:val>
                                        </p:tav>
                                      </p:tavLst>
                                    </p:anim>
                                    <p:animEffect transition="in" filter="fade">
                                      <p:cBhvr>
                                        <p:cTn id="72" dur="1000"/>
                                        <p:tgtEl>
                                          <p:spTgt spid="49"/>
                                        </p:tgtEl>
                                      </p:cBhvr>
                                    </p:animEffect>
                                  </p:childTnLst>
                                </p:cTn>
                              </p:par>
                            </p:childTnLst>
                          </p:cTn>
                        </p:par>
                        <p:par>
                          <p:cTn id="73" fill="hold">
                            <p:stCondLst>
                              <p:cond delay="8000"/>
                            </p:stCondLst>
                            <p:childTnLst>
                              <p:par>
                                <p:cTn id="74" presetID="22" presetClass="entr" presetSubtype="8" fill="hold" grpId="0" nodeType="afterEffect">
                                  <p:stCondLst>
                                    <p:cond delay="0"/>
                                  </p:stCondLst>
                                  <p:childTnLst>
                                    <p:set>
                                      <p:cBhvr>
                                        <p:cTn id="75" dur="1" fill="hold">
                                          <p:stCondLst>
                                            <p:cond delay="0"/>
                                          </p:stCondLst>
                                        </p:cTn>
                                        <p:tgtEl>
                                          <p:spTgt spid="56"/>
                                        </p:tgtEl>
                                        <p:attrNameLst>
                                          <p:attrName>style.visibility</p:attrName>
                                        </p:attrNameLst>
                                      </p:cBhvr>
                                      <p:to>
                                        <p:strVal val="visible"/>
                                      </p:to>
                                    </p:set>
                                    <p:animEffect transition="in" filter="wipe(left)">
                                      <p:cBhvr>
                                        <p:cTn id="76" dur="750"/>
                                        <p:tgtEl>
                                          <p:spTgt spid="56"/>
                                        </p:tgtEl>
                                      </p:cBhvr>
                                    </p:animEffect>
                                  </p:childTnLst>
                                </p:cTn>
                              </p:par>
                            </p:childTnLst>
                          </p:cTn>
                        </p:par>
                        <p:par>
                          <p:cTn id="77" fill="hold">
                            <p:stCondLst>
                              <p:cond delay="8750"/>
                            </p:stCondLst>
                            <p:childTnLst>
                              <p:par>
                                <p:cTn id="78" presetID="22" presetClass="entr" presetSubtype="1" fill="hold" grpId="0" nodeType="afterEffect">
                                  <p:stCondLst>
                                    <p:cond delay="0"/>
                                  </p:stCondLst>
                                  <p:childTnLst>
                                    <p:set>
                                      <p:cBhvr>
                                        <p:cTn id="79" dur="1" fill="hold">
                                          <p:stCondLst>
                                            <p:cond delay="0"/>
                                          </p:stCondLst>
                                        </p:cTn>
                                        <p:tgtEl>
                                          <p:spTgt spid="65"/>
                                        </p:tgtEl>
                                        <p:attrNameLst>
                                          <p:attrName>style.visibility</p:attrName>
                                        </p:attrNameLst>
                                      </p:cBhvr>
                                      <p:to>
                                        <p:strVal val="visible"/>
                                      </p:to>
                                    </p:set>
                                    <p:animEffect transition="in" filter="wipe(up)">
                                      <p:cBhvr>
                                        <p:cTn id="80" dur="750"/>
                                        <p:tgtEl>
                                          <p:spTgt spid="65"/>
                                        </p:tgtEl>
                                      </p:cBhvr>
                                    </p:animEffect>
                                  </p:childTnLst>
                                </p:cTn>
                              </p:par>
                            </p:childTnLst>
                          </p:cTn>
                        </p:par>
                        <p:par>
                          <p:cTn id="81" fill="hold">
                            <p:stCondLst>
                              <p:cond delay="9500"/>
                            </p:stCondLst>
                            <p:childTnLst>
                              <p:par>
                                <p:cTn id="82" presetID="53" presetClass="entr" presetSubtype="16" fill="hold" nodeType="afterEffect">
                                  <p:stCondLst>
                                    <p:cond delay="0"/>
                                  </p:stCondLst>
                                  <p:childTnLst>
                                    <p:set>
                                      <p:cBhvr>
                                        <p:cTn id="83" dur="1" fill="hold">
                                          <p:stCondLst>
                                            <p:cond delay="0"/>
                                          </p:stCondLst>
                                        </p:cTn>
                                        <p:tgtEl>
                                          <p:spTgt spid="73"/>
                                        </p:tgtEl>
                                        <p:attrNameLst>
                                          <p:attrName>style.visibility</p:attrName>
                                        </p:attrNameLst>
                                      </p:cBhvr>
                                      <p:to>
                                        <p:strVal val="visible"/>
                                      </p:to>
                                    </p:set>
                                    <p:anim calcmode="lin" valueType="num">
                                      <p:cBhvr>
                                        <p:cTn id="84" dur="500" fill="hold"/>
                                        <p:tgtEl>
                                          <p:spTgt spid="73"/>
                                        </p:tgtEl>
                                        <p:attrNameLst>
                                          <p:attrName>ppt_w</p:attrName>
                                        </p:attrNameLst>
                                      </p:cBhvr>
                                      <p:tavLst>
                                        <p:tav tm="0">
                                          <p:val>
                                            <p:fltVal val="0"/>
                                          </p:val>
                                        </p:tav>
                                        <p:tav tm="100000">
                                          <p:val>
                                            <p:strVal val="#ppt_w"/>
                                          </p:val>
                                        </p:tav>
                                      </p:tavLst>
                                    </p:anim>
                                    <p:anim calcmode="lin" valueType="num">
                                      <p:cBhvr>
                                        <p:cTn id="85" dur="500" fill="hold"/>
                                        <p:tgtEl>
                                          <p:spTgt spid="73"/>
                                        </p:tgtEl>
                                        <p:attrNameLst>
                                          <p:attrName>ppt_h</p:attrName>
                                        </p:attrNameLst>
                                      </p:cBhvr>
                                      <p:tavLst>
                                        <p:tav tm="0">
                                          <p:val>
                                            <p:fltVal val="0"/>
                                          </p:val>
                                        </p:tav>
                                        <p:tav tm="100000">
                                          <p:val>
                                            <p:strVal val="#ppt_h"/>
                                          </p:val>
                                        </p:tav>
                                      </p:tavLst>
                                    </p:anim>
                                    <p:animEffect transition="in" filter="fade">
                                      <p:cBhvr>
                                        <p:cTn id="86" dur="500"/>
                                        <p:tgtEl>
                                          <p:spTgt spid="73"/>
                                        </p:tgtEl>
                                      </p:cBhvr>
                                    </p:animEffect>
                                  </p:childTnLst>
                                </p:cTn>
                              </p:par>
                            </p:childTnLst>
                          </p:cTn>
                        </p:par>
                        <p:par>
                          <p:cTn id="87" fill="hold">
                            <p:stCondLst>
                              <p:cond delay="10000"/>
                            </p:stCondLst>
                            <p:childTnLst>
                              <p:par>
                                <p:cTn id="88" presetID="31" presetClass="entr" presetSubtype="0" fill="hold" grpId="0" nodeType="afterEffect">
                                  <p:stCondLst>
                                    <p:cond delay="0"/>
                                  </p:stCondLst>
                                  <p:childTnLst>
                                    <p:set>
                                      <p:cBhvr>
                                        <p:cTn id="89" dur="1" fill="hold">
                                          <p:stCondLst>
                                            <p:cond delay="0"/>
                                          </p:stCondLst>
                                        </p:cTn>
                                        <p:tgtEl>
                                          <p:spTgt spid="50"/>
                                        </p:tgtEl>
                                        <p:attrNameLst>
                                          <p:attrName>style.visibility</p:attrName>
                                        </p:attrNameLst>
                                      </p:cBhvr>
                                      <p:to>
                                        <p:strVal val="visible"/>
                                      </p:to>
                                    </p:set>
                                    <p:anim calcmode="lin" valueType="num">
                                      <p:cBhvr>
                                        <p:cTn id="90" dur="1000" fill="hold"/>
                                        <p:tgtEl>
                                          <p:spTgt spid="50"/>
                                        </p:tgtEl>
                                        <p:attrNameLst>
                                          <p:attrName>ppt_w</p:attrName>
                                        </p:attrNameLst>
                                      </p:cBhvr>
                                      <p:tavLst>
                                        <p:tav tm="0">
                                          <p:val>
                                            <p:fltVal val="0"/>
                                          </p:val>
                                        </p:tav>
                                        <p:tav tm="100000">
                                          <p:val>
                                            <p:strVal val="#ppt_w"/>
                                          </p:val>
                                        </p:tav>
                                      </p:tavLst>
                                    </p:anim>
                                    <p:anim calcmode="lin" valueType="num">
                                      <p:cBhvr>
                                        <p:cTn id="91" dur="1000" fill="hold"/>
                                        <p:tgtEl>
                                          <p:spTgt spid="50"/>
                                        </p:tgtEl>
                                        <p:attrNameLst>
                                          <p:attrName>ppt_h</p:attrName>
                                        </p:attrNameLst>
                                      </p:cBhvr>
                                      <p:tavLst>
                                        <p:tav tm="0">
                                          <p:val>
                                            <p:fltVal val="0"/>
                                          </p:val>
                                        </p:tav>
                                        <p:tav tm="100000">
                                          <p:val>
                                            <p:strVal val="#ppt_h"/>
                                          </p:val>
                                        </p:tav>
                                      </p:tavLst>
                                    </p:anim>
                                    <p:anim calcmode="lin" valueType="num">
                                      <p:cBhvr>
                                        <p:cTn id="92" dur="1000" fill="hold"/>
                                        <p:tgtEl>
                                          <p:spTgt spid="50"/>
                                        </p:tgtEl>
                                        <p:attrNameLst>
                                          <p:attrName>style.rotation</p:attrName>
                                        </p:attrNameLst>
                                      </p:cBhvr>
                                      <p:tavLst>
                                        <p:tav tm="0">
                                          <p:val>
                                            <p:fltVal val="90"/>
                                          </p:val>
                                        </p:tav>
                                        <p:tav tm="100000">
                                          <p:val>
                                            <p:fltVal val="0"/>
                                          </p:val>
                                        </p:tav>
                                      </p:tavLst>
                                    </p:anim>
                                    <p:animEffect transition="in" filter="fade">
                                      <p:cBhvr>
                                        <p:cTn id="93" dur="1000"/>
                                        <p:tgtEl>
                                          <p:spTgt spid="50"/>
                                        </p:tgtEl>
                                      </p:cBhvr>
                                    </p:animEffect>
                                  </p:childTnLst>
                                </p:cTn>
                              </p:par>
                            </p:childTnLst>
                          </p:cTn>
                        </p:par>
                        <p:par>
                          <p:cTn id="94" fill="hold">
                            <p:stCondLst>
                              <p:cond delay="11000"/>
                            </p:stCondLst>
                            <p:childTnLst>
                              <p:par>
                                <p:cTn id="95" presetID="22" presetClass="entr" presetSubtype="1" fill="hold" grpId="0" nodeType="afterEffect">
                                  <p:stCondLst>
                                    <p:cond delay="0"/>
                                  </p:stCondLst>
                                  <p:childTnLst>
                                    <p:set>
                                      <p:cBhvr>
                                        <p:cTn id="96" dur="1" fill="hold">
                                          <p:stCondLst>
                                            <p:cond delay="0"/>
                                          </p:stCondLst>
                                        </p:cTn>
                                        <p:tgtEl>
                                          <p:spTgt spid="57"/>
                                        </p:tgtEl>
                                        <p:attrNameLst>
                                          <p:attrName>style.visibility</p:attrName>
                                        </p:attrNameLst>
                                      </p:cBhvr>
                                      <p:to>
                                        <p:strVal val="visible"/>
                                      </p:to>
                                    </p:set>
                                    <p:animEffect transition="in" filter="wipe(up)">
                                      <p:cBhvr>
                                        <p:cTn id="97" dur="750"/>
                                        <p:tgtEl>
                                          <p:spTgt spid="57"/>
                                        </p:tgtEl>
                                      </p:cBhvr>
                                    </p:animEffect>
                                  </p:childTnLst>
                                </p:cTn>
                              </p:par>
                            </p:childTnLst>
                          </p:cTn>
                        </p:par>
                        <p:par>
                          <p:cTn id="98" fill="hold">
                            <p:stCondLst>
                              <p:cond delay="11750"/>
                            </p:stCondLst>
                            <p:childTnLst>
                              <p:par>
                                <p:cTn id="99" presetID="22" presetClass="entr" presetSubtype="2" fill="hold" grpId="0" nodeType="afterEffect">
                                  <p:stCondLst>
                                    <p:cond delay="0"/>
                                  </p:stCondLst>
                                  <p:childTnLst>
                                    <p:set>
                                      <p:cBhvr>
                                        <p:cTn id="100" dur="1" fill="hold">
                                          <p:stCondLst>
                                            <p:cond delay="0"/>
                                          </p:stCondLst>
                                        </p:cTn>
                                        <p:tgtEl>
                                          <p:spTgt spid="66"/>
                                        </p:tgtEl>
                                        <p:attrNameLst>
                                          <p:attrName>style.visibility</p:attrName>
                                        </p:attrNameLst>
                                      </p:cBhvr>
                                      <p:to>
                                        <p:strVal val="visible"/>
                                      </p:to>
                                    </p:set>
                                    <p:animEffect transition="in" filter="wipe(right)">
                                      <p:cBhvr>
                                        <p:cTn id="101" dur="750"/>
                                        <p:tgtEl>
                                          <p:spTgt spid="66"/>
                                        </p:tgtEl>
                                      </p:cBhvr>
                                    </p:animEffect>
                                  </p:childTnLst>
                                </p:cTn>
                              </p:par>
                            </p:childTnLst>
                          </p:cTn>
                        </p:par>
                        <p:par>
                          <p:cTn id="102" fill="hold">
                            <p:stCondLst>
                              <p:cond delay="12500"/>
                            </p:stCondLst>
                            <p:childTnLst>
                              <p:par>
                                <p:cTn id="103" presetID="53" presetClass="entr" presetSubtype="16" fill="hold" nodeType="afterEffect">
                                  <p:stCondLst>
                                    <p:cond delay="0"/>
                                  </p:stCondLst>
                                  <p:childTnLst>
                                    <p:set>
                                      <p:cBhvr>
                                        <p:cTn id="104" dur="1" fill="hold">
                                          <p:stCondLst>
                                            <p:cond delay="0"/>
                                          </p:stCondLst>
                                        </p:cTn>
                                        <p:tgtEl>
                                          <p:spTgt spid="76"/>
                                        </p:tgtEl>
                                        <p:attrNameLst>
                                          <p:attrName>style.visibility</p:attrName>
                                        </p:attrNameLst>
                                      </p:cBhvr>
                                      <p:to>
                                        <p:strVal val="visible"/>
                                      </p:to>
                                    </p:set>
                                    <p:anim calcmode="lin" valueType="num">
                                      <p:cBhvr>
                                        <p:cTn id="105" dur="500" fill="hold"/>
                                        <p:tgtEl>
                                          <p:spTgt spid="76"/>
                                        </p:tgtEl>
                                        <p:attrNameLst>
                                          <p:attrName>ppt_w</p:attrName>
                                        </p:attrNameLst>
                                      </p:cBhvr>
                                      <p:tavLst>
                                        <p:tav tm="0">
                                          <p:val>
                                            <p:fltVal val="0"/>
                                          </p:val>
                                        </p:tav>
                                        <p:tav tm="100000">
                                          <p:val>
                                            <p:strVal val="#ppt_w"/>
                                          </p:val>
                                        </p:tav>
                                      </p:tavLst>
                                    </p:anim>
                                    <p:anim calcmode="lin" valueType="num">
                                      <p:cBhvr>
                                        <p:cTn id="106" dur="500" fill="hold"/>
                                        <p:tgtEl>
                                          <p:spTgt spid="76"/>
                                        </p:tgtEl>
                                        <p:attrNameLst>
                                          <p:attrName>ppt_h</p:attrName>
                                        </p:attrNameLst>
                                      </p:cBhvr>
                                      <p:tavLst>
                                        <p:tav tm="0">
                                          <p:val>
                                            <p:fltVal val="0"/>
                                          </p:val>
                                        </p:tav>
                                        <p:tav tm="100000">
                                          <p:val>
                                            <p:strVal val="#ppt_h"/>
                                          </p:val>
                                        </p:tav>
                                      </p:tavLst>
                                    </p:anim>
                                    <p:animEffect transition="in" filter="fade">
                                      <p:cBhvr>
                                        <p:cTn id="107" dur="500"/>
                                        <p:tgtEl>
                                          <p:spTgt spid="76"/>
                                        </p:tgtEl>
                                      </p:cBhvr>
                                    </p:animEffect>
                                  </p:childTnLst>
                                </p:cTn>
                              </p:par>
                            </p:childTnLst>
                          </p:cTn>
                        </p:par>
                        <p:par>
                          <p:cTn id="108" fill="hold">
                            <p:stCondLst>
                              <p:cond delay="13000"/>
                            </p:stCondLst>
                            <p:childTnLst>
                              <p:par>
                                <p:cTn id="109" presetID="31" presetClass="entr" presetSubtype="0" fill="hold" grpId="0" nodeType="afterEffect">
                                  <p:stCondLst>
                                    <p:cond delay="0"/>
                                  </p:stCondLst>
                                  <p:childTnLst>
                                    <p:set>
                                      <p:cBhvr>
                                        <p:cTn id="110" dur="1" fill="hold">
                                          <p:stCondLst>
                                            <p:cond delay="0"/>
                                          </p:stCondLst>
                                        </p:cTn>
                                        <p:tgtEl>
                                          <p:spTgt spid="53"/>
                                        </p:tgtEl>
                                        <p:attrNameLst>
                                          <p:attrName>style.visibility</p:attrName>
                                        </p:attrNameLst>
                                      </p:cBhvr>
                                      <p:to>
                                        <p:strVal val="visible"/>
                                      </p:to>
                                    </p:set>
                                    <p:anim calcmode="lin" valueType="num">
                                      <p:cBhvr>
                                        <p:cTn id="111" dur="1000" fill="hold"/>
                                        <p:tgtEl>
                                          <p:spTgt spid="53"/>
                                        </p:tgtEl>
                                        <p:attrNameLst>
                                          <p:attrName>ppt_w</p:attrName>
                                        </p:attrNameLst>
                                      </p:cBhvr>
                                      <p:tavLst>
                                        <p:tav tm="0">
                                          <p:val>
                                            <p:fltVal val="0"/>
                                          </p:val>
                                        </p:tav>
                                        <p:tav tm="100000">
                                          <p:val>
                                            <p:strVal val="#ppt_w"/>
                                          </p:val>
                                        </p:tav>
                                      </p:tavLst>
                                    </p:anim>
                                    <p:anim calcmode="lin" valueType="num">
                                      <p:cBhvr>
                                        <p:cTn id="112" dur="1000" fill="hold"/>
                                        <p:tgtEl>
                                          <p:spTgt spid="53"/>
                                        </p:tgtEl>
                                        <p:attrNameLst>
                                          <p:attrName>ppt_h</p:attrName>
                                        </p:attrNameLst>
                                      </p:cBhvr>
                                      <p:tavLst>
                                        <p:tav tm="0">
                                          <p:val>
                                            <p:fltVal val="0"/>
                                          </p:val>
                                        </p:tav>
                                        <p:tav tm="100000">
                                          <p:val>
                                            <p:strVal val="#ppt_h"/>
                                          </p:val>
                                        </p:tav>
                                      </p:tavLst>
                                    </p:anim>
                                    <p:anim calcmode="lin" valueType="num">
                                      <p:cBhvr>
                                        <p:cTn id="113" dur="1000" fill="hold"/>
                                        <p:tgtEl>
                                          <p:spTgt spid="53"/>
                                        </p:tgtEl>
                                        <p:attrNameLst>
                                          <p:attrName>style.rotation</p:attrName>
                                        </p:attrNameLst>
                                      </p:cBhvr>
                                      <p:tavLst>
                                        <p:tav tm="0">
                                          <p:val>
                                            <p:fltVal val="90"/>
                                          </p:val>
                                        </p:tav>
                                        <p:tav tm="100000">
                                          <p:val>
                                            <p:fltVal val="0"/>
                                          </p:val>
                                        </p:tav>
                                      </p:tavLst>
                                    </p:anim>
                                    <p:animEffect transition="in" filter="fade">
                                      <p:cBhvr>
                                        <p:cTn id="114" dur="1000"/>
                                        <p:tgtEl>
                                          <p:spTgt spid="53"/>
                                        </p:tgtEl>
                                      </p:cBhvr>
                                    </p:animEffect>
                                  </p:childTnLst>
                                </p:cTn>
                              </p:par>
                            </p:childTnLst>
                          </p:cTn>
                        </p:par>
                        <p:par>
                          <p:cTn id="115" fill="hold">
                            <p:stCondLst>
                              <p:cond delay="14000"/>
                            </p:stCondLst>
                            <p:childTnLst>
                              <p:par>
                                <p:cTn id="116" presetID="22" presetClass="entr" presetSubtype="8" fill="hold" grpId="0" nodeType="afterEffect">
                                  <p:stCondLst>
                                    <p:cond delay="0"/>
                                  </p:stCondLst>
                                  <p:childTnLst>
                                    <p:set>
                                      <p:cBhvr>
                                        <p:cTn id="117" dur="1" fill="hold">
                                          <p:stCondLst>
                                            <p:cond delay="0"/>
                                          </p:stCondLst>
                                        </p:cTn>
                                        <p:tgtEl>
                                          <p:spTgt spid="58"/>
                                        </p:tgtEl>
                                        <p:attrNameLst>
                                          <p:attrName>style.visibility</p:attrName>
                                        </p:attrNameLst>
                                      </p:cBhvr>
                                      <p:to>
                                        <p:strVal val="visible"/>
                                      </p:to>
                                    </p:set>
                                    <p:animEffect transition="in" filter="wipe(left)">
                                      <p:cBhvr>
                                        <p:cTn id="118" dur="750"/>
                                        <p:tgtEl>
                                          <p:spTgt spid="58"/>
                                        </p:tgtEl>
                                      </p:cBhvr>
                                    </p:animEffect>
                                  </p:childTnLst>
                                </p:cTn>
                              </p:par>
                            </p:childTnLst>
                          </p:cTn>
                        </p:par>
                        <p:par>
                          <p:cTn id="119" fill="hold">
                            <p:stCondLst>
                              <p:cond delay="14750"/>
                            </p:stCondLst>
                            <p:childTnLst>
                              <p:par>
                                <p:cTn id="120" presetID="22" presetClass="entr" presetSubtype="8" fill="hold" grpId="0" nodeType="afterEffect">
                                  <p:stCondLst>
                                    <p:cond delay="0"/>
                                  </p:stCondLst>
                                  <p:childTnLst>
                                    <p:set>
                                      <p:cBhvr>
                                        <p:cTn id="121" dur="1" fill="hold">
                                          <p:stCondLst>
                                            <p:cond delay="0"/>
                                          </p:stCondLst>
                                        </p:cTn>
                                        <p:tgtEl>
                                          <p:spTgt spid="62"/>
                                        </p:tgtEl>
                                        <p:attrNameLst>
                                          <p:attrName>style.visibility</p:attrName>
                                        </p:attrNameLst>
                                      </p:cBhvr>
                                      <p:to>
                                        <p:strVal val="visible"/>
                                      </p:to>
                                    </p:set>
                                    <p:animEffect transition="in" filter="wipe(left)">
                                      <p:cBhvr>
                                        <p:cTn id="122" dur="500"/>
                                        <p:tgtEl>
                                          <p:spTgt spid="62"/>
                                        </p:tgtEl>
                                      </p:cBhvr>
                                    </p:animEffect>
                                  </p:childTnLst>
                                </p:cTn>
                              </p:par>
                            </p:childTnLst>
                          </p:cTn>
                        </p:par>
                        <p:par>
                          <p:cTn id="123" fill="hold">
                            <p:stCondLst>
                              <p:cond delay="15250"/>
                            </p:stCondLst>
                            <p:childTnLst>
                              <p:par>
                                <p:cTn id="124" presetID="53" presetClass="entr" presetSubtype="16" fill="hold" nodeType="afterEffect">
                                  <p:stCondLst>
                                    <p:cond delay="0"/>
                                  </p:stCondLst>
                                  <p:childTnLst>
                                    <p:set>
                                      <p:cBhvr>
                                        <p:cTn id="125" dur="1" fill="hold">
                                          <p:stCondLst>
                                            <p:cond delay="0"/>
                                          </p:stCondLst>
                                        </p:cTn>
                                        <p:tgtEl>
                                          <p:spTgt spid="59"/>
                                        </p:tgtEl>
                                        <p:attrNameLst>
                                          <p:attrName>style.visibility</p:attrName>
                                        </p:attrNameLst>
                                      </p:cBhvr>
                                      <p:to>
                                        <p:strVal val="visible"/>
                                      </p:to>
                                    </p:set>
                                    <p:anim calcmode="lin" valueType="num">
                                      <p:cBhvr>
                                        <p:cTn id="126" dur="500" fill="hold"/>
                                        <p:tgtEl>
                                          <p:spTgt spid="59"/>
                                        </p:tgtEl>
                                        <p:attrNameLst>
                                          <p:attrName>ppt_w</p:attrName>
                                        </p:attrNameLst>
                                      </p:cBhvr>
                                      <p:tavLst>
                                        <p:tav tm="0">
                                          <p:val>
                                            <p:fltVal val="0"/>
                                          </p:val>
                                        </p:tav>
                                        <p:tav tm="100000">
                                          <p:val>
                                            <p:strVal val="#ppt_w"/>
                                          </p:val>
                                        </p:tav>
                                      </p:tavLst>
                                    </p:anim>
                                    <p:anim calcmode="lin" valueType="num">
                                      <p:cBhvr>
                                        <p:cTn id="127" dur="500" fill="hold"/>
                                        <p:tgtEl>
                                          <p:spTgt spid="59"/>
                                        </p:tgtEl>
                                        <p:attrNameLst>
                                          <p:attrName>ppt_h</p:attrName>
                                        </p:attrNameLst>
                                      </p:cBhvr>
                                      <p:tavLst>
                                        <p:tav tm="0">
                                          <p:val>
                                            <p:fltVal val="0"/>
                                          </p:val>
                                        </p:tav>
                                        <p:tav tm="100000">
                                          <p:val>
                                            <p:strVal val="#ppt_h"/>
                                          </p:val>
                                        </p:tav>
                                      </p:tavLst>
                                    </p:anim>
                                    <p:animEffect transition="in" filter="fade">
                                      <p:cBhvr>
                                        <p:cTn id="128"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8" grpId="0"/>
      <p:bldP spid="50" grpId="0" animBg="1"/>
      <p:bldP spid="49" grpId="0" animBg="1"/>
      <p:bldP spid="48" grpId="0" animBg="1"/>
      <p:bldP spid="47" grpId="0" animBg="1"/>
      <p:bldP spid="54" grpId="0"/>
      <p:bldP spid="56" grpId="0"/>
      <p:bldP spid="57" grpId="0"/>
      <p:bldP spid="58" grpId="0"/>
      <p:bldP spid="62" grpId="0"/>
      <p:bldP spid="63" grpId="0"/>
      <p:bldP spid="64" grpId="0"/>
      <p:bldP spid="65" grpId="0"/>
      <p:bldP spid="66" grpId="0"/>
      <p:bldP spid="85" grpId="0"/>
      <p:bldP spid="86"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2" name="Rectangle: Rounded Corners 31">
            <a:extLst>
              <a:ext uri="{FF2B5EF4-FFF2-40B4-BE49-F238E27FC236}">
                <a16:creationId xmlns:a16="http://schemas.microsoft.com/office/drawing/2014/main" id="{2F37ADA6-7377-4100-8F60-A79D113A554C}"/>
              </a:ext>
            </a:extLst>
          </p:cNvPr>
          <p:cNvSpPr/>
          <p:nvPr/>
        </p:nvSpPr>
        <p:spPr>
          <a:xfrm>
            <a:off x="40822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2E260A4C-B8A2-4F62-82A6-1B8E46CC253D}"/>
              </a:ext>
            </a:extLst>
          </p:cNvPr>
          <p:cNvSpPr/>
          <p:nvPr/>
        </p:nvSpPr>
        <p:spPr>
          <a:xfrm>
            <a:off x="4082283" y="2538670"/>
            <a:ext cx="762000" cy="2819400"/>
          </a:xfrm>
          <a:prstGeom prst="rect">
            <a:avLst/>
          </a:prstGeom>
          <a:solidFill>
            <a:srgbClr val="FF7467"/>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732974FA-C929-4E7B-BDDB-71B36EE0A081}"/>
              </a:ext>
            </a:extLst>
          </p:cNvPr>
          <p:cNvSpPr/>
          <p:nvPr/>
        </p:nvSpPr>
        <p:spPr>
          <a:xfrm>
            <a:off x="40822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69FEDDCE-DB54-41D3-93E4-9D98277D7DC4}"/>
              </a:ext>
            </a:extLst>
          </p:cNvPr>
          <p:cNvSpPr>
            <a:spLocks noChangeAspect="1"/>
          </p:cNvSpPr>
          <p:nvPr/>
        </p:nvSpPr>
        <p:spPr>
          <a:xfrm>
            <a:off x="40548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AD3B3A2E-2AD1-4CCE-9317-2A45589D373C}"/>
              </a:ext>
            </a:extLst>
          </p:cNvPr>
          <p:cNvSpPr txBox="1">
            <a:spLocks noChangeArrowheads="1"/>
          </p:cNvSpPr>
          <p:nvPr/>
        </p:nvSpPr>
        <p:spPr bwMode="auto">
          <a:xfrm>
            <a:off x="4140387"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78%</a:t>
            </a:r>
          </a:p>
          <a:p>
            <a:pPr algn="ctr"/>
            <a:r>
              <a:rPr lang="en-US" sz="700" dirty="0">
                <a:solidFill>
                  <a:srgbClr val="4D4D4D"/>
                </a:solidFill>
              </a:rPr>
              <a:t>LOREM IPSUM</a:t>
            </a:r>
          </a:p>
        </p:txBody>
      </p:sp>
      <p:sp>
        <p:nvSpPr>
          <p:cNvPr id="34" name="Text Box 10">
            <a:extLst>
              <a:ext uri="{FF2B5EF4-FFF2-40B4-BE49-F238E27FC236}">
                <a16:creationId xmlns:a16="http://schemas.microsoft.com/office/drawing/2014/main" id="{63614F7C-9FFC-4984-97E6-2F3DE701764D}"/>
              </a:ext>
            </a:extLst>
          </p:cNvPr>
          <p:cNvSpPr txBox="1">
            <a:spLocks noChangeArrowheads="1"/>
          </p:cNvSpPr>
          <p:nvPr/>
        </p:nvSpPr>
        <p:spPr bwMode="auto">
          <a:xfrm rot="16200000">
            <a:off x="42328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35" name="Freeform 236">
            <a:extLst>
              <a:ext uri="{FF2B5EF4-FFF2-40B4-BE49-F238E27FC236}">
                <a16:creationId xmlns:a16="http://schemas.microsoft.com/office/drawing/2014/main" id="{6C495387-DBBF-4E44-ACD5-29FA788A5B21}"/>
              </a:ext>
            </a:extLst>
          </p:cNvPr>
          <p:cNvSpPr>
            <a:spLocks noChangeAspect="1" noEditPoints="1"/>
          </p:cNvSpPr>
          <p:nvPr/>
        </p:nvSpPr>
        <p:spPr bwMode="auto">
          <a:xfrm>
            <a:off x="4118859" y="5025097"/>
            <a:ext cx="274320" cy="27432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Rectangle: Rounded Corners 37">
            <a:extLst>
              <a:ext uri="{FF2B5EF4-FFF2-40B4-BE49-F238E27FC236}">
                <a16:creationId xmlns:a16="http://schemas.microsoft.com/office/drawing/2014/main" id="{D83722DD-8294-4885-906F-E503994A2EBF}"/>
              </a:ext>
            </a:extLst>
          </p:cNvPr>
          <p:cNvSpPr/>
          <p:nvPr/>
        </p:nvSpPr>
        <p:spPr>
          <a:xfrm>
            <a:off x="527100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Rectangle 38">
            <a:extLst>
              <a:ext uri="{FF2B5EF4-FFF2-40B4-BE49-F238E27FC236}">
                <a16:creationId xmlns:a16="http://schemas.microsoft.com/office/drawing/2014/main" id="{86B61808-262C-4407-A75D-1017E3B37BDC}"/>
              </a:ext>
            </a:extLst>
          </p:cNvPr>
          <p:cNvSpPr/>
          <p:nvPr/>
        </p:nvSpPr>
        <p:spPr>
          <a:xfrm>
            <a:off x="5271003" y="3200400"/>
            <a:ext cx="762000" cy="2157669"/>
          </a:xfrm>
          <a:prstGeom prst="rect">
            <a:avLst/>
          </a:prstGeom>
          <a:solidFill>
            <a:srgbClr val="4CC8EC"/>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Freeform: Shape 39">
            <a:extLst>
              <a:ext uri="{FF2B5EF4-FFF2-40B4-BE49-F238E27FC236}">
                <a16:creationId xmlns:a16="http://schemas.microsoft.com/office/drawing/2014/main" id="{CEBDCF88-8158-4951-B63E-27017630F714}"/>
              </a:ext>
            </a:extLst>
          </p:cNvPr>
          <p:cNvSpPr/>
          <p:nvPr/>
        </p:nvSpPr>
        <p:spPr>
          <a:xfrm>
            <a:off x="527100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D2709A51-79D0-4824-8B40-C689D8D69E59}"/>
              </a:ext>
            </a:extLst>
          </p:cNvPr>
          <p:cNvSpPr>
            <a:spLocks noChangeAspect="1"/>
          </p:cNvSpPr>
          <p:nvPr/>
        </p:nvSpPr>
        <p:spPr>
          <a:xfrm>
            <a:off x="524357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E4C72A7-BDC8-4507-A3FF-B9134D5138A8}"/>
              </a:ext>
            </a:extLst>
          </p:cNvPr>
          <p:cNvSpPr txBox="1">
            <a:spLocks noChangeArrowheads="1"/>
          </p:cNvSpPr>
          <p:nvPr/>
        </p:nvSpPr>
        <p:spPr bwMode="auto">
          <a:xfrm>
            <a:off x="5307509" y="1843340"/>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53%</a:t>
            </a:r>
          </a:p>
          <a:p>
            <a:pPr algn="ctr"/>
            <a:r>
              <a:rPr lang="en-US" sz="700" dirty="0">
                <a:solidFill>
                  <a:srgbClr val="4D4D4D"/>
                </a:solidFill>
              </a:rPr>
              <a:t>LOREM IPSUM</a:t>
            </a:r>
          </a:p>
        </p:txBody>
      </p:sp>
      <p:sp>
        <p:nvSpPr>
          <p:cNvPr id="43" name="Text Box 10">
            <a:extLst>
              <a:ext uri="{FF2B5EF4-FFF2-40B4-BE49-F238E27FC236}">
                <a16:creationId xmlns:a16="http://schemas.microsoft.com/office/drawing/2014/main" id="{FF43420D-0F63-4FCC-89EF-658C15C8F1CD}"/>
              </a:ext>
            </a:extLst>
          </p:cNvPr>
          <p:cNvSpPr txBox="1">
            <a:spLocks noChangeArrowheads="1"/>
          </p:cNvSpPr>
          <p:nvPr/>
        </p:nvSpPr>
        <p:spPr bwMode="auto">
          <a:xfrm rot="16200000">
            <a:off x="542161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46" name="Rectangle: Rounded Corners 45">
            <a:extLst>
              <a:ext uri="{FF2B5EF4-FFF2-40B4-BE49-F238E27FC236}">
                <a16:creationId xmlns:a16="http://schemas.microsoft.com/office/drawing/2014/main" id="{A94BC21E-72E8-4D5F-AB97-1B7FFD1E579E}"/>
              </a:ext>
            </a:extLst>
          </p:cNvPr>
          <p:cNvSpPr/>
          <p:nvPr/>
        </p:nvSpPr>
        <p:spPr>
          <a:xfrm>
            <a:off x="645972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a:extLst>
              <a:ext uri="{FF2B5EF4-FFF2-40B4-BE49-F238E27FC236}">
                <a16:creationId xmlns:a16="http://schemas.microsoft.com/office/drawing/2014/main" id="{8333A8FE-1296-404B-8618-DA5D9087C976}"/>
              </a:ext>
            </a:extLst>
          </p:cNvPr>
          <p:cNvSpPr/>
          <p:nvPr/>
        </p:nvSpPr>
        <p:spPr>
          <a:xfrm>
            <a:off x="6459723" y="3733800"/>
            <a:ext cx="762000" cy="1624270"/>
          </a:xfrm>
          <a:prstGeom prst="rect">
            <a:avLst/>
          </a:prstGeom>
          <a:solidFill>
            <a:srgbClr val="F4C956"/>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4E7D821F-0A1D-4576-8BAA-7AC67B1BBE0B}"/>
              </a:ext>
            </a:extLst>
          </p:cNvPr>
          <p:cNvSpPr/>
          <p:nvPr/>
        </p:nvSpPr>
        <p:spPr>
          <a:xfrm>
            <a:off x="645972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AB1B42C5-3E37-4F2F-8CF3-0029CC2E573D}"/>
              </a:ext>
            </a:extLst>
          </p:cNvPr>
          <p:cNvSpPr>
            <a:spLocks noChangeAspect="1"/>
          </p:cNvSpPr>
          <p:nvPr/>
        </p:nvSpPr>
        <p:spPr>
          <a:xfrm>
            <a:off x="643229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 Box 10">
            <a:extLst>
              <a:ext uri="{FF2B5EF4-FFF2-40B4-BE49-F238E27FC236}">
                <a16:creationId xmlns:a16="http://schemas.microsoft.com/office/drawing/2014/main" id="{2C898742-9517-4090-9080-76A82D2B0A10}"/>
              </a:ext>
            </a:extLst>
          </p:cNvPr>
          <p:cNvSpPr txBox="1">
            <a:spLocks noChangeArrowheads="1"/>
          </p:cNvSpPr>
          <p:nvPr/>
        </p:nvSpPr>
        <p:spPr bwMode="auto">
          <a:xfrm>
            <a:off x="649622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37%</a:t>
            </a:r>
          </a:p>
          <a:p>
            <a:pPr algn="ctr"/>
            <a:r>
              <a:rPr lang="en-US" sz="700" dirty="0">
                <a:solidFill>
                  <a:srgbClr val="4D4D4D"/>
                </a:solidFill>
              </a:rPr>
              <a:t>LOREM IPSUM</a:t>
            </a:r>
          </a:p>
        </p:txBody>
      </p:sp>
      <p:sp>
        <p:nvSpPr>
          <p:cNvPr id="51" name="Text Box 10">
            <a:extLst>
              <a:ext uri="{FF2B5EF4-FFF2-40B4-BE49-F238E27FC236}">
                <a16:creationId xmlns:a16="http://schemas.microsoft.com/office/drawing/2014/main" id="{68B7DFBF-C18D-4244-A5F0-044848EA3773}"/>
              </a:ext>
            </a:extLst>
          </p:cNvPr>
          <p:cNvSpPr txBox="1">
            <a:spLocks noChangeArrowheads="1"/>
          </p:cNvSpPr>
          <p:nvPr/>
        </p:nvSpPr>
        <p:spPr bwMode="auto">
          <a:xfrm rot="16200000">
            <a:off x="661033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54" name="Rectangle: Rounded Corners 53">
            <a:extLst>
              <a:ext uri="{FF2B5EF4-FFF2-40B4-BE49-F238E27FC236}">
                <a16:creationId xmlns:a16="http://schemas.microsoft.com/office/drawing/2014/main" id="{C36EE9BC-4248-4E26-83C8-B352BA8A8DA5}"/>
              </a:ext>
            </a:extLst>
          </p:cNvPr>
          <p:cNvSpPr/>
          <p:nvPr/>
        </p:nvSpPr>
        <p:spPr>
          <a:xfrm>
            <a:off x="764844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a:extLst>
              <a:ext uri="{FF2B5EF4-FFF2-40B4-BE49-F238E27FC236}">
                <a16:creationId xmlns:a16="http://schemas.microsoft.com/office/drawing/2014/main" id="{C9089B5E-AAC5-474E-92B6-E797B64D569B}"/>
              </a:ext>
            </a:extLst>
          </p:cNvPr>
          <p:cNvSpPr/>
          <p:nvPr/>
        </p:nvSpPr>
        <p:spPr>
          <a:xfrm>
            <a:off x="7648443" y="2743200"/>
            <a:ext cx="762000" cy="2614870"/>
          </a:xfrm>
          <a:prstGeom prst="rect">
            <a:avLst/>
          </a:prstGeom>
          <a:solidFill>
            <a:srgbClr val="57CCC6"/>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Freeform: Shape 55">
            <a:extLst>
              <a:ext uri="{FF2B5EF4-FFF2-40B4-BE49-F238E27FC236}">
                <a16:creationId xmlns:a16="http://schemas.microsoft.com/office/drawing/2014/main" id="{1AA80C63-3EA2-42BE-AFCB-AD00BDF02BD4}"/>
              </a:ext>
            </a:extLst>
          </p:cNvPr>
          <p:cNvSpPr/>
          <p:nvPr/>
        </p:nvSpPr>
        <p:spPr>
          <a:xfrm>
            <a:off x="764844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AA6A1418-D5AA-4752-9517-F7AA3AF9D6EA}"/>
              </a:ext>
            </a:extLst>
          </p:cNvPr>
          <p:cNvSpPr>
            <a:spLocks noChangeAspect="1"/>
          </p:cNvSpPr>
          <p:nvPr/>
        </p:nvSpPr>
        <p:spPr>
          <a:xfrm>
            <a:off x="762101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 Box 10">
            <a:extLst>
              <a:ext uri="{FF2B5EF4-FFF2-40B4-BE49-F238E27FC236}">
                <a16:creationId xmlns:a16="http://schemas.microsoft.com/office/drawing/2014/main" id="{F303ACFB-C928-4C7D-8BCB-BB9AD95247AF}"/>
              </a:ext>
            </a:extLst>
          </p:cNvPr>
          <p:cNvSpPr txBox="1">
            <a:spLocks noChangeArrowheads="1"/>
          </p:cNvSpPr>
          <p:nvPr/>
        </p:nvSpPr>
        <p:spPr bwMode="auto">
          <a:xfrm>
            <a:off x="768494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76%</a:t>
            </a:r>
          </a:p>
          <a:p>
            <a:pPr algn="ctr"/>
            <a:r>
              <a:rPr lang="en-US" sz="700" dirty="0">
                <a:solidFill>
                  <a:srgbClr val="4D4D4D"/>
                </a:solidFill>
              </a:rPr>
              <a:t>LOREM IPSUM</a:t>
            </a:r>
          </a:p>
        </p:txBody>
      </p:sp>
      <p:sp>
        <p:nvSpPr>
          <p:cNvPr id="59" name="Text Box 10">
            <a:extLst>
              <a:ext uri="{FF2B5EF4-FFF2-40B4-BE49-F238E27FC236}">
                <a16:creationId xmlns:a16="http://schemas.microsoft.com/office/drawing/2014/main" id="{B395264F-0AB9-4F2A-B0D8-A5BDA62FE2E1}"/>
              </a:ext>
            </a:extLst>
          </p:cNvPr>
          <p:cNvSpPr txBox="1">
            <a:spLocks noChangeArrowheads="1"/>
          </p:cNvSpPr>
          <p:nvPr/>
        </p:nvSpPr>
        <p:spPr bwMode="auto">
          <a:xfrm rot="16200000">
            <a:off x="779905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62" name="Rectangle: Rounded Corners 61">
            <a:extLst>
              <a:ext uri="{FF2B5EF4-FFF2-40B4-BE49-F238E27FC236}">
                <a16:creationId xmlns:a16="http://schemas.microsoft.com/office/drawing/2014/main" id="{FA52D4FE-04F1-4AA3-ACA3-FCFBB6345FC0}"/>
              </a:ext>
            </a:extLst>
          </p:cNvPr>
          <p:cNvSpPr/>
          <p:nvPr/>
        </p:nvSpPr>
        <p:spPr>
          <a:xfrm>
            <a:off x="883716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a:extLst>
              <a:ext uri="{FF2B5EF4-FFF2-40B4-BE49-F238E27FC236}">
                <a16:creationId xmlns:a16="http://schemas.microsoft.com/office/drawing/2014/main" id="{51CC0BB4-B923-4854-9DD4-5212E7455504}"/>
              </a:ext>
            </a:extLst>
          </p:cNvPr>
          <p:cNvSpPr/>
          <p:nvPr/>
        </p:nvSpPr>
        <p:spPr>
          <a:xfrm>
            <a:off x="8837163" y="2359899"/>
            <a:ext cx="762000" cy="2998171"/>
          </a:xfrm>
          <a:prstGeom prst="rect">
            <a:avLst/>
          </a:prstGeom>
          <a:solidFill>
            <a:srgbClr val="FF9285"/>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Freeform: Shape 63">
            <a:extLst>
              <a:ext uri="{FF2B5EF4-FFF2-40B4-BE49-F238E27FC236}">
                <a16:creationId xmlns:a16="http://schemas.microsoft.com/office/drawing/2014/main" id="{F82FC587-9767-4CD6-93F6-99B564A6890C}"/>
              </a:ext>
            </a:extLst>
          </p:cNvPr>
          <p:cNvSpPr/>
          <p:nvPr/>
        </p:nvSpPr>
        <p:spPr>
          <a:xfrm>
            <a:off x="883716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9453808-AF95-4E52-B296-581C11E68D1D}"/>
              </a:ext>
            </a:extLst>
          </p:cNvPr>
          <p:cNvSpPr>
            <a:spLocks noChangeAspect="1"/>
          </p:cNvSpPr>
          <p:nvPr/>
        </p:nvSpPr>
        <p:spPr>
          <a:xfrm>
            <a:off x="880973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9A991490-4BF1-4068-8CF0-49A63F7C3893}"/>
              </a:ext>
            </a:extLst>
          </p:cNvPr>
          <p:cNvSpPr txBox="1">
            <a:spLocks noChangeArrowheads="1"/>
          </p:cNvSpPr>
          <p:nvPr/>
        </p:nvSpPr>
        <p:spPr bwMode="auto">
          <a:xfrm>
            <a:off x="8873669"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85%</a:t>
            </a:r>
          </a:p>
          <a:p>
            <a:pPr algn="ctr"/>
            <a:r>
              <a:rPr lang="en-US" sz="700" dirty="0">
                <a:solidFill>
                  <a:srgbClr val="4D4D4D"/>
                </a:solidFill>
              </a:rPr>
              <a:t>LOREM IPSUM</a:t>
            </a:r>
          </a:p>
        </p:txBody>
      </p:sp>
      <p:sp>
        <p:nvSpPr>
          <p:cNvPr id="67" name="Text Box 10">
            <a:extLst>
              <a:ext uri="{FF2B5EF4-FFF2-40B4-BE49-F238E27FC236}">
                <a16:creationId xmlns:a16="http://schemas.microsoft.com/office/drawing/2014/main" id="{535D987F-2C75-4FD8-95E4-524133476DE6}"/>
              </a:ext>
            </a:extLst>
          </p:cNvPr>
          <p:cNvSpPr txBox="1">
            <a:spLocks noChangeArrowheads="1"/>
          </p:cNvSpPr>
          <p:nvPr/>
        </p:nvSpPr>
        <p:spPr bwMode="auto">
          <a:xfrm rot="16200000">
            <a:off x="898777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sp>
        <p:nvSpPr>
          <p:cNvPr id="70" name="Rectangle: Rounded Corners 69">
            <a:extLst>
              <a:ext uri="{FF2B5EF4-FFF2-40B4-BE49-F238E27FC236}">
                <a16:creationId xmlns:a16="http://schemas.microsoft.com/office/drawing/2014/main" id="{1DA24733-BC41-450C-A311-3D92722F7A55}"/>
              </a:ext>
            </a:extLst>
          </p:cNvPr>
          <p:cNvSpPr/>
          <p:nvPr/>
        </p:nvSpPr>
        <p:spPr>
          <a:xfrm>
            <a:off x="10025883" y="1776984"/>
            <a:ext cx="762000" cy="4191000"/>
          </a:xfrm>
          <a:prstGeom prst="round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a:extLst>
              <a:ext uri="{FF2B5EF4-FFF2-40B4-BE49-F238E27FC236}">
                <a16:creationId xmlns:a16="http://schemas.microsoft.com/office/drawing/2014/main" id="{7276CFA1-4A46-40F5-810A-A3D3B704831F}"/>
              </a:ext>
            </a:extLst>
          </p:cNvPr>
          <p:cNvSpPr/>
          <p:nvPr/>
        </p:nvSpPr>
        <p:spPr>
          <a:xfrm>
            <a:off x="10025883" y="3276600"/>
            <a:ext cx="762000" cy="2081469"/>
          </a:xfrm>
          <a:prstGeom prst="rect">
            <a:avLst/>
          </a:prstGeom>
          <a:solidFill>
            <a:srgbClr val="60DCFF"/>
          </a:solid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2" name="Freeform: Shape 71">
            <a:extLst>
              <a:ext uri="{FF2B5EF4-FFF2-40B4-BE49-F238E27FC236}">
                <a16:creationId xmlns:a16="http://schemas.microsoft.com/office/drawing/2014/main" id="{C5E63B4E-C525-42F0-A003-8370CBA0C0DD}"/>
              </a:ext>
            </a:extLst>
          </p:cNvPr>
          <p:cNvSpPr/>
          <p:nvPr/>
        </p:nvSpPr>
        <p:spPr>
          <a:xfrm>
            <a:off x="10025883" y="4830189"/>
            <a:ext cx="762000" cy="1137796"/>
          </a:xfrm>
          <a:custGeom>
            <a:avLst/>
            <a:gdLst>
              <a:gd name="connsiteX0" fmla="*/ 182366 w 762000"/>
              <a:gd name="connsiteY0" fmla="*/ 0 h 1137796"/>
              <a:gd name="connsiteX1" fmla="*/ 296666 w 762000"/>
              <a:gd name="connsiteY1" fmla="*/ 114300 h 1137796"/>
              <a:gd name="connsiteX2" fmla="*/ 762000 w 762000"/>
              <a:gd name="connsiteY2" fmla="*/ 114300 h 1137796"/>
              <a:gd name="connsiteX3" fmla="*/ 762000 w 762000"/>
              <a:gd name="connsiteY3" fmla="*/ 1010793 h 1137796"/>
              <a:gd name="connsiteX4" fmla="*/ 634997 w 762000"/>
              <a:gd name="connsiteY4" fmla="*/ 1137796 h 1137796"/>
              <a:gd name="connsiteX5" fmla="*/ 127003 w 762000"/>
              <a:gd name="connsiteY5" fmla="*/ 1137796 h 1137796"/>
              <a:gd name="connsiteX6" fmla="*/ 0 w 762000"/>
              <a:gd name="connsiteY6" fmla="*/ 1010793 h 1137796"/>
              <a:gd name="connsiteX7" fmla="*/ 0 w 762000"/>
              <a:gd name="connsiteY7" fmla="*/ 114300 h 1137796"/>
              <a:gd name="connsiteX8" fmla="*/ 68066 w 762000"/>
              <a:gd name="connsiteY8" fmla="*/ 114300 h 11377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62000" h="1137796">
                <a:moveTo>
                  <a:pt x="182366" y="0"/>
                </a:moveTo>
                <a:lnTo>
                  <a:pt x="296666" y="114300"/>
                </a:lnTo>
                <a:lnTo>
                  <a:pt x="762000" y="114300"/>
                </a:lnTo>
                <a:lnTo>
                  <a:pt x="762000" y="1010793"/>
                </a:lnTo>
                <a:cubicBezTo>
                  <a:pt x="762000" y="1080935"/>
                  <a:pt x="705139" y="1137796"/>
                  <a:pt x="634997" y="1137796"/>
                </a:cubicBezTo>
                <a:lnTo>
                  <a:pt x="127003" y="1137796"/>
                </a:lnTo>
                <a:cubicBezTo>
                  <a:pt x="56861" y="1137796"/>
                  <a:pt x="0" y="1080935"/>
                  <a:pt x="0" y="1010793"/>
                </a:cubicBezTo>
                <a:lnTo>
                  <a:pt x="0" y="114300"/>
                </a:lnTo>
                <a:lnTo>
                  <a:pt x="68066" y="11430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5B20D3F7-5AF9-4401-A9E7-DDF8D1F4AFFA}"/>
              </a:ext>
            </a:extLst>
          </p:cNvPr>
          <p:cNvSpPr>
            <a:spLocks noChangeAspect="1"/>
          </p:cNvSpPr>
          <p:nvPr/>
        </p:nvSpPr>
        <p:spPr>
          <a:xfrm>
            <a:off x="9998450" y="1752600"/>
            <a:ext cx="821950" cy="4251960"/>
          </a:xfrm>
          <a:custGeom>
            <a:avLst/>
            <a:gdLst>
              <a:gd name="connsiteX0" fmla="*/ 154436 w 821950"/>
              <a:gd name="connsiteY0" fmla="*/ 24384 h 4251960"/>
              <a:gd name="connsiteX1" fmla="*/ 27433 w 821950"/>
              <a:gd name="connsiteY1" fmla="*/ 151387 h 4251960"/>
              <a:gd name="connsiteX2" fmla="*/ 27433 w 821950"/>
              <a:gd name="connsiteY2" fmla="*/ 4088381 h 4251960"/>
              <a:gd name="connsiteX3" fmla="*/ 154436 w 821950"/>
              <a:gd name="connsiteY3" fmla="*/ 4215384 h 4251960"/>
              <a:gd name="connsiteX4" fmla="*/ 662430 w 821950"/>
              <a:gd name="connsiteY4" fmla="*/ 4215384 h 4251960"/>
              <a:gd name="connsiteX5" fmla="*/ 789433 w 821950"/>
              <a:gd name="connsiteY5" fmla="*/ 4088381 h 4251960"/>
              <a:gd name="connsiteX6" fmla="*/ 789433 w 821950"/>
              <a:gd name="connsiteY6" fmla="*/ 151387 h 4251960"/>
              <a:gd name="connsiteX7" fmla="*/ 662430 w 821950"/>
              <a:gd name="connsiteY7" fmla="*/ 24384 h 4251960"/>
              <a:gd name="connsiteX8" fmla="*/ 136994 w 821950"/>
              <a:gd name="connsiteY8" fmla="*/ 0 h 4251960"/>
              <a:gd name="connsiteX9" fmla="*/ 684956 w 821950"/>
              <a:gd name="connsiteY9" fmla="*/ 0 h 4251960"/>
              <a:gd name="connsiteX10" fmla="*/ 821950 w 821950"/>
              <a:gd name="connsiteY10" fmla="*/ 136994 h 4251960"/>
              <a:gd name="connsiteX11" fmla="*/ 821950 w 821950"/>
              <a:gd name="connsiteY11" fmla="*/ 4114966 h 4251960"/>
              <a:gd name="connsiteX12" fmla="*/ 684956 w 821950"/>
              <a:gd name="connsiteY12" fmla="*/ 4251960 h 4251960"/>
              <a:gd name="connsiteX13" fmla="*/ 136994 w 821950"/>
              <a:gd name="connsiteY13" fmla="*/ 4251960 h 4251960"/>
              <a:gd name="connsiteX14" fmla="*/ 0 w 821950"/>
              <a:gd name="connsiteY14" fmla="*/ 4114966 h 4251960"/>
              <a:gd name="connsiteX15" fmla="*/ 0 w 821950"/>
              <a:gd name="connsiteY15" fmla="*/ 136994 h 4251960"/>
              <a:gd name="connsiteX16" fmla="*/ 136994 w 821950"/>
              <a:gd name="connsiteY16" fmla="*/ 0 h 4251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821950" h="4251960">
                <a:moveTo>
                  <a:pt x="154436" y="24384"/>
                </a:moveTo>
                <a:cubicBezTo>
                  <a:pt x="84294" y="24384"/>
                  <a:pt x="27433" y="81245"/>
                  <a:pt x="27433" y="151387"/>
                </a:cubicBezTo>
                <a:lnTo>
                  <a:pt x="27433" y="4088381"/>
                </a:lnTo>
                <a:cubicBezTo>
                  <a:pt x="27433" y="4158523"/>
                  <a:pt x="84294" y="4215384"/>
                  <a:pt x="154436" y="4215384"/>
                </a:cubicBezTo>
                <a:lnTo>
                  <a:pt x="662430" y="4215384"/>
                </a:lnTo>
                <a:cubicBezTo>
                  <a:pt x="732572" y="4215384"/>
                  <a:pt x="789433" y="4158523"/>
                  <a:pt x="789433" y="4088381"/>
                </a:cubicBezTo>
                <a:lnTo>
                  <a:pt x="789433" y="151387"/>
                </a:lnTo>
                <a:cubicBezTo>
                  <a:pt x="789433" y="81245"/>
                  <a:pt x="732572" y="24384"/>
                  <a:pt x="662430" y="24384"/>
                </a:cubicBezTo>
                <a:close/>
                <a:moveTo>
                  <a:pt x="136994" y="0"/>
                </a:moveTo>
                <a:lnTo>
                  <a:pt x="684956" y="0"/>
                </a:lnTo>
                <a:cubicBezTo>
                  <a:pt x="760616" y="0"/>
                  <a:pt x="821950" y="61334"/>
                  <a:pt x="821950" y="136994"/>
                </a:cubicBezTo>
                <a:lnTo>
                  <a:pt x="821950" y="4114966"/>
                </a:lnTo>
                <a:cubicBezTo>
                  <a:pt x="821950" y="4190626"/>
                  <a:pt x="760616" y="4251960"/>
                  <a:pt x="684956" y="4251960"/>
                </a:cubicBezTo>
                <a:lnTo>
                  <a:pt x="136994" y="4251960"/>
                </a:lnTo>
                <a:cubicBezTo>
                  <a:pt x="61334" y="4251960"/>
                  <a:pt x="0" y="4190626"/>
                  <a:pt x="0" y="4114966"/>
                </a:cubicBezTo>
                <a:lnTo>
                  <a:pt x="0" y="136994"/>
                </a:lnTo>
                <a:cubicBezTo>
                  <a:pt x="0" y="61334"/>
                  <a:pt x="61334" y="0"/>
                  <a:pt x="136994" y="0"/>
                </a:cubicBezTo>
                <a:close/>
              </a:path>
            </a:pathLst>
          </a:custGeom>
          <a:solidFill>
            <a:schemeClr val="bg1"/>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Text Box 10">
            <a:extLst>
              <a:ext uri="{FF2B5EF4-FFF2-40B4-BE49-F238E27FC236}">
                <a16:creationId xmlns:a16="http://schemas.microsoft.com/office/drawing/2014/main" id="{31F4A911-20E8-4090-BCD8-C404F4417528}"/>
              </a:ext>
            </a:extLst>
          </p:cNvPr>
          <p:cNvSpPr txBox="1">
            <a:spLocks noChangeArrowheads="1"/>
          </p:cNvSpPr>
          <p:nvPr/>
        </p:nvSpPr>
        <p:spPr bwMode="auto">
          <a:xfrm>
            <a:off x="10057256" y="1841207"/>
            <a:ext cx="688987" cy="415498"/>
          </a:xfrm>
          <a:prstGeom prst="rect">
            <a:avLst/>
          </a:prstGeom>
          <a:noFill/>
          <a:ln w="9525">
            <a:noFill/>
            <a:miter lim="800000"/>
            <a:headEnd/>
            <a:tailEnd/>
          </a:ln>
        </p:spPr>
        <p:txBody>
          <a:bodyPr wrap="square" lIns="60960" tIns="30480" rIns="60960" bIns="30480">
            <a:spAutoFit/>
          </a:bodyPr>
          <a:lstStyle/>
          <a:p>
            <a:pPr algn="ctr"/>
            <a:r>
              <a:rPr lang="en-US" sz="1600" spc="100" dirty="0">
                <a:solidFill>
                  <a:srgbClr val="4D4D4D"/>
                </a:solidFill>
                <a:latin typeface="Bernard MT Condensed" panose="02050806060905020404" pitchFamily="18" charset="0"/>
              </a:rPr>
              <a:t>50%</a:t>
            </a:r>
          </a:p>
          <a:p>
            <a:pPr algn="ctr"/>
            <a:r>
              <a:rPr lang="en-US" sz="700" dirty="0">
                <a:solidFill>
                  <a:srgbClr val="4D4D4D"/>
                </a:solidFill>
              </a:rPr>
              <a:t>LOREM IPSUM</a:t>
            </a:r>
          </a:p>
        </p:txBody>
      </p:sp>
      <p:sp>
        <p:nvSpPr>
          <p:cNvPr id="75" name="Text Box 10">
            <a:extLst>
              <a:ext uri="{FF2B5EF4-FFF2-40B4-BE49-F238E27FC236}">
                <a16:creationId xmlns:a16="http://schemas.microsoft.com/office/drawing/2014/main" id="{FA9AFC24-E7F1-419B-A721-3C8E6D9C36D1}"/>
              </a:ext>
            </a:extLst>
          </p:cNvPr>
          <p:cNvSpPr txBox="1">
            <a:spLocks noChangeArrowheads="1"/>
          </p:cNvSpPr>
          <p:nvPr/>
        </p:nvSpPr>
        <p:spPr bwMode="auto">
          <a:xfrm rot="16200000">
            <a:off x="10176490" y="5290556"/>
            <a:ext cx="914400" cy="200055"/>
          </a:xfrm>
          <a:prstGeom prst="rect">
            <a:avLst/>
          </a:prstGeom>
          <a:noFill/>
          <a:ln w="9525">
            <a:noFill/>
            <a:miter lim="800000"/>
            <a:headEnd/>
            <a:tailEnd/>
          </a:ln>
        </p:spPr>
        <p:txBody>
          <a:bodyPr wrap="square" lIns="60960" tIns="30480" rIns="60960" bIns="30480">
            <a:spAutoFit/>
          </a:bodyPr>
          <a:lstStyle/>
          <a:p>
            <a:r>
              <a:rPr lang="en-US" sz="900" b="1" dirty="0">
                <a:solidFill>
                  <a:srgbClr val="4D4D4D"/>
                </a:solidFill>
                <a:latin typeface="Candara" panose="020E0502030303020204" pitchFamily="34" charset="0"/>
              </a:rPr>
              <a:t>LOREM IPSUM</a:t>
            </a:r>
          </a:p>
        </p:txBody>
      </p:sp>
      <p:cxnSp>
        <p:nvCxnSpPr>
          <p:cNvPr id="78" name="Straight Connector 77">
            <a:extLst>
              <a:ext uri="{FF2B5EF4-FFF2-40B4-BE49-F238E27FC236}">
                <a16:creationId xmlns:a16="http://schemas.microsoft.com/office/drawing/2014/main" id="{C366D2E5-FCE9-40BD-9328-5DFC58743F5B}"/>
              </a:ext>
            </a:extLst>
          </p:cNvPr>
          <p:cNvCxnSpPr/>
          <p:nvPr/>
        </p:nvCxnSpPr>
        <p:spPr>
          <a:xfrm>
            <a:off x="3505200" y="2556217"/>
            <a:ext cx="0" cy="2743200"/>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sp>
        <p:nvSpPr>
          <p:cNvPr id="79" name="TextBox 78">
            <a:extLst>
              <a:ext uri="{FF2B5EF4-FFF2-40B4-BE49-F238E27FC236}">
                <a16:creationId xmlns:a16="http://schemas.microsoft.com/office/drawing/2014/main" id="{64A7A935-7C0D-4E80-BFEB-2BB144CD339B}"/>
              </a:ext>
            </a:extLst>
          </p:cNvPr>
          <p:cNvSpPr txBox="1"/>
          <p:nvPr/>
        </p:nvSpPr>
        <p:spPr>
          <a:xfrm>
            <a:off x="493936" y="2388934"/>
            <a:ext cx="2623833" cy="3077766"/>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80" name="Freeform 43">
            <a:extLst>
              <a:ext uri="{FF2B5EF4-FFF2-40B4-BE49-F238E27FC236}">
                <a16:creationId xmlns:a16="http://schemas.microsoft.com/office/drawing/2014/main" id="{4ACFDFB9-885F-423E-AD51-DB9A16290756}"/>
              </a:ext>
            </a:extLst>
          </p:cNvPr>
          <p:cNvSpPr>
            <a:spLocks noChangeAspect="1" noEditPoints="1"/>
          </p:cNvSpPr>
          <p:nvPr/>
        </p:nvSpPr>
        <p:spPr bwMode="auto">
          <a:xfrm>
            <a:off x="6509797" y="5018424"/>
            <a:ext cx="274320" cy="244212"/>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81" name="Freeform 33">
            <a:extLst>
              <a:ext uri="{FF2B5EF4-FFF2-40B4-BE49-F238E27FC236}">
                <a16:creationId xmlns:a16="http://schemas.microsoft.com/office/drawing/2014/main" id="{062859ED-7B54-425E-829C-15EB6EF66AA4}"/>
              </a:ext>
            </a:extLst>
          </p:cNvPr>
          <p:cNvSpPr>
            <a:spLocks noChangeAspect="1" noEditPoints="1"/>
          </p:cNvSpPr>
          <p:nvPr/>
        </p:nvSpPr>
        <p:spPr bwMode="auto">
          <a:xfrm>
            <a:off x="5302309" y="5007271"/>
            <a:ext cx="302637" cy="274320"/>
          </a:xfrm>
          <a:custGeom>
            <a:avLst/>
            <a:gdLst>
              <a:gd name="T0" fmla="*/ 67 w 134"/>
              <a:gd name="T1" fmla="*/ 87 h 122"/>
              <a:gd name="T2" fmla="*/ 84 w 134"/>
              <a:gd name="T3" fmla="*/ 105 h 122"/>
              <a:gd name="T4" fmla="*/ 67 w 134"/>
              <a:gd name="T5" fmla="*/ 122 h 122"/>
              <a:gd name="T6" fmla="*/ 50 w 134"/>
              <a:gd name="T7" fmla="*/ 105 h 122"/>
              <a:gd name="T8" fmla="*/ 67 w 134"/>
              <a:gd name="T9" fmla="*/ 87 h 122"/>
              <a:gd name="T10" fmla="*/ 97 w 134"/>
              <a:gd name="T11" fmla="*/ 74 h 122"/>
              <a:gd name="T12" fmla="*/ 85 w 134"/>
              <a:gd name="T13" fmla="*/ 86 h 122"/>
              <a:gd name="T14" fmla="*/ 49 w 134"/>
              <a:gd name="T15" fmla="*/ 86 h 122"/>
              <a:gd name="T16" fmla="*/ 36 w 134"/>
              <a:gd name="T17" fmla="*/ 74 h 122"/>
              <a:gd name="T18" fmla="*/ 97 w 134"/>
              <a:gd name="T19" fmla="*/ 74 h 122"/>
              <a:gd name="T20" fmla="*/ 116 w 134"/>
              <a:gd name="T21" fmla="*/ 56 h 122"/>
              <a:gd name="T22" fmla="*/ 104 w 134"/>
              <a:gd name="T23" fmla="*/ 68 h 122"/>
              <a:gd name="T24" fmla="*/ 30 w 134"/>
              <a:gd name="T25" fmla="*/ 68 h 122"/>
              <a:gd name="T26" fmla="*/ 18 w 134"/>
              <a:gd name="T27" fmla="*/ 56 h 122"/>
              <a:gd name="T28" fmla="*/ 116 w 134"/>
              <a:gd name="T29" fmla="*/ 56 h 122"/>
              <a:gd name="T30" fmla="*/ 122 w 134"/>
              <a:gd name="T31" fmla="*/ 50 h 122"/>
              <a:gd name="T32" fmla="*/ 12 w 134"/>
              <a:gd name="T33" fmla="*/ 50 h 122"/>
              <a:gd name="T34" fmla="*/ 0 w 134"/>
              <a:gd name="T35" fmla="*/ 38 h 122"/>
              <a:gd name="T36" fmla="*/ 134 w 134"/>
              <a:gd name="T37" fmla="*/ 38 h 122"/>
              <a:gd name="T38" fmla="*/ 122 w 134"/>
              <a:gd name="T39" fmla="*/ 50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34" h="122">
                <a:moveTo>
                  <a:pt x="67" y="87"/>
                </a:moveTo>
                <a:cubicBezTo>
                  <a:pt x="76" y="87"/>
                  <a:pt x="84" y="95"/>
                  <a:pt x="84" y="105"/>
                </a:cubicBezTo>
                <a:cubicBezTo>
                  <a:pt x="84" y="114"/>
                  <a:pt x="76" y="122"/>
                  <a:pt x="67" y="122"/>
                </a:cubicBezTo>
                <a:cubicBezTo>
                  <a:pt x="57" y="122"/>
                  <a:pt x="50" y="114"/>
                  <a:pt x="50" y="105"/>
                </a:cubicBezTo>
                <a:cubicBezTo>
                  <a:pt x="50" y="95"/>
                  <a:pt x="57" y="87"/>
                  <a:pt x="67" y="87"/>
                </a:cubicBezTo>
                <a:close/>
                <a:moveTo>
                  <a:pt x="97" y="74"/>
                </a:moveTo>
                <a:cubicBezTo>
                  <a:pt x="85" y="86"/>
                  <a:pt x="85" y="86"/>
                  <a:pt x="85" y="86"/>
                </a:cubicBezTo>
                <a:cubicBezTo>
                  <a:pt x="75" y="76"/>
                  <a:pt x="59" y="76"/>
                  <a:pt x="49" y="86"/>
                </a:cubicBezTo>
                <a:cubicBezTo>
                  <a:pt x="36" y="74"/>
                  <a:pt x="36" y="74"/>
                  <a:pt x="36" y="74"/>
                </a:cubicBezTo>
                <a:cubicBezTo>
                  <a:pt x="53" y="57"/>
                  <a:pt x="81" y="57"/>
                  <a:pt x="97" y="74"/>
                </a:cubicBezTo>
                <a:close/>
                <a:moveTo>
                  <a:pt x="116" y="56"/>
                </a:moveTo>
                <a:cubicBezTo>
                  <a:pt x="104" y="68"/>
                  <a:pt x="104" y="68"/>
                  <a:pt x="104" y="68"/>
                </a:cubicBezTo>
                <a:cubicBezTo>
                  <a:pt x="83" y="48"/>
                  <a:pt x="50" y="48"/>
                  <a:pt x="30" y="68"/>
                </a:cubicBezTo>
                <a:cubicBezTo>
                  <a:pt x="18" y="56"/>
                  <a:pt x="18" y="56"/>
                  <a:pt x="18" y="56"/>
                </a:cubicBezTo>
                <a:cubicBezTo>
                  <a:pt x="45" y="29"/>
                  <a:pt x="89" y="29"/>
                  <a:pt x="116" y="56"/>
                </a:cubicBezTo>
                <a:close/>
                <a:moveTo>
                  <a:pt x="122" y="50"/>
                </a:moveTo>
                <a:cubicBezTo>
                  <a:pt x="92" y="19"/>
                  <a:pt x="42" y="19"/>
                  <a:pt x="12" y="50"/>
                </a:cubicBezTo>
                <a:cubicBezTo>
                  <a:pt x="0" y="38"/>
                  <a:pt x="0" y="38"/>
                  <a:pt x="0" y="38"/>
                </a:cubicBezTo>
                <a:cubicBezTo>
                  <a:pt x="37" y="0"/>
                  <a:pt x="97" y="0"/>
                  <a:pt x="134" y="38"/>
                </a:cubicBezTo>
                <a:cubicBezTo>
                  <a:pt x="122" y="50"/>
                  <a:pt x="122" y="50"/>
                  <a:pt x="122" y="50"/>
                </a:cubicBez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82" name="Group 72">
            <a:extLst>
              <a:ext uri="{FF2B5EF4-FFF2-40B4-BE49-F238E27FC236}">
                <a16:creationId xmlns:a16="http://schemas.microsoft.com/office/drawing/2014/main" id="{6F1B595E-B484-4335-9DC2-54C57B578454}"/>
              </a:ext>
            </a:extLst>
          </p:cNvPr>
          <p:cNvGrpSpPr>
            <a:grpSpLocks noChangeAspect="1"/>
          </p:cNvGrpSpPr>
          <p:nvPr/>
        </p:nvGrpSpPr>
        <p:grpSpPr>
          <a:xfrm>
            <a:off x="8867406" y="4988316"/>
            <a:ext cx="290456" cy="274320"/>
            <a:chOff x="5530851" y="1866899"/>
            <a:chExt cx="285750" cy="269875"/>
          </a:xfrm>
          <a:solidFill>
            <a:srgbClr val="4D4D4D"/>
          </a:solidFill>
        </p:grpSpPr>
        <p:sp>
          <p:nvSpPr>
            <p:cNvPr id="83" name="Oval 190">
              <a:extLst>
                <a:ext uri="{FF2B5EF4-FFF2-40B4-BE49-F238E27FC236}">
                  <a16:creationId xmlns:a16="http://schemas.microsoft.com/office/drawing/2014/main" id="{717EEC34-BD84-4AE2-8D7D-CF9A095F76A9}"/>
                </a:ext>
              </a:extLst>
            </p:cNvPr>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91">
              <a:extLst>
                <a:ext uri="{FF2B5EF4-FFF2-40B4-BE49-F238E27FC236}">
                  <a16:creationId xmlns:a16="http://schemas.microsoft.com/office/drawing/2014/main" id="{EDF857AE-5D97-48F1-861D-289E5C4D2068}"/>
                </a:ext>
              </a:extLst>
            </p:cNvPr>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75">
            <a:extLst>
              <a:ext uri="{FF2B5EF4-FFF2-40B4-BE49-F238E27FC236}">
                <a16:creationId xmlns:a16="http://schemas.microsoft.com/office/drawing/2014/main" id="{27AADC41-ACBB-467F-B9BC-59CE9B38F60F}"/>
              </a:ext>
            </a:extLst>
          </p:cNvPr>
          <p:cNvGrpSpPr>
            <a:grpSpLocks noChangeAspect="1"/>
          </p:cNvGrpSpPr>
          <p:nvPr/>
        </p:nvGrpSpPr>
        <p:grpSpPr>
          <a:xfrm>
            <a:off x="10098912" y="4988316"/>
            <a:ext cx="218441" cy="274320"/>
            <a:chOff x="6743700" y="2347912"/>
            <a:chExt cx="273050" cy="342900"/>
          </a:xfrm>
          <a:solidFill>
            <a:srgbClr val="4D4D4D"/>
          </a:solidFill>
        </p:grpSpPr>
        <p:sp>
          <p:nvSpPr>
            <p:cNvPr id="86" name="Freeform 268">
              <a:extLst>
                <a:ext uri="{FF2B5EF4-FFF2-40B4-BE49-F238E27FC236}">
                  <a16:creationId xmlns:a16="http://schemas.microsoft.com/office/drawing/2014/main" id="{26E35DC2-9C00-410F-A92E-2572B8B36F1D}"/>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Oval 269">
              <a:extLst>
                <a:ext uri="{FF2B5EF4-FFF2-40B4-BE49-F238E27FC236}">
                  <a16:creationId xmlns:a16="http://schemas.microsoft.com/office/drawing/2014/main" id="{C60456B6-C3E2-48FE-AEEF-742E56434430}"/>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8" name="Freeform 159">
            <a:extLst>
              <a:ext uri="{FF2B5EF4-FFF2-40B4-BE49-F238E27FC236}">
                <a16:creationId xmlns:a16="http://schemas.microsoft.com/office/drawing/2014/main" id="{F3513702-F632-4BB9-BC39-7B8E84E342C5}"/>
              </a:ext>
            </a:extLst>
          </p:cNvPr>
          <p:cNvSpPr>
            <a:spLocks noChangeAspect="1" noEditPoints="1"/>
          </p:cNvSpPr>
          <p:nvPr/>
        </p:nvSpPr>
        <p:spPr bwMode="auto">
          <a:xfrm>
            <a:off x="7745440" y="5007271"/>
            <a:ext cx="151598" cy="274320"/>
          </a:xfrm>
          <a:custGeom>
            <a:avLst/>
            <a:gdLst>
              <a:gd name="T0" fmla="*/ 89 w 105"/>
              <a:gd name="T1" fmla="*/ 134 h 190"/>
              <a:gd name="T2" fmla="*/ 89 w 105"/>
              <a:gd name="T3" fmla="*/ 174 h 190"/>
              <a:gd name="T4" fmla="*/ 15 w 105"/>
              <a:gd name="T5" fmla="*/ 174 h 190"/>
              <a:gd name="T6" fmla="*/ 15 w 105"/>
              <a:gd name="T7" fmla="*/ 134 h 190"/>
              <a:gd name="T8" fmla="*/ 89 w 105"/>
              <a:gd name="T9" fmla="*/ 134 h 190"/>
              <a:gd name="T10" fmla="*/ 89 w 105"/>
              <a:gd name="T11" fmla="*/ 134 h 190"/>
              <a:gd name="T12" fmla="*/ 89 w 105"/>
              <a:gd name="T13" fmla="*/ 84 h 190"/>
              <a:gd name="T14" fmla="*/ 89 w 105"/>
              <a:gd name="T15" fmla="*/ 124 h 190"/>
              <a:gd name="T16" fmla="*/ 15 w 105"/>
              <a:gd name="T17" fmla="*/ 124 h 190"/>
              <a:gd name="T18" fmla="*/ 15 w 105"/>
              <a:gd name="T19" fmla="*/ 84 h 190"/>
              <a:gd name="T20" fmla="*/ 89 w 105"/>
              <a:gd name="T21" fmla="*/ 84 h 190"/>
              <a:gd name="T22" fmla="*/ 89 w 105"/>
              <a:gd name="T23" fmla="*/ 84 h 190"/>
              <a:gd name="T24" fmla="*/ 0 w 105"/>
              <a:gd name="T25" fmla="*/ 19 h 190"/>
              <a:gd name="T26" fmla="*/ 0 w 105"/>
              <a:gd name="T27" fmla="*/ 19 h 190"/>
              <a:gd name="T28" fmla="*/ 0 w 105"/>
              <a:gd name="T29" fmla="*/ 189 h 190"/>
              <a:gd name="T30" fmla="*/ 0 w 105"/>
              <a:gd name="T31" fmla="*/ 190 h 190"/>
              <a:gd name="T32" fmla="*/ 0 w 105"/>
              <a:gd name="T33" fmla="*/ 190 h 190"/>
              <a:gd name="T34" fmla="*/ 104 w 105"/>
              <a:gd name="T35" fmla="*/ 190 h 190"/>
              <a:gd name="T36" fmla="*/ 105 w 105"/>
              <a:gd name="T37" fmla="*/ 190 h 190"/>
              <a:gd name="T38" fmla="*/ 105 w 105"/>
              <a:gd name="T39" fmla="*/ 189 h 190"/>
              <a:gd name="T40" fmla="*/ 105 w 105"/>
              <a:gd name="T41" fmla="*/ 19 h 190"/>
              <a:gd name="T42" fmla="*/ 105 w 105"/>
              <a:gd name="T43" fmla="*/ 19 h 190"/>
              <a:gd name="T44" fmla="*/ 104 w 105"/>
              <a:gd name="T45" fmla="*/ 19 h 190"/>
              <a:gd name="T46" fmla="*/ 79 w 105"/>
              <a:gd name="T47" fmla="*/ 19 h 190"/>
              <a:gd name="T48" fmla="*/ 79 w 105"/>
              <a:gd name="T49" fmla="*/ 2 h 190"/>
              <a:gd name="T50" fmla="*/ 79 w 105"/>
              <a:gd name="T51" fmla="*/ 0 h 190"/>
              <a:gd name="T52" fmla="*/ 77 w 105"/>
              <a:gd name="T53" fmla="*/ 0 h 190"/>
              <a:gd name="T54" fmla="*/ 26 w 105"/>
              <a:gd name="T55" fmla="*/ 0 h 190"/>
              <a:gd name="T56" fmla="*/ 25 w 105"/>
              <a:gd name="T57" fmla="*/ 0 h 190"/>
              <a:gd name="T58" fmla="*/ 25 w 105"/>
              <a:gd name="T59" fmla="*/ 2 h 190"/>
              <a:gd name="T60" fmla="*/ 25 w 105"/>
              <a:gd name="T61" fmla="*/ 19 h 190"/>
              <a:gd name="T62" fmla="*/ 0 w 105"/>
              <a:gd name="T63" fmla="*/ 19 h 190"/>
              <a:gd name="T64" fmla="*/ 0 w 105"/>
              <a:gd name="T65" fmla="*/ 19 h 190"/>
              <a:gd name="T66" fmla="*/ 0 w 105"/>
              <a:gd name="T67" fmla="*/ 19 h 1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05" h="190">
                <a:moveTo>
                  <a:pt x="89" y="134"/>
                </a:moveTo>
                <a:lnTo>
                  <a:pt x="89" y="174"/>
                </a:lnTo>
                <a:lnTo>
                  <a:pt x="15" y="174"/>
                </a:lnTo>
                <a:lnTo>
                  <a:pt x="15" y="134"/>
                </a:lnTo>
                <a:lnTo>
                  <a:pt x="89" y="134"/>
                </a:lnTo>
                <a:lnTo>
                  <a:pt x="89" y="134"/>
                </a:lnTo>
                <a:close/>
                <a:moveTo>
                  <a:pt x="89" y="84"/>
                </a:moveTo>
                <a:lnTo>
                  <a:pt x="89" y="124"/>
                </a:lnTo>
                <a:lnTo>
                  <a:pt x="15" y="124"/>
                </a:lnTo>
                <a:lnTo>
                  <a:pt x="15" y="84"/>
                </a:lnTo>
                <a:lnTo>
                  <a:pt x="89" y="84"/>
                </a:lnTo>
                <a:lnTo>
                  <a:pt x="89" y="84"/>
                </a:lnTo>
                <a:close/>
                <a:moveTo>
                  <a:pt x="0" y="19"/>
                </a:moveTo>
                <a:lnTo>
                  <a:pt x="0" y="19"/>
                </a:lnTo>
                <a:lnTo>
                  <a:pt x="0" y="189"/>
                </a:lnTo>
                <a:lnTo>
                  <a:pt x="0" y="190"/>
                </a:lnTo>
                <a:lnTo>
                  <a:pt x="0" y="190"/>
                </a:lnTo>
                <a:lnTo>
                  <a:pt x="104" y="190"/>
                </a:lnTo>
                <a:lnTo>
                  <a:pt x="105" y="190"/>
                </a:lnTo>
                <a:lnTo>
                  <a:pt x="105" y="189"/>
                </a:lnTo>
                <a:lnTo>
                  <a:pt x="105" y="19"/>
                </a:lnTo>
                <a:lnTo>
                  <a:pt x="105" y="19"/>
                </a:lnTo>
                <a:lnTo>
                  <a:pt x="104" y="19"/>
                </a:lnTo>
                <a:lnTo>
                  <a:pt x="79" y="19"/>
                </a:lnTo>
                <a:lnTo>
                  <a:pt x="79" y="2"/>
                </a:lnTo>
                <a:lnTo>
                  <a:pt x="79" y="0"/>
                </a:lnTo>
                <a:lnTo>
                  <a:pt x="77" y="0"/>
                </a:lnTo>
                <a:lnTo>
                  <a:pt x="26" y="0"/>
                </a:lnTo>
                <a:lnTo>
                  <a:pt x="25" y="0"/>
                </a:lnTo>
                <a:lnTo>
                  <a:pt x="25" y="2"/>
                </a:lnTo>
                <a:lnTo>
                  <a:pt x="25" y="19"/>
                </a:lnTo>
                <a:lnTo>
                  <a:pt x="0" y="19"/>
                </a:lnTo>
                <a:lnTo>
                  <a:pt x="0" y="19"/>
                </a:lnTo>
                <a:lnTo>
                  <a:pt x="0" y="19"/>
                </a:lnTo>
                <a:close/>
              </a:path>
            </a:pathLst>
          </a:custGeom>
          <a:solidFill>
            <a:srgbClr val="4D4D4D"/>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2694949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2"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additive="base">
                                        <p:cTn id="11" dur="750" fill="hold"/>
                                        <p:tgtEl>
                                          <p:spTgt spid="78"/>
                                        </p:tgtEl>
                                        <p:attrNameLst>
                                          <p:attrName>ppt_x</p:attrName>
                                        </p:attrNameLst>
                                      </p:cBhvr>
                                      <p:tavLst>
                                        <p:tav tm="0">
                                          <p:val>
                                            <p:strVal val="1+#ppt_w/2"/>
                                          </p:val>
                                        </p:tav>
                                        <p:tav tm="100000">
                                          <p:val>
                                            <p:strVal val="#ppt_x"/>
                                          </p:val>
                                        </p:tav>
                                      </p:tavLst>
                                    </p:anim>
                                    <p:anim calcmode="lin" valueType="num">
                                      <p:cBhvr additive="base">
                                        <p:cTn id="12" dur="750" fill="hold"/>
                                        <p:tgtEl>
                                          <p:spTgt spid="78"/>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2" presetClass="entr" presetSubtype="1" fill="hold" grpId="0" nodeType="afterEffect">
                                  <p:stCondLst>
                                    <p:cond delay="0"/>
                                  </p:stCondLst>
                                  <p:childTnLst>
                                    <p:set>
                                      <p:cBhvr>
                                        <p:cTn id="15" dur="1" fill="hold">
                                          <p:stCondLst>
                                            <p:cond delay="0"/>
                                          </p:stCondLst>
                                        </p:cTn>
                                        <p:tgtEl>
                                          <p:spTgt spid="79"/>
                                        </p:tgtEl>
                                        <p:attrNameLst>
                                          <p:attrName>style.visibility</p:attrName>
                                        </p:attrNameLst>
                                      </p:cBhvr>
                                      <p:to>
                                        <p:strVal val="visible"/>
                                      </p:to>
                                    </p:set>
                                    <p:animEffect transition="in" filter="wipe(up)">
                                      <p:cBhvr>
                                        <p:cTn id="16" dur="1000"/>
                                        <p:tgtEl>
                                          <p:spTgt spid="79"/>
                                        </p:tgtEl>
                                      </p:cBhvr>
                                    </p:animEffect>
                                  </p:childTnLst>
                                </p:cTn>
                              </p:par>
                            </p:childTnLst>
                          </p:cTn>
                        </p:par>
                        <p:par>
                          <p:cTn id="17" fill="hold">
                            <p:stCondLst>
                              <p:cond delay="2250"/>
                            </p:stCondLst>
                            <p:childTnLst>
                              <p:par>
                                <p:cTn id="18" presetID="53" presetClass="entr" presetSubtype="16" fill="hold" grpId="0" nodeType="afterEffect">
                                  <p:stCondLst>
                                    <p:cond delay="0"/>
                                  </p:stCondLst>
                                  <p:childTnLst>
                                    <p:set>
                                      <p:cBhvr>
                                        <p:cTn id="19" dur="1" fill="hold">
                                          <p:stCondLst>
                                            <p:cond delay="0"/>
                                          </p:stCondLst>
                                        </p:cTn>
                                        <p:tgtEl>
                                          <p:spTgt spid="31"/>
                                        </p:tgtEl>
                                        <p:attrNameLst>
                                          <p:attrName>style.visibility</p:attrName>
                                        </p:attrNameLst>
                                      </p:cBhvr>
                                      <p:to>
                                        <p:strVal val="visible"/>
                                      </p:to>
                                    </p:set>
                                    <p:anim calcmode="lin" valueType="num">
                                      <p:cBhvr>
                                        <p:cTn id="20" dur="500" fill="hold"/>
                                        <p:tgtEl>
                                          <p:spTgt spid="31"/>
                                        </p:tgtEl>
                                        <p:attrNameLst>
                                          <p:attrName>ppt_w</p:attrName>
                                        </p:attrNameLst>
                                      </p:cBhvr>
                                      <p:tavLst>
                                        <p:tav tm="0">
                                          <p:val>
                                            <p:fltVal val="0"/>
                                          </p:val>
                                        </p:tav>
                                        <p:tav tm="100000">
                                          <p:val>
                                            <p:strVal val="#ppt_w"/>
                                          </p:val>
                                        </p:tav>
                                      </p:tavLst>
                                    </p:anim>
                                    <p:anim calcmode="lin" valueType="num">
                                      <p:cBhvr>
                                        <p:cTn id="21" dur="500" fill="hold"/>
                                        <p:tgtEl>
                                          <p:spTgt spid="31"/>
                                        </p:tgtEl>
                                        <p:attrNameLst>
                                          <p:attrName>ppt_h</p:attrName>
                                        </p:attrNameLst>
                                      </p:cBhvr>
                                      <p:tavLst>
                                        <p:tav tm="0">
                                          <p:val>
                                            <p:fltVal val="0"/>
                                          </p:val>
                                        </p:tav>
                                        <p:tav tm="100000">
                                          <p:val>
                                            <p:strVal val="#ppt_h"/>
                                          </p:val>
                                        </p:tav>
                                      </p:tavLst>
                                    </p:anim>
                                    <p:animEffect transition="in" filter="fade">
                                      <p:cBhvr>
                                        <p:cTn id="22" dur="500"/>
                                        <p:tgtEl>
                                          <p:spTgt spid="31"/>
                                        </p:tgtEl>
                                      </p:cBhvr>
                                    </p:animEffect>
                                  </p:childTnLst>
                                </p:cTn>
                              </p:par>
                              <p:par>
                                <p:cTn id="23" presetID="53" presetClass="entr" presetSubtype="16" fill="hold" grpId="0" nodeType="withEffect">
                                  <p:stCondLst>
                                    <p:cond delay="0"/>
                                  </p:stCondLst>
                                  <p:childTnLst>
                                    <p:set>
                                      <p:cBhvr>
                                        <p:cTn id="24" dur="1" fill="hold">
                                          <p:stCondLst>
                                            <p:cond delay="0"/>
                                          </p:stCondLst>
                                        </p:cTn>
                                        <p:tgtEl>
                                          <p:spTgt spid="32"/>
                                        </p:tgtEl>
                                        <p:attrNameLst>
                                          <p:attrName>style.visibility</p:attrName>
                                        </p:attrNameLst>
                                      </p:cBhvr>
                                      <p:to>
                                        <p:strVal val="visible"/>
                                      </p:to>
                                    </p:set>
                                    <p:anim calcmode="lin" valueType="num">
                                      <p:cBhvr>
                                        <p:cTn id="25" dur="500" fill="hold"/>
                                        <p:tgtEl>
                                          <p:spTgt spid="32"/>
                                        </p:tgtEl>
                                        <p:attrNameLst>
                                          <p:attrName>ppt_w</p:attrName>
                                        </p:attrNameLst>
                                      </p:cBhvr>
                                      <p:tavLst>
                                        <p:tav tm="0">
                                          <p:val>
                                            <p:fltVal val="0"/>
                                          </p:val>
                                        </p:tav>
                                        <p:tav tm="100000">
                                          <p:val>
                                            <p:strVal val="#ppt_w"/>
                                          </p:val>
                                        </p:tav>
                                      </p:tavLst>
                                    </p:anim>
                                    <p:anim calcmode="lin" valueType="num">
                                      <p:cBhvr>
                                        <p:cTn id="26" dur="500" fill="hold"/>
                                        <p:tgtEl>
                                          <p:spTgt spid="32"/>
                                        </p:tgtEl>
                                        <p:attrNameLst>
                                          <p:attrName>ppt_h</p:attrName>
                                        </p:attrNameLst>
                                      </p:cBhvr>
                                      <p:tavLst>
                                        <p:tav tm="0">
                                          <p:val>
                                            <p:fltVal val="0"/>
                                          </p:val>
                                        </p:tav>
                                        <p:tav tm="100000">
                                          <p:val>
                                            <p:strVal val="#ppt_h"/>
                                          </p:val>
                                        </p:tav>
                                      </p:tavLst>
                                    </p:anim>
                                    <p:animEffect transition="in" filter="fade">
                                      <p:cBhvr>
                                        <p:cTn id="27" dur="500"/>
                                        <p:tgtEl>
                                          <p:spTgt spid="32"/>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29"/>
                                        </p:tgtEl>
                                        <p:attrNameLst>
                                          <p:attrName>style.visibility</p:attrName>
                                        </p:attrNameLst>
                                      </p:cBhvr>
                                      <p:to>
                                        <p:strVal val="visible"/>
                                      </p:to>
                                    </p:set>
                                    <p:anim calcmode="lin" valueType="num">
                                      <p:cBhvr>
                                        <p:cTn id="30" dur="500" fill="hold"/>
                                        <p:tgtEl>
                                          <p:spTgt spid="29"/>
                                        </p:tgtEl>
                                        <p:attrNameLst>
                                          <p:attrName>ppt_w</p:attrName>
                                        </p:attrNameLst>
                                      </p:cBhvr>
                                      <p:tavLst>
                                        <p:tav tm="0">
                                          <p:val>
                                            <p:fltVal val="0"/>
                                          </p:val>
                                        </p:tav>
                                        <p:tav tm="100000">
                                          <p:val>
                                            <p:strVal val="#ppt_w"/>
                                          </p:val>
                                        </p:tav>
                                      </p:tavLst>
                                    </p:anim>
                                    <p:anim calcmode="lin" valueType="num">
                                      <p:cBhvr>
                                        <p:cTn id="31" dur="500" fill="hold"/>
                                        <p:tgtEl>
                                          <p:spTgt spid="29"/>
                                        </p:tgtEl>
                                        <p:attrNameLst>
                                          <p:attrName>ppt_h</p:attrName>
                                        </p:attrNameLst>
                                      </p:cBhvr>
                                      <p:tavLst>
                                        <p:tav tm="0">
                                          <p:val>
                                            <p:fltVal val="0"/>
                                          </p:val>
                                        </p:tav>
                                        <p:tav tm="100000">
                                          <p:val>
                                            <p:strVal val="#ppt_h"/>
                                          </p:val>
                                        </p:tav>
                                      </p:tavLst>
                                    </p:anim>
                                    <p:animEffect transition="in" filter="fade">
                                      <p:cBhvr>
                                        <p:cTn id="32" dur="500"/>
                                        <p:tgtEl>
                                          <p:spTgt spid="29"/>
                                        </p:tgtEl>
                                      </p:cBhvr>
                                    </p:animEffect>
                                  </p:childTnLst>
                                </p:cTn>
                              </p:par>
                            </p:childTnLst>
                          </p:cTn>
                        </p:par>
                        <p:par>
                          <p:cTn id="33" fill="hold">
                            <p:stCondLst>
                              <p:cond delay="2750"/>
                            </p:stCondLst>
                            <p:childTnLst>
                              <p:par>
                                <p:cTn id="34" presetID="53" presetClass="entr" presetSubtype="16" fill="hold" grpId="0" nodeType="afterEffect">
                                  <p:stCondLst>
                                    <p:cond delay="0"/>
                                  </p:stCondLst>
                                  <p:childTnLst>
                                    <p:set>
                                      <p:cBhvr>
                                        <p:cTn id="35" dur="1" fill="hold">
                                          <p:stCondLst>
                                            <p:cond delay="0"/>
                                          </p:stCondLst>
                                        </p:cTn>
                                        <p:tgtEl>
                                          <p:spTgt spid="35"/>
                                        </p:tgtEl>
                                        <p:attrNameLst>
                                          <p:attrName>style.visibility</p:attrName>
                                        </p:attrNameLst>
                                      </p:cBhvr>
                                      <p:to>
                                        <p:strVal val="visible"/>
                                      </p:to>
                                    </p:set>
                                    <p:anim calcmode="lin" valueType="num">
                                      <p:cBhvr>
                                        <p:cTn id="36" dur="500" fill="hold"/>
                                        <p:tgtEl>
                                          <p:spTgt spid="35"/>
                                        </p:tgtEl>
                                        <p:attrNameLst>
                                          <p:attrName>ppt_w</p:attrName>
                                        </p:attrNameLst>
                                      </p:cBhvr>
                                      <p:tavLst>
                                        <p:tav tm="0">
                                          <p:val>
                                            <p:fltVal val="0"/>
                                          </p:val>
                                        </p:tav>
                                        <p:tav tm="100000">
                                          <p:val>
                                            <p:strVal val="#ppt_w"/>
                                          </p:val>
                                        </p:tav>
                                      </p:tavLst>
                                    </p:anim>
                                    <p:anim calcmode="lin" valueType="num">
                                      <p:cBhvr>
                                        <p:cTn id="37" dur="500" fill="hold"/>
                                        <p:tgtEl>
                                          <p:spTgt spid="35"/>
                                        </p:tgtEl>
                                        <p:attrNameLst>
                                          <p:attrName>ppt_h</p:attrName>
                                        </p:attrNameLst>
                                      </p:cBhvr>
                                      <p:tavLst>
                                        <p:tav tm="0">
                                          <p:val>
                                            <p:fltVal val="0"/>
                                          </p:val>
                                        </p:tav>
                                        <p:tav tm="100000">
                                          <p:val>
                                            <p:strVal val="#ppt_h"/>
                                          </p:val>
                                        </p:tav>
                                      </p:tavLst>
                                    </p:anim>
                                    <p:animEffect transition="in" filter="fade">
                                      <p:cBhvr>
                                        <p:cTn id="38" dur="500"/>
                                        <p:tgtEl>
                                          <p:spTgt spid="35"/>
                                        </p:tgtEl>
                                      </p:cBhvr>
                                    </p:animEffect>
                                  </p:childTnLst>
                                </p:cTn>
                              </p:par>
                            </p:childTnLst>
                          </p:cTn>
                        </p:par>
                        <p:par>
                          <p:cTn id="39" fill="hold">
                            <p:stCondLst>
                              <p:cond delay="3250"/>
                            </p:stCondLst>
                            <p:childTnLst>
                              <p:par>
                                <p:cTn id="40" presetID="42" presetClass="entr" presetSubtype="0" fill="hold" grpId="0" nodeType="afterEffect">
                                  <p:stCondLst>
                                    <p:cond delay="0"/>
                                  </p:stCondLst>
                                  <p:childTnLst>
                                    <p:set>
                                      <p:cBhvr>
                                        <p:cTn id="41" dur="1" fill="hold">
                                          <p:stCondLst>
                                            <p:cond delay="0"/>
                                          </p:stCondLst>
                                        </p:cTn>
                                        <p:tgtEl>
                                          <p:spTgt spid="34"/>
                                        </p:tgtEl>
                                        <p:attrNameLst>
                                          <p:attrName>style.visibility</p:attrName>
                                        </p:attrNameLst>
                                      </p:cBhvr>
                                      <p:to>
                                        <p:strVal val="visible"/>
                                      </p:to>
                                    </p:set>
                                    <p:animEffect transition="in" filter="fade">
                                      <p:cBhvr>
                                        <p:cTn id="42" dur="1000"/>
                                        <p:tgtEl>
                                          <p:spTgt spid="34"/>
                                        </p:tgtEl>
                                      </p:cBhvr>
                                    </p:animEffect>
                                    <p:anim calcmode="lin" valueType="num">
                                      <p:cBhvr>
                                        <p:cTn id="43" dur="1000" fill="hold"/>
                                        <p:tgtEl>
                                          <p:spTgt spid="34"/>
                                        </p:tgtEl>
                                        <p:attrNameLst>
                                          <p:attrName>ppt_x</p:attrName>
                                        </p:attrNameLst>
                                      </p:cBhvr>
                                      <p:tavLst>
                                        <p:tav tm="0">
                                          <p:val>
                                            <p:strVal val="#ppt_x"/>
                                          </p:val>
                                        </p:tav>
                                        <p:tav tm="100000">
                                          <p:val>
                                            <p:strVal val="#ppt_x"/>
                                          </p:val>
                                        </p:tav>
                                      </p:tavLst>
                                    </p:anim>
                                    <p:anim calcmode="lin" valueType="num">
                                      <p:cBhvr>
                                        <p:cTn id="44" dur="1000" fill="hold"/>
                                        <p:tgtEl>
                                          <p:spTgt spid="34"/>
                                        </p:tgtEl>
                                        <p:attrNameLst>
                                          <p:attrName>ppt_y</p:attrName>
                                        </p:attrNameLst>
                                      </p:cBhvr>
                                      <p:tavLst>
                                        <p:tav tm="0">
                                          <p:val>
                                            <p:strVal val="#ppt_y+.1"/>
                                          </p:val>
                                        </p:tav>
                                        <p:tav tm="100000">
                                          <p:val>
                                            <p:strVal val="#ppt_y"/>
                                          </p:val>
                                        </p:tav>
                                      </p:tavLst>
                                    </p:anim>
                                  </p:childTnLst>
                                </p:cTn>
                              </p:par>
                            </p:childTnLst>
                          </p:cTn>
                        </p:par>
                        <p:par>
                          <p:cTn id="45" fill="hold">
                            <p:stCondLst>
                              <p:cond delay="4250"/>
                            </p:stCondLst>
                            <p:childTnLst>
                              <p:par>
                                <p:cTn id="46" presetID="22" presetClass="entr" presetSubtype="4" fill="hold" grpId="0" nodeType="afterEffect">
                                  <p:stCondLst>
                                    <p:cond delay="0"/>
                                  </p:stCondLst>
                                  <p:childTnLst>
                                    <p:set>
                                      <p:cBhvr>
                                        <p:cTn id="47" dur="1" fill="hold">
                                          <p:stCondLst>
                                            <p:cond delay="0"/>
                                          </p:stCondLst>
                                        </p:cTn>
                                        <p:tgtEl>
                                          <p:spTgt spid="28"/>
                                        </p:tgtEl>
                                        <p:attrNameLst>
                                          <p:attrName>style.visibility</p:attrName>
                                        </p:attrNameLst>
                                      </p:cBhvr>
                                      <p:to>
                                        <p:strVal val="visible"/>
                                      </p:to>
                                    </p:set>
                                    <p:animEffect transition="in" filter="wipe(down)">
                                      <p:cBhvr>
                                        <p:cTn id="48" dur="1000"/>
                                        <p:tgtEl>
                                          <p:spTgt spid="28"/>
                                        </p:tgtEl>
                                      </p:cBhvr>
                                    </p:animEffect>
                                  </p:childTnLst>
                                </p:cTn>
                              </p:par>
                              <p:par>
                                <p:cTn id="49" presetID="42" presetClass="entr" presetSubtype="0" fill="hold" grpId="0" nodeType="withEffect">
                                  <p:stCondLst>
                                    <p:cond delay="0"/>
                                  </p:stCondLst>
                                  <p:childTnLst>
                                    <p:set>
                                      <p:cBhvr>
                                        <p:cTn id="50" dur="1" fill="hold">
                                          <p:stCondLst>
                                            <p:cond delay="0"/>
                                          </p:stCondLst>
                                        </p:cTn>
                                        <p:tgtEl>
                                          <p:spTgt spid="33"/>
                                        </p:tgtEl>
                                        <p:attrNameLst>
                                          <p:attrName>style.visibility</p:attrName>
                                        </p:attrNameLst>
                                      </p:cBhvr>
                                      <p:to>
                                        <p:strVal val="visible"/>
                                      </p:to>
                                    </p:set>
                                    <p:animEffect transition="in" filter="fade">
                                      <p:cBhvr>
                                        <p:cTn id="51" dur="1000"/>
                                        <p:tgtEl>
                                          <p:spTgt spid="33"/>
                                        </p:tgtEl>
                                      </p:cBhvr>
                                    </p:animEffect>
                                    <p:anim calcmode="lin" valueType="num">
                                      <p:cBhvr>
                                        <p:cTn id="52" dur="1000" fill="hold"/>
                                        <p:tgtEl>
                                          <p:spTgt spid="33"/>
                                        </p:tgtEl>
                                        <p:attrNameLst>
                                          <p:attrName>ppt_x</p:attrName>
                                        </p:attrNameLst>
                                      </p:cBhvr>
                                      <p:tavLst>
                                        <p:tav tm="0">
                                          <p:val>
                                            <p:strVal val="#ppt_x"/>
                                          </p:val>
                                        </p:tav>
                                        <p:tav tm="100000">
                                          <p:val>
                                            <p:strVal val="#ppt_x"/>
                                          </p:val>
                                        </p:tav>
                                      </p:tavLst>
                                    </p:anim>
                                    <p:anim calcmode="lin" valueType="num">
                                      <p:cBhvr>
                                        <p:cTn id="53" dur="1000" fill="hold"/>
                                        <p:tgtEl>
                                          <p:spTgt spid="33"/>
                                        </p:tgtEl>
                                        <p:attrNameLst>
                                          <p:attrName>ppt_y</p:attrName>
                                        </p:attrNameLst>
                                      </p:cBhvr>
                                      <p:tavLst>
                                        <p:tav tm="0">
                                          <p:val>
                                            <p:strVal val="#ppt_y+.1"/>
                                          </p:val>
                                        </p:tav>
                                        <p:tav tm="100000">
                                          <p:val>
                                            <p:strVal val="#ppt_y"/>
                                          </p:val>
                                        </p:tav>
                                      </p:tavLst>
                                    </p:anim>
                                  </p:childTnLst>
                                </p:cTn>
                              </p:par>
                            </p:childTnLst>
                          </p:cTn>
                        </p:par>
                        <p:par>
                          <p:cTn id="54" fill="hold">
                            <p:stCondLst>
                              <p:cond delay="5250"/>
                            </p:stCondLst>
                            <p:childTnLst>
                              <p:par>
                                <p:cTn id="55" presetID="53" presetClass="entr" presetSubtype="16" fill="hold" grpId="0" nodeType="afterEffect">
                                  <p:stCondLst>
                                    <p:cond delay="0"/>
                                  </p:stCondLst>
                                  <p:childTnLst>
                                    <p:set>
                                      <p:cBhvr>
                                        <p:cTn id="56" dur="1" fill="hold">
                                          <p:stCondLst>
                                            <p:cond delay="0"/>
                                          </p:stCondLst>
                                        </p:cTn>
                                        <p:tgtEl>
                                          <p:spTgt spid="41"/>
                                        </p:tgtEl>
                                        <p:attrNameLst>
                                          <p:attrName>style.visibility</p:attrName>
                                        </p:attrNameLst>
                                      </p:cBhvr>
                                      <p:to>
                                        <p:strVal val="visible"/>
                                      </p:to>
                                    </p:set>
                                    <p:anim calcmode="lin" valueType="num">
                                      <p:cBhvr>
                                        <p:cTn id="57" dur="500" fill="hold"/>
                                        <p:tgtEl>
                                          <p:spTgt spid="41"/>
                                        </p:tgtEl>
                                        <p:attrNameLst>
                                          <p:attrName>ppt_w</p:attrName>
                                        </p:attrNameLst>
                                      </p:cBhvr>
                                      <p:tavLst>
                                        <p:tav tm="0">
                                          <p:val>
                                            <p:fltVal val="0"/>
                                          </p:val>
                                        </p:tav>
                                        <p:tav tm="100000">
                                          <p:val>
                                            <p:strVal val="#ppt_w"/>
                                          </p:val>
                                        </p:tav>
                                      </p:tavLst>
                                    </p:anim>
                                    <p:anim calcmode="lin" valueType="num">
                                      <p:cBhvr>
                                        <p:cTn id="58" dur="500" fill="hold"/>
                                        <p:tgtEl>
                                          <p:spTgt spid="41"/>
                                        </p:tgtEl>
                                        <p:attrNameLst>
                                          <p:attrName>ppt_h</p:attrName>
                                        </p:attrNameLst>
                                      </p:cBhvr>
                                      <p:tavLst>
                                        <p:tav tm="0">
                                          <p:val>
                                            <p:fltVal val="0"/>
                                          </p:val>
                                        </p:tav>
                                        <p:tav tm="100000">
                                          <p:val>
                                            <p:strVal val="#ppt_h"/>
                                          </p:val>
                                        </p:tav>
                                      </p:tavLst>
                                    </p:anim>
                                    <p:animEffect transition="in" filter="fade">
                                      <p:cBhvr>
                                        <p:cTn id="59" dur="500"/>
                                        <p:tgtEl>
                                          <p:spTgt spid="41"/>
                                        </p:tgtEl>
                                      </p:cBhvr>
                                    </p:animEffect>
                                  </p:childTnLst>
                                </p:cTn>
                              </p:par>
                              <p:par>
                                <p:cTn id="60" presetID="53" presetClass="entr" presetSubtype="16" fill="hold" grpId="0" nodeType="withEffect">
                                  <p:stCondLst>
                                    <p:cond delay="0"/>
                                  </p:stCondLst>
                                  <p:childTnLst>
                                    <p:set>
                                      <p:cBhvr>
                                        <p:cTn id="61" dur="1" fill="hold">
                                          <p:stCondLst>
                                            <p:cond delay="0"/>
                                          </p:stCondLst>
                                        </p:cTn>
                                        <p:tgtEl>
                                          <p:spTgt spid="38"/>
                                        </p:tgtEl>
                                        <p:attrNameLst>
                                          <p:attrName>style.visibility</p:attrName>
                                        </p:attrNameLst>
                                      </p:cBhvr>
                                      <p:to>
                                        <p:strVal val="visible"/>
                                      </p:to>
                                    </p:set>
                                    <p:anim calcmode="lin" valueType="num">
                                      <p:cBhvr>
                                        <p:cTn id="62" dur="500" fill="hold"/>
                                        <p:tgtEl>
                                          <p:spTgt spid="38"/>
                                        </p:tgtEl>
                                        <p:attrNameLst>
                                          <p:attrName>ppt_w</p:attrName>
                                        </p:attrNameLst>
                                      </p:cBhvr>
                                      <p:tavLst>
                                        <p:tav tm="0">
                                          <p:val>
                                            <p:fltVal val="0"/>
                                          </p:val>
                                        </p:tav>
                                        <p:tav tm="100000">
                                          <p:val>
                                            <p:strVal val="#ppt_w"/>
                                          </p:val>
                                        </p:tav>
                                      </p:tavLst>
                                    </p:anim>
                                    <p:anim calcmode="lin" valueType="num">
                                      <p:cBhvr>
                                        <p:cTn id="63" dur="500" fill="hold"/>
                                        <p:tgtEl>
                                          <p:spTgt spid="38"/>
                                        </p:tgtEl>
                                        <p:attrNameLst>
                                          <p:attrName>ppt_h</p:attrName>
                                        </p:attrNameLst>
                                      </p:cBhvr>
                                      <p:tavLst>
                                        <p:tav tm="0">
                                          <p:val>
                                            <p:fltVal val="0"/>
                                          </p:val>
                                        </p:tav>
                                        <p:tav tm="100000">
                                          <p:val>
                                            <p:strVal val="#ppt_h"/>
                                          </p:val>
                                        </p:tav>
                                      </p:tavLst>
                                    </p:anim>
                                    <p:animEffect transition="in" filter="fade">
                                      <p:cBhvr>
                                        <p:cTn id="64" dur="500"/>
                                        <p:tgtEl>
                                          <p:spTgt spid="38"/>
                                        </p:tgtEl>
                                      </p:cBhvr>
                                    </p:animEffect>
                                  </p:childTnLst>
                                </p:cTn>
                              </p:par>
                              <p:par>
                                <p:cTn id="65" presetID="53" presetClass="entr" presetSubtype="16" fill="hold" grpId="0" nodeType="withEffect">
                                  <p:stCondLst>
                                    <p:cond delay="0"/>
                                  </p:stCondLst>
                                  <p:childTnLst>
                                    <p:set>
                                      <p:cBhvr>
                                        <p:cTn id="66" dur="1" fill="hold">
                                          <p:stCondLst>
                                            <p:cond delay="0"/>
                                          </p:stCondLst>
                                        </p:cTn>
                                        <p:tgtEl>
                                          <p:spTgt spid="40"/>
                                        </p:tgtEl>
                                        <p:attrNameLst>
                                          <p:attrName>style.visibility</p:attrName>
                                        </p:attrNameLst>
                                      </p:cBhvr>
                                      <p:to>
                                        <p:strVal val="visible"/>
                                      </p:to>
                                    </p:set>
                                    <p:anim calcmode="lin" valueType="num">
                                      <p:cBhvr>
                                        <p:cTn id="67" dur="500" fill="hold"/>
                                        <p:tgtEl>
                                          <p:spTgt spid="40"/>
                                        </p:tgtEl>
                                        <p:attrNameLst>
                                          <p:attrName>ppt_w</p:attrName>
                                        </p:attrNameLst>
                                      </p:cBhvr>
                                      <p:tavLst>
                                        <p:tav tm="0">
                                          <p:val>
                                            <p:fltVal val="0"/>
                                          </p:val>
                                        </p:tav>
                                        <p:tav tm="100000">
                                          <p:val>
                                            <p:strVal val="#ppt_w"/>
                                          </p:val>
                                        </p:tav>
                                      </p:tavLst>
                                    </p:anim>
                                    <p:anim calcmode="lin" valueType="num">
                                      <p:cBhvr>
                                        <p:cTn id="68" dur="500" fill="hold"/>
                                        <p:tgtEl>
                                          <p:spTgt spid="40"/>
                                        </p:tgtEl>
                                        <p:attrNameLst>
                                          <p:attrName>ppt_h</p:attrName>
                                        </p:attrNameLst>
                                      </p:cBhvr>
                                      <p:tavLst>
                                        <p:tav tm="0">
                                          <p:val>
                                            <p:fltVal val="0"/>
                                          </p:val>
                                        </p:tav>
                                        <p:tav tm="100000">
                                          <p:val>
                                            <p:strVal val="#ppt_h"/>
                                          </p:val>
                                        </p:tav>
                                      </p:tavLst>
                                    </p:anim>
                                    <p:animEffect transition="in" filter="fade">
                                      <p:cBhvr>
                                        <p:cTn id="69" dur="500"/>
                                        <p:tgtEl>
                                          <p:spTgt spid="40"/>
                                        </p:tgtEl>
                                      </p:cBhvr>
                                    </p:animEffect>
                                  </p:childTnLst>
                                </p:cTn>
                              </p:par>
                            </p:childTnLst>
                          </p:cTn>
                        </p:par>
                        <p:par>
                          <p:cTn id="70" fill="hold">
                            <p:stCondLst>
                              <p:cond delay="5750"/>
                            </p:stCondLst>
                            <p:childTnLst>
                              <p:par>
                                <p:cTn id="71" presetID="53" presetClass="entr" presetSubtype="16" fill="hold" grpId="0" nodeType="afterEffect">
                                  <p:stCondLst>
                                    <p:cond delay="0"/>
                                  </p:stCondLst>
                                  <p:childTnLst>
                                    <p:set>
                                      <p:cBhvr>
                                        <p:cTn id="72" dur="1" fill="hold">
                                          <p:stCondLst>
                                            <p:cond delay="0"/>
                                          </p:stCondLst>
                                        </p:cTn>
                                        <p:tgtEl>
                                          <p:spTgt spid="81"/>
                                        </p:tgtEl>
                                        <p:attrNameLst>
                                          <p:attrName>style.visibility</p:attrName>
                                        </p:attrNameLst>
                                      </p:cBhvr>
                                      <p:to>
                                        <p:strVal val="visible"/>
                                      </p:to>
                                    </p:set>
                                    <p:anim calcmode="lin" valueType="num">
                                      <p:cBhvr>
                                        <p:cTn id="73" dur="500" fill="hold"/>
                                        <p:tgtEl>
                                          <p:spTgt spid="81"/>
                                        </p:tgtEl>
                                        <p:attrNameLst>
                                          <p:attrName>ppt_w</p:attrName>
                                        </p:attrNameLst>
                                      </p:cBhvr>
                                      <p:tavLst>
                                        <p:tav tm="0">
                                          <p:val>
                                            <p:fltVal val="0"/>
                                          </p:val>
                                        </p:tav>
                                        <p:tav tm="100000">
                                          <p:val>
                                            <p:strVal val="#ppt_w"/>
                                          </p:val>
                                        </p:tav>
                                      </p:tavLst>
                                    </p:anim>
                                    <p:anim calcmode="lin" valueType="num">
                                      <p:cBhvr>
                                        <p:cTn id="74" dur="500" fill="hold"/>
                                        <p:tgtEl>
                                          <p:spTgt spid="81"/>
                                        </p:tgtEl>
                                        <p:attrNameLst>
                                          <p:attrName>ppt_h</p:attrName>
                                        </p:attrNameLst>
                                      </p:cBhvr>
                                      <p:tavLst>
                                        <p:tav tm="0">
                                          <p:val>
                                            <p:fltVal val="0"/>
                                          </p:val>
                                        </p:tav>
                                        <p:tav tm="100000">
                                          <p:val>
                                            <p:strVal val="#ppt_h"/>
                                          </p:val>
                                        </p:tav>
                                      </p:tavLst>
                                    </p:anim>
                                    <p:animEffect transition="in" filter="fade">
                                      <p:cBhvr>
                                        <p:cTn id="75" dur="500"/>
                                        <p:tgtEl>
                                          <p:spTgt spid="81"/>
                                        </p:tgtEl>
                                      </p:cBhvr>
                                    </p:animEffect>
                                  </p:childTnLst>
                                </p:cTn>
                              </p:par>
                            </p:childTnLst>
                          </p:cTn>
                        </p:par>
                        <p:par>
                          <p:cTn id="76" fill="hold">
                            <p:stCondLst>
                              <p:cond delay="6250"/>
                            </p:stCondLst>
                            <p:childTnLst>
                              <p:par>
                                <p:cTn id="77" presetID="42" presetClass="entr" presetSubtype="0" fill="hold" grpId="0" nodeType="afterEffect">
                                  <p:stCondLst>
                                    <p:cond delay="0"/>
                                  </p:stCondLst>
                                  <p:childTnLst>
                                    <p:set>
                                      <p:cBhvr>
                                        <p:cTn id="78" dur="1" fill="hold">
                                          <p:stCondLst>
                                            <p:cond delay="0"/>
                                          </p:stCondLst>
                                        </p:cTn>
                                        <p:tgtEl>
                                          <p:spTgt spid="43"/>
                                        </p:tgtEl>
                                        <p:attrNameLst>
                                          <p:attrName>style.visibility</p:attrName>
                                        </p:attrNameLst>
                                      </p:cBhvr>
                                      <p:to>
                                        <p:strVal val="visible"/>
                                      </p:to>
                                    </p:set>
                                    <p:animEffect transition="in" filter="fade">
                                      <p:cBhvr>
                                        <p:cTn id="79" dur="1000"/>
                                        <p:tgtEl>
                                          <p:spTgt spid="43"/>
                                        </p:tgtEl>
                                      </p:cBhvr>
                                    </p:animEffect>
                                    <p:anim calcmode="lin" valueType="num">
                                      <p:cBhvr>
                                        <p:cTn id="80" dur="1000" fill="hold"/>
                                        <p:tgtEl>
                                          <p:spTgt spid="43"/>
                                        </p:tgtEl>
                                        <p:attrNameLst>
                                          <p:attrName>ppt_x</p:attrName>
                                        </p:attrNameLst>
                                      </p:cBhvr>
                                      <p:tavLst>
                                        <p:tav tm="0">
                                          <p:val>
                                            <p:strVal val="#ppt_x"/>
                                          </p:val>
                                        </p:tav>
                                        <p:tav tm="100000">
                                          <p:val>
                                            <p:strVal val="#ppt_x"/>
                                          </p:val>
                                        </p:tav>
                                      </p:tavLst>
                                    </p:anim>
                                    <p:anim calcmode="lin" valueType="num">
                                      <p:cBhvr>
                                        <p:cTn id="81" dur="1000" fill="hold"/>
                                        <p:tgtEl>
                                          <p:spTgt spid="43"/>
                                        </p:tgtEl>
                                        <p:attrNameLst>
                                          <p:attrName>ppt_y</p:attrName>
                                        </p:attrNameLst>
                                      </p:cBhvr>
                                      <p:tavLst>
                                        <p:tav tm="0">
                                          <p:val>
                                            <p:strVal val="#ppt_y+.1"/>
                                          </p:val>
                                        </p:tav>
                                        <p:tav tm="100000">
                                          <p:val>
                                            <p:strVal val="#ppt_y"/>
                                          </p:val>
                                        </p:tav>
                                      </p:tavLst>
                                    </p:anim>
                                  </p:childTnLst>
                                </p:cTn>
                              </p:par>
                            </p:childTnLst>
                          </p:cTn>
                        </p:par>
                        <p:par>
                          <p:cTn id="82" fill="hold">
                            <p:stCondLst>
                              <p:cond delay="7250"/>
                            </p:stCondLst>
                            <p:childTnLst>
                              <p:par>
                                <p:cTn id="83" presetID="22" presetClass="entr" presetSubtype="4"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wipe(down)">
                                      <p:cBhvr>
                                        <p:cTn id="85" dur="1000"/>
                                        <p:tgtEl>
                                          <p:spTgt spid="39"/>
                                        </p:tgtEl>
                                      </p:cBhvr>
                                    </p:animEffect>
                                  </p:childTnLst>
                                </p:cTn>
                              </p:par>
                              <p:par>
                                <p:cTn id="86" presetID="42" presetClass="entr" presetSubtype="0" fill="hold" grpId="0" nodeType="withEffect">
                                  <p:stCondLst>
                                    <p:cond delay="0"/>
                                  </p:stCondLst>
                                  <p:childTnLst>
                                    <p:set>
                                      <p:cBhvr>
                                        <p:cTn id="87" dur="1" fill="hold">
                                          <p:stCondLst>
                                            <p:cond delay="0"/>
                                          </p:stCondLst>
                                        </p:cTn>
                                        <p:tgtEl>
                                          <p:spTgt spid="42"/>
                                        </p:tgtEl>
                                        <p:attrNameLst>
                                          <p:attrName>style.visibility</p:attrName>
                                        </p:attrNameLst>
                                      </p:cBhvr>
                                      <p:to>
                                        <p:strVal val="visible"/>
                                      </p:to>
                                    </p:set>
                                    <p:animEffect transition="in" filter="fade">
                                      <p:cBhvr>
                                        <p:cTn id="88" dur="1000"/>
                                        <p:tgtEl>
                                          <p:spTgt spid="42"/>
                                        </p:tgtEl>
                                      </p:cBhvr>
                                    </p:animEffect>
                                    <p:anim calcmode="lin" valueType="num">
                                      <p:cBhvr>
                                        <p:cTn id="89" dur="1000" fill="hold"/>
                                        <p:tgtEl>
                                          <p:spTgt spid="42"/>
                                        </p:tgtEl>
                                        <p:attrNameLst>
                                          <p:attrName>ppt_x</p:attrName>
                                        </p:attrNameLst>
                                      </p:cBhvr>
                                      <p:tavLst>
                                        <p:tav tm="0">
                                          <p:val>
                                            <p:strVal val="#ppt_x"/>
                                          </p:val>
                                        </p:tav>
                                        <p:tav tm="100000">
                                          <p:val>
                                            <p:strVal val="#ppt_x"/>
                                          </p:val>
                                        </p:tav>
                                      </p:tavLst>
                                    </p:anim>
                                    <p:anim calcmode="lin" valueType="num">
                                      <p:cBhvr>
                                        <p:cTn id="90" dur="1000" fill="hold"/>
                                        <p:tgtEl>
                                          <p:spTgt spid="42"/>
                                        </p:tgtEl>
                                        <p:attrNameLst>
                                          <p:attrName>ppt_y</p:attrName>
                                        </p:attrNameLst>
                                      </p:cBhvr>
                                      <p:tavLst>
                                        <p:tav tm="0">
                                          <p:val>
                                            <p:strVal val="#ppt_y+.1"/>
                                          </p:val>
                                        </p:tav>
                                        <p:tav tm="100000">
                                          <p:val>
                                            <p:strVal val="#ppt_y"/>
                                          </p:val>
                                        </p:tav>
                                      </p:tavLst>
                                    </p:anim>
                                  </p:childTnLst>
                                </p:cTn>
                              </p:par>
                            </p:childTnLst>
                          </p:cTn>
                        </p:par>
                        <p:par>
                          <p:cTn id="91" fill="hold">
                            <p:stCondLst>
                              <p:cond delay="8250"/>
                            </p:stCondLst>
                            <p:childTnLst>
                              <p:par>
                                <p:cTn id="92" presetID="53" presetClass="entr" presetSubtype="16" fill="hold" grpId="0" nodeType="afterEffect">
                                  <p:stCondLst>
                                    <p:cond delay="0"/>
                                  </p:stCondLst>
                                  <p:childTnLst>
                                    <p:set>
                                      <p:cBhvr>
                                        <p:cTn id="93" dur="1" fill="hold">
                                          <p:stCondLst>
                                            <p:cond delay="0"/>
                                          </p:stCondLst>
                                        </p:cTn>
                                        <p:tgtEl>
                                          <p:spTgt spid="49"/>
                                        </p:tgtEl>
                                        <p:attrNameLst>
                                          <p:attrName>style.visibility</p:attrName>
                                        </p:attrNameLst>
                                      </p:cBhvr>
                                      <p:to>
                                        <p:strVal val="visible"/>
                                      </p:to>
                                    </p:set>
                                    <p:anim calcmode="lin" valueType="num">
                                      <p:cBhvr>
                                        <p:cTn id="94" dur="500" fill="hold"/>
                                        <p:tgtEl>
                                          <p:spTgt spid="49"/>
                                        </p:tgtEl>
                                        <p:attrNameLst>
                                          <p:attrName>ppt_w</p:attrName>
                                        </p:attrNameLst>
                                      </p:cBhvr>
                                      <p:tavLst>
                                        <p:tav tm="0">
                                          <p:val>
                                            <p:fltVal val="0"/>
                                          </p:val>
                                        </p:tav>
                                        <p:tav tm="100000">
                                          <p:val>
                                            <p:strVal val="#ppt_w"/>
                                          </p:val>
                                        </p:tav>
                                      </p:tavLst>
                                    </p:anim>
                                    <p:anim calcmode="lin" valueType="num">
                                      <p:cBhvr>
                                        <p:cTn id="95" dur="500" fill="hold"/>
                                        <p:tgtEl>
                                          <p:spTgt spid="49"/>
                                        </p:tgtEl>
                                        <p:attrNameLst>
                                          <p:attrName>ppt_h</p:attrName>
                                        </p:attrNameLst>
                                      </p:cBhvr>
                                      <p:tavLst>
                                        <p:tav tm="0">
                                          <p:val>
                                            <p:fltVal val="0"/>
                                          </p:val>
                                        </p:tav>
                                        <p:tav tm="100000">
                                          <p:val>
                                            <p:strVal val="#ppt_h"/>
                                          </p:val>
                                        </p:tav>
                                      </p:tavLst>
                                    </p:anim>
                                    <p:animEffect transition="in" filter="fade">
                                      <p:cBhvr>
                                        <p:cTn id="96" dur="500"/>
                                        <p:tgtEl>
                                          <p:spTgt spid="49"/>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46"/>
                                        </p:tgtEl>
                                        <p:attrNameLst>
                                          <p:attrName>style.visibility</p:attrName>
                                        </p:attrNameLst>
                                      </p:cBhvr>
                                      <p:to>
                                        <p:strVal val="visible"/>
                                      </p:to>
                                    </p:set>
                                    <p:anim calcmode="lin" valueType="num">
                                      <p:cBhvr>
                                        <p:cTn id="99" dur="500" fill="hold"/>
                                        <p:tgtEl>
                                          <p:spTgt spid="46"/>
                                        </p:tgtEl>
                                        <p:attrNameLst>
                                          <p:attrName>ppt_w</p:attrName>
                                        </p:attrNameLst>
                                      </p:cBhvr>
                                      <p:tavLst>
                                        <p:tav tm="0">
                                          <p:val>
                                            <p:fltVal val="0"/>
                                          </p:val>
                                        </p:tav>
                                        <p:tav tm="100000">
                                          <p:val>
                                            <p:strVal val="#ppt_w"/>
                                          </p:val>
                                        </p:tav>
                                      </p:tavLst>
                                    </p:anim>
                                    <p:anim calcmode="lin" valueType="num">
                                      <p:cBhvr>
                                        <p:cTn id="100" dur="500" fill="hold"/>
                                        <p:tgtEl>
                                          <p:spTgt spid="46"/>
                                        </p:tgtEl>
                                        <p:attrNameLst>
                                          <p:attrName>ppt_h</p:attrName>
                                        </p:attrNameLst>
                                      </p:cBhvr>
                                      <p:tavLst>
                                        <p:tav tm="0">
                                          <p:val>
                                            <p:fltVal val="0"/>
                                          </p:val>
                                        </p:tav>
                                        <p:tav tm="100000">
                                          <p:val>
                                            <p:strVal val="#ppt_h"/>
                                          </p:val>
                                        </p:tav>
                                      </p:tavLst>
                                    </p:anim>
                                    <p:animEffect transition="in" filter="fade">
                                      <p:cBhvr>
                                        <p:cTn id="101" dur="500"/>
                                        <p:tgtEl>
                                          <p:spTgt spid="46"/>
                                        </p:tgtEl>
                                      </p:cBhvr>
                                    </p:animEffect>
                                  </p:childTnLst>
                                </p:cTn>
                              </p:par>
                              <p:par>
                                <p:cTn id="102" presetID="53" presetClass="entr" presetSubtype="16" fill="hold" grpId="0" nodeType="withEffect">
                                  <p:stCondLst>
                                    <p:cond delay="0"/>
                                  </p:stCondLst>
                                  <p:childTnLst>
                                    <p:set>
                                      <p:cBhvr>
                                        <p:cTn id="103" dur="1" fill="hold">
                                          <p:stCondLst>
                                            <p:cond delay="0"/>
                                          </p:stCondLst>
                                        </p:cTn>
                                        <p:tgtEl>
                                          <p:spTgt spid="48"/>
                                        </p:tgtEl>
                                        <p:attrNameLst>
                                          <p:attrName>style.visibility</p:attrName>
                                        </p:attrNameLst>
                                      </p:cBhvr>
                                      <p:to>
                                        <p:strVal val="visible"/>
                                      </p:to>
                                    </p:set>
                                    <p:anim calcmode="lin" valueType="num">
                                      <p:cBhvr>
                                        <p:cTn id="104" dur="500" fill="hold"/>
                                        <p:tgtEl>
                                          <p:spTgt spid="48"/>
                                        </p:tgtEl>
                                        <p:attrNameLst>
                                          <p:attrName>ppt_w</p:attrName>
                                        </p:attrNameLst>
                                      </p:cBhvr>
                                      <p:tavLst>
                                        <p:tav tm="0">
                                          <p:val>
                                            <p:fltVal val="0"/>
                                          </p:val>
                                        </p:tav>
                                        <p:tav tm="100000">
                                          <p:val>
                                            <p:strVal val="#ppt_w"/>
                                          </p:val>
                                        </p:tav>
                                      </p:tavLst>
                                    </p:anim>
                                    <p:anim calcmode="lin" valueType="num">
                                      <p:cBhvr>
                                        <p:cTn id="105" dur="500" fill="hold"/>
                                        <p:tgtEl>
                                          <p:spTgt spid="48"/>
                                        </p:tgtEl>
                                        <p:attrNameLst>
                                          <p:attrName>ppt_h</p:attrName>
                                        </p:attrNameLst>
                                      </p:cBhvr>
                                      <p:tavLst>
                                        <p:tav tm="0">
                                          <p:val>
                                            <p:fltVal val="0"/>
                                          </p:val>
                                        </p:tav>
                                        <p:tav tm="100000">
                                          <p:val>
                                            <p:strVal val="#ppt_h"/>
                                          </p:val>
                                        </p:tav>
                                      </p:tavLst>
                                    </p:anim>
                                    <p:animEffect transition="in" filter="fade">
                                      <p:cBhvr>
                                        <p:cTn id="106" dur="500"/>
                                        <p:tgtEl>
                                          <p:spTgt spid="48"/>
                                        </p:tgtEl>
                                      </p:cBhvr>
                                    </p:animEffect>
                                  </p:childTnLst>
                                </p:cTn>
                              </p:par>
                            </p:childTnLst>
                          </p:cTn>
                        </p:par>
                        <p:par>
                          <p:cTn id="107" fill="hold">
                            <p:stCondLst>
                              <p:cond delay="8750"/>
                            </p:stCondLst>
                            <p:childTnLst>
                              <p:par>
                                <p:cTn id="108" presetID="53" presetClass="entr" presetSubtype="16" fill="hold" grpId="0" nodeType="afterEffect">
                                  <p:stCondLst>
                                    <p:cond delay="0"/>
                                  </p:stCondLst>
                                  <p:childTnLst>
                                    <p:set>
                                      <p:cBhvr>
                                        <p:cTn id="109" dur="1" fill="hold">
                                          <p:stCondLst>
                                            <p:cond delay="0"/>
                                          </p:stCondLst>
                                        </p:cTn>
                                        <p:tgtEl>
                                          <p:spTgt spid="80"/>
                                        </p:tgtEl>
                                        <p:attrNameLst>
                                          <p:attrName>style.visibility</p:attrName>
                                        </p:attrNameLst>
                                      </p:cBhvr>
                                      <p:to>
                                        <p:strVal val="visible"/>
                                      </p:to>
                                    </p:set>
                                    <p:anim calcmode="lin" valueType="num">
                                      <p:cBhvr>
                                        <p:cTn id="110" dur="500" fill="hold"/>
                                        <p:tgtEl>
                                          <p:spTgt spid="80"/>
                                        </p:tgtEl>
                                        <p:attrNameLst>
                                          <p:attrName>ppt_w</p:attrName>
                                        </p:attrNameLst>
                                      </p:cBhvr>
                                      <p:tavLst>
                                        <p:tav tm="0">
                                          <p:val>
                                            <p:fltVal val="0"/>
                                          </p:val>
                                        </p:tav>
                                        <p:tav tm="100000">
                                          <p:val>
                                            <p:strVal val="#ppt_w"/>
                                          </p:val>
                                        </p:tav>
                                      </p:tavLst>
                                    </p:anim>
                                    <p:anim calcmode="lin" valueType="num">
                                      <p:cBhvr>
                                        <p:cTn id="111" dur="500" fill="hold"/>
                                        <p:tgtEl>
                                          <p:spTgt spid="80"/>
                                        </p:tgtEl>
                                        <p:attrNameLst>
                                          <p:attrName>ppt_h</p:attrName>
                                        </p:attrNameLst>
                                      </p:cBhvr>
                                      <p:tavLst>
                                        <p:tav tm="0">
                                          <p:val>
                                            <p:fltVal val="0"/>
                                          </p:val>
                                        </p:tav>
                                        <p:tav tm="100000">
                                          <p:val>
                                            <p:strVal val="#ppt_h"/>
                                          </p:val>
                                        </p:tav>
                                      </p:tavLst>
                                    </p:anim>
                                    <p:animEffect transition="in" filter="fade">
                                      <p:cBhvr>
                                        <p:cTn id="112" dur="500"/>
                                        <p:tgtEl>
                                          <p:spTgt spid="80"/>
                                        </p:tgtEl>
                                      </p:cBhvr>
                                    </p:animEffect>
                                  </p:childTnLst>
                                </p:cTn>
                              </p:par>
                            </p:childTnLst>
                          </p:cTn>
                        </p:par>
                        <p:par>
                          <p:cTn id="113" fill="hold">
                            <p:stCondLst>
                              <p:cond delay="9250"/>
                            </p:stCondLst>
                            <p:childTnLst>
                              <p:par>
                                <p:cTn id="114" presetID="42" presetClass="entr" presetSubtype="0" fill="hold" grpId="0"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1000"/>
                                        <p:tgtEl>
                                          <p:spTgt spid="51"/>
                                        </p:tgtEl>
                                      </p:cBhvr>
                                    </p:animEffect>
                                    <p:anim calcmode="lin" valueType="num">
                                      <p:cBhvr>
                                        <p:cTn id="117" dur="1000" fill="hold"/>
                                        <p:tgtEl>
                                          <p:spTgt spid="51"/>
                                        </p:tgtEl>
                                        <p:attrNameLst>
                                          <p:attrName>ppt_x</p:attrName>
                                        </p:attrNameLst>
                                      </p:cBhvr>
                                      <p:tavLst>
                                        <p:tav tm="0">
                                          <p:val>
                                            <p:strVal val="#ppt_x"/>
                                          </p:val>
                                        </p:tav>
                                        <p:tav tm="100000">
                                          <p:val>
                                            <p:strVal val="#ppt_x"/>
                                          </p:val>
                                        </p:tav>
                                      </p:tavLst>
                                    </p:anim>
                                    <p:anim calcmode="lin" valueType="num">
                                      <p:cBhvr>
                                        <p:cTn id="118" dur="1000" fill="hold"/>
                                        <p:tgtEl>
                                          <p:spTgt spid="51"/>
                                        </p:tgtEl>
                                        <p:attrNameLst>
                                          <p:attrName>ppt_y</p:attrName>
                                        </p:attrNameLst>
                                      </p:cBhvr>
                                      <p:tavLst>
                                        <p:tav tm="0">
                                          <p:val>
                                            <p:strVal val="#ppt_y+.1"/>
                                          </p:val>
                                        </p:tav>
                                        <p:tav tm="100000">
                                          <p:val>
                                            <p:strVal val="#ppt_y"/>
                                          </p:val>
                                        </p:tav>
                                      </p:tavLst>
                                    </p:anim>
                                  </p:childTnLst>
                                </p:cTn>
                              </p:par>
                            </p:childTnLst>
                          </p:cTn>
                        </p:par>
                        <p:par>
                          <p:cTn id="119" fill="hold">
                            <p:stCondLst>
                              <p:cond delay="10250"/>
                            </p:stCondLst>
                            <p:childTnLst>
                              <p:par>
                                <p:cTn id="120" presetID="22" presetClass="entr" presetSubtype="4" fill="hold" grpId="0" nodeType="afterEffect">
                                  <p:stCondLst>
                                    <p:cond delay="0"/>
                                  </p:stCondLst>
                                  <p:childTnLst>
                                    <p:set>
                                      <p:cBhvr>
                                        <p:cTn id="121" dur="1" fill="hold">
                                          <p:stCondLst>
                                            <p:cond delay="0"/>
                                          </p:stCondLst>
                                        </p:cTn>
                                        <p:tgtEl>
                                          <p:spTgt spid="47"/>
                                        </p:tgtEl>
                                        <p:attrNameLst>
                                          <p:attrName>style.visibility</p:attrName>
                                        </p:attrNameLst>
                                      </p:cBhvr>
                                      <p:to>
                                        <p:strVal val="visible"/>
                                      </p:to>
                                    </p:set>
                                    <p:animEffect transition="in" filter="wipe(down)">
                                      <p:cBhvr>
                                        <p:cTn id="122" dur="1000"/>
                                        <p:tgtEl>
                                          <p:spTgt spid="47"/>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50"/>
                                        </p:tgtEl>
                                        <p:attrNameLst>
                                          <p:attrName>style.visibility</p:attrName>
                                        </p:attrNameLst>
                                      </p:cBhvr>
                                      <p:to>
                                        <p:strVal val="visible"/>
                                      </p:to>
                                    </p:set>
                                    <p:animEffect transition="in" filter="fade">
                                      <p:cBhvr>
                                        <p:cTn id="125" dur="1000"/>
                                        <p:tgtEl>
                                          <p:spTgt spid="50"/>
                                        </p:tgtEl>
                                      </p:cBhvr>
                                    </p:animEffect>
                                    <p:anim calcmode="lin" valueType="num">
                                      <p:cBhvr>
                                        <p:cTn id="126" dur="1000" fill="hold"/>
                                        <p:tgtEl>
                                          <p:spTgt spid="50"/>
                                        </p:tgtEl>
                                        <p:attrNameLst>
                                          <p:attrName>ppt_x</p:attrName>
                                        </p:attrNameLst>
                                      </p:cBhvr>
                                      <p:tavLst>
                                        <p:tav tm="0">
                                          <p:val>
                                            <p:strVal val="#ppt_x"/>
                                          </p:val>
                                        </p:tav>
                                        <p:tav tm="100000">
                                          <p:val>
                                            <p:strVal val="#ppt_x"/>
                                          </p:val>
                                        </p:tav>
                                      </p:tavLst>
                                    </p:anim>
                                    <p:anim calcmode="lin" valueType="num">
                                      <p:cBhvr>
                                        <p:cTn id="127" dur="1000" fill="hold"/>
                                        <p:tgtEl>
                                          <p:spTgt spid="50"/>
                                        </p:tgtEl>
                                        <p:attrNameLst>
                                          <p:attrName>ppt_y</p:attrName>
                                        </p:attrNameLst>
                                      </p:cBhvr>
                                      <p:tavLst>
                                        <p:tav tm="0">
                                          <p:val>
                                            <p:strVal val="#ppt_y+.1"/>
                                          </p:val>
                                        </p:tav>
                                        <p:tav tm="100000">
                                          <p:val>
                                            <p:strVal val="#ppt_y"/>
                                          </p:val>
                                        </p:tav>
                                      </p:tavLst>
                                    </p:anim>
                                  </p:childTnLst>
                                </p:cTn>
                              </p:par>
                            </p:childTnLst>
                          </p:cTn>
                        </p:par>
                        <p:par>
                          <p:cTn id="128" fill="hold">
                            <p:stCondLst>
                              <p:cond delay="11250"/>
                            </p:stCondLst>
                            <p:childTnLst>
                              <p:par>
                                <p:cTn id="129" presetID="53" presetClass="entr" presetSubtype="16" fill="hold" grpId="0" nodeType="afterEffect">
                                  <p:stCondLst>
                                    <p:cond delay="0"/>
                                  </p:stCondLst>
                                  <p:childTnLst>
                                    <p:set>
                                      <p:cBhvr>
                                        <p:cTn id="130" dur="1" fill="hold">
                                          <p:stCondLst>
                                            <p:cond delay="0"/>
                                          </p:stCondLst>
                                        </p:cTn>
                                        <p:tgtEl>
                                          <p:spTgt spid="57"/>
                                        </p:tgtEl>
                                        <p:attrNameLst>
                                          <p:attrName>style.visibility</p:attrName>
                                        </p:attrNameLst>
                                      </p:cBhvr>
                                      <p:to>
                                        <p:strVal val="visible"/>
                                      </p:to>
                                    </p:set>
                                    <p:anim calcmode="lin" valueType="num">
                                      <p:cBhvr>
                                        <p:cTn id="131" dur="500" fill="hold"/>
                                        <p:tgtEl>
                                          <p:spTgt spid="57"/>
                                        </p:tgtEl>
                                        <p:attrNameLst>
                                          <p:attrName>ppt_w</p:attrName>
                                        </p:attrNameLst>
                                      </p:cBhvr>
                                      <p:tavLst>
                                        <p:tav tm="0">
                                          <p:val>
                                            <p:fltVal val="0"/>
                                          </p:val>
                                        </p:tav>
                                        <p:tav tm="100000">
                                          <p:val>
                                            <p:strVal val="#ppt_w"/>
                                          </p:val>
                                        </p:tav>
                                      </p:tavLst>
                                    </p:anim>
                                    <p:anim calcmode="lin" valueType="num">
                                      <p:cBhvr>
                                        <p:cTn id="132" dur="500" fill="hold"/>
                                        <p:tgtEl>
                                          <p:spTgt spid="57"/>
                                        </p:tgtEl>
                                        <p:attrNameLst>
                                          <p:attrName>ppt_h</p:attrName>
                                        </p:attrNameLst>
                                      </p:cBhvr>
                                      <p:tavLst>
                                        <p:tav tm="0">
                                          <p:val>
                                            <p:fltVal val="0"/>
                                          </p:val>
                                        </p:tav>
                                        <p:tav tm="100000">
                                          <p:val>
                                            <p:strVal val="#ppt_h"/>
                                          </p:val>
                                        </p:tav>
                                      </p:tavLst>
                                    </p:anim>
                                    <p:animEffect transition="in" filter="fade">
                                      <p:cBhvr>
                                        <p:cTn id="133" dur="500"/>
                                        <p:tgtEl>
                                          <p:spTgt spid="5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54"/>
                                        </p:tgtEl>
                                        <p:attrNameLst>
                                          <p:attrName>style.visibility</p:attrName>
                                        </p:attrNameLst>
                                      </p:cBhvr>
                                      <p:to>
                                        <p:strVal val="visible"/>
                                      </p:to>
                                    </p:set>
                                    <p:anim calcmode="lin" valueType="num">
                                      <p:cBhvr>
                                        <p:cTn id="136" dur="500" fill="hold"/>
                                        <p:tgtEl>
                                          <p:spTgt spid="54"/>
                                        </p:tgtEl>
                                        <p:attrNameLst>
                                          <p:attrName>ppt_w</p:attrName>
                                        </p:attrNameLst>
                                      </p:cBhvr>
                                      <p:tavLst>
                                        <p:tav tm="0">
                                          <p:val>
                                            <p:fltVal val="0"/>
                                          </p:val>
                                        </p:tav>
                                        <p:tav tm="100000">
                                          <p:val>
                                            <p:strVal val="#ppt_w"/>
                                          </p:val>
                                        </p:tav>
                                      </p:tavLst>
                                    </p:anim>
                                    <p:anim calcmode="lin" valueType="num">
                                      <p:cBhvr>
                                        <p:cTn id="137" dur="500" fill="hold"/>
                                        <p:tgtEl>
                                          <p:spTgt spid="54"/>
                                        </p:tgtEl>
                                        <p:attrNameLst>
                                          <p:attrName>ppt_h</p:attrName>
                                        </p:attrNameLst>
                                      </p:cBhvr>
                                      <p:tavLst>
                                        <p:tav tm="0">
                                          <p:val>
                                            <p:fltVal val="0"/>
                                          </p:val>
                                        </p:tav>
                                        <p:tav tm="100000">
                                          <p:val>
                                            <p:strVal val="#ppt_h"/>
                                          </p:val>
                                        </p:tav>
                                      </p:tavLst>
                                    </p:anim>
                                    <p:animEffect transition="in" filter="fade">
                                      <p:cBhvr>
                                        <p:cTn id="138" dur="500"/>
                                        <p:tgtEl>
                                          <p:spTgt spid="54"/>
                                        </p:tgtEl>
                                      </p:cBhvr>
                                    </p:animEffect>
                                  </p:childTnLst>
                                </p:cTn>
                              </p:par>
                              <p:par>
                                <p:cTn id="139" presetID="53" presetClass="entr" presetSubtype="16" fill="hold" grpId="0" nodeType="withEffect">
                                  <p:stCondLst>
                                    <p:cond delay="0"/>
                                  </p:stCondLst>
                                  <p:childTnLst>
                                    <p:set>
                                      <p:cBhvr>
                                        <p:cTn id="140" dur="1" fill="hold">
                                          <p:stCondLst>
                                            <p:cond delay="0"/>
                                          </p:stCondLst>
                                        </p:cTn>
                                        <p:tgtEl>
                                          <p:spTgt spid="56"/>
                                        </p:tgtEl>
                                        <p:attrNameLst>
                                          <p:attrName>style.visibility</p:attrName>
                                        </p:attrNameLst>
                                      </p:cBhvr>
                                      <p:to>
                                        <p:strVal val="visible"/>
                                      </p:to>
                                    </p:set>
                                    <p:anim calcmode="lin" valueType="num">
                                      <p:cBhvr>
                                        <p:cTn id="141" dur="500" fill="hold"/>
                                        <p:tgtEl>
                                          <p:spTgt spid="56"/>
                                        </p:tgtEl>
                                        <p:attrNameLst>
                                          <p:attrName>ppt_w</p:attrName>
                                        </p:attrNameLst>
                                      </p:cBhvr>
                                      <p:tavLst>
                                        <p:tav tm="0">
                                          <p:val>
                                            <p:fltVal val="0"/>
                                          </p:val>
                                        </p:tav>
                                        <p:tav tm="100000">
                                          <p:val>
                                            <p:strVal val="#ppt_w"/>
                                          </p:val>
                                        </p:tav>
                                      </p:tavLst>
                                    </p:anim>
                                    <p:anim calcmode="lin" valueType="num">
                                      <p:cBhvr>
                                        <p:cTn id="142" dur="500" fill="hold"/>
                                        <p:tgtEl>
                                          <p:spTgt spid="56"/>
                                        </p:tgtEl>
                                        <p:attrNameLst>
                                          <p:attrName>ppt_h</p:attrName>
                                        </p:attrNameLst>
                                      </p:cBhvr>
                                      <p:tavLst>
                                        <p:tav tm="0">
                                          <p:val>
                                            <p:fltVal val="0"/>
                                          </p:val>
                                        </p:tav>
                                        <p:tav tm="100000">
                                          <p:val>
                                            <p:strVal val="#ppt_h"/>
                                          </p:val>
                                        </p:tav>
                                      </p:tavLst>
                                    </p:anim>
                                    <p:animEffect transition="in" filter="fade">
                                      <p:cBhvr>
                                        <p:cTn id="143" dur="500"/>
                                        <p:tgtEl>
                                          <p:spTgt spid="56"/>
                                        </p:tgtEl>
                                      </p:cBhvr>
                                    </p:animEffect>
                                  </p:childTnLst>
                                </p:cTn>
                              </p:par>
                            </p:childTnLst>
                          </p:cTn>
                        </p:par>
                        <p:par>
                          <p:cTn id="144" fill="hold">
                            <p:stCondLst>
                              <p:cond delay="11750"/>
                            </p:stCondLst>
                            <p:childTnLst>
                              <p:par>
                                <p:cTn id="145" presetID="53" presetClass="entr" presetSubtype="16" fill="hold" grpId="0" nodeType="afterEffect">
                                  <p:stCondLst>
                                    <p:cond delay="0"/>
                                  </p:stCondLst>
                                  <p:childTnLst>
                                    <p:set>
                                      <p:cBhvr>
                                        <p:cTn id="146" dur="1" fill="hold">
                                          <p:stCondLst>
                                            <p:cond delay="0"/>
                                          </p:stCondLst>
                                        </p:cTn>
                                        <p:tgtEl>
                                          <p:spTgt spid="88"/>
                                        </p:tgtEl>
                                        <p:attrNameLst>
                                          <p:attrName>style.visibility</p:attrName>
                                        </p:attrNameLst>
                                      </p:cBhvr>
                                      <p:to>
                                        <p:strVal val="visible"/>
                                      </p:to>
                                    </p:set>
                                    <p:anim calcmode="lin" valueType="num">
                                      <p:cBhvr>
                                        <p:cTn id="147" dur="500" fill="hold"/>
                                        <p:tgtEl>
                                          <p:spTgt spid="88"/>
                                        </p:tgtEl>
                                        <p:attrNameLst>
                                          <p:attrName>ppt_w</p:attrName>
                                        </p:attrNameLst>
                                      </p:cBhvr>
                                      <p:tavLst>
                                        <p:tav tm="0">
                                          <p:val>
                                            <p:fltVal val="0"/>
                                          </p:val>
                                        </p:tav>
                                        <p:tav tm="100000">
                                          <p:val>
                                            <p:strVal val="#ppt_w"/>
                                          </p:val>
                                        </p:tav>
                                      </p:tavLst>
                                    </p:anim>
                                    <p:anim calcmode="lin" valueType="num">
                                      <p:cBhvr>
                                        <p:cTn id="148" dur="500" fill="hold"/>
                                        <p:tgtEl>
                                          <p:spTgt spid="88"/>
                                        </p:tgtEl>
                                        <p:attrNameLst>
                                          <p:attrName>ppt_h</p:attrName>
                                        </p:attrNameLst>
                                      </p:cBhvr>
                                      <p:tavLst>
                                        <p:tav tm="0">
                                          <p:val>
                                            <p:fltVal val="0"/>
                                          </p:val>
                                        </p:tav>
                                        <p:tav tm="100000">
                                          <p:val>
                                            <p:strVal val="#ppt_h"/>
                                          </p:val>
                                        </p:tav>
                                      </p:tavLst>
                                    </p:anim>
                                    <p:animEffect transition="in" filter="fade">
                                      <p:cBhvr>
                                        <p:cTn id="149" dur="500"/>
                                        <p:tgtEl>
                                          <p:spTgt spid="88"/>
                                        </p:tgtEl>
                                      </p:cBhvr>
                                    </p:animEffect>
                                  </p:childTnLst>
                                </p:cTn>
                              </p:par>
                            </p:childTnLst>
                          </p:cTn>
                        </p:par>
                        <p:par>
                          <p:cTn id="150" fill="hold">
                            <p:stCondLst>
                              <p:cond delay="12250"/>
                            </p:stCondLst>
                            <p:childTnLst>
                              <p:par>
                                <p:cTn id="151" presetID="42" presetClass="entr" presetSubtype="0" fill="hold" grpId="0" nodeType="afterEffect">
                                  <p:stCondLst>
                                    <p:cond delay="0"/>
                                  </p:stCondLst>
                                  <p:childTnLst>
                                    <p:set>
                                      <p:cBhvr>
                                        <p:cTn id="152" dur="1" fill="hold">
                                          <p:stCondLst>
                                            <p:cond delay="0"/>
                                          </p:stCondLst>
                                        </p:cTn>
                                        <p:tgtEl>
                                          <p:spTgt spid="59"/>
                                        </p:tgtEl>
                                        <p:attrNameLst>
                                          <p:attrName>style.visibility</p:attrName>
                                        </p:attrNameLst>
                                      </p:cBhvr>
                                      <p:to>
                                        <p:strVal val="visible"/>
                                      </p:to>
                                    </p:set>
                                    <p:animEffect transition="in" filter="fade">
                                      <p:cBhvr>
                                        <p:cTn id="153" dur="1000"/>
                                        <p:tgtEl>
                                          <p:spTgt spid="59"/>
                                        </p:tgtEl>
                                      </p:cBhvr>
                                    </p:animEffect>
                                    <p:anim calcmode="lin" valueType="num">
                                      <p:cBhvr>
                                        <p:cTn id="154" dur="1000" fill="hold"/>
                                        <p:tgtEl>
                                          <p:spTgt spid="59"/>
                                        </p:tgtEl>
                                        <p:attrNameLst>
                                          <p:attrName>ppt_x</p:attrName>
                                        </p:attrNameLst>
                                      </p:cBhvr>
                                      <p:tavLst>
                                        <p:tav tm="0">
                                          <p:val>
                                            <p:strVal val="#ppt_x"/>
                                          </p:val>
                                        </p:tav>
                                        <p:tav tm="100000">
                                          <p:val>
                                            <p:strVal val="#ppt_x"/>
                                          </p:val>
                                        </p:tav>
                                      </p:tavLst>
                                    </p:anim>
                                    <p:anim calcmode="lin" valueType="num">
                                      <p:cBhvr>
                                        <p:cTn id="155" dur="1000" fill="hold"/>
                                        <p:tgtEl>
                                          <p:spTgt spid="59"/>
                                        </p:tgtEl>
                                        <p:attrNameLst>
                                          <p:attrName>ppt_y</p:attrName>
                                        </p:attrNameLst>
                                      </p:cBhvr>
                                      <p:tavLst>
                                        <p:tav tm="0">
                                          <p:val>
                                            <p:strVal val="#ppt_y+.1"/>
                                          </p:val>
                                        </p:tav>
                                        <p:tav tm="100000">
                                          <p:val>
                                            <p:strVal val="#ppt_y"/>
                                          </p:val>
                                        </p:tav>
                                      </p:tavLst>
                                    </p:anim>
                                  </p:childTnLst>
                                </p:cTn>
                              </p:par>
                            </p:childTnLst>
                          </p:cTn>
                        </p:par>
                        <p:par>
                          <p:cTn id="156" fill="hold">
                            <p:stCondLst>
                              <p:cond delay="13250"/>
                            </p:stCondLst>
                            <p:childTnLst>
                              <p:par>
                                <p:cTn id="157" presetID="22" presetClass="entr" presetSubtype="4" fill="hold" grpId="0" nodeType="afterEffect">
                                  <p:stCondLst>
                                    <p:cond delay="0"/>
                                  </p:stCondLst>
                                  <p:childTnLst>
                                    <p:set>
                                      <p:cBhvr>
                                        <p:cTn id="158" dur="1" fill="hold">
                                          <p:stCondLst>
                                            <p:cond delay="0"/>
                                          </p:stCondLst>
                                        </p:cTn>
                                        <p:tgtEl>
                                          <p:spTgt spid="55"/>
                                        </p:tgtEl>
                                        <p:attrNameLst>
                                          <p:attrName>style.visibility</p:attrName>
                                        </p:attrNameLst>
                                      </p:cBhvr>
                                      <p:to>
                                        <p:strVal val="visible"/>
                                      </p:to>
                                    </p:set>
                                    <p:animEffect transition="in" filter="wipe(down)">
                                      <p:cBhvr>
                                        <p:cTn id="159" dur="1000"/>
                                        <p:tgtEl>
                                          <p:spTgt spid="55"/>
                                        </p:tgtEl>
                                      </p:cBhvr>
                                    </p:animEffect>
                                  </p:childTnLst>
                                </p:cTn>
                              </p:par>
                              <p:par>
                                <p:cTn id="160" presetID="42" presetClass="entr" presetSubtype="0" fill="hold" grpId="0" nodeType="withEffect">
                                  <p:stCondLst>
                                    <p:cond delay="0"/>
                                  </p:stCondLst>
                                  <p:childTnLst>
                                    <p:set>
                                      <p:cBhvr>
                                        <p:cTn id="161" dur="1" fill="hold">
                                          <p:stCondLst>
                                            <p:cond delay="0"/>
                                          </p:stCondLst>
                                        </p:cTn>
                                        <p:tgtEl>
                                          <p:spTgt spid="58"/>
                                        </p:tgtEl>
                                        <p:attrNameLst>
                                          <p:attrName>style.visibility</p:attrName>
                                        </p:attrNameLst>
                                      </p:cBhvr>
                                      <p:to>
                                        <p:strVal val="visible"/>
                                      </p:to>
                                    </p:set>
                                    <p:animEffect transition="in" filter="fade">
                                      <p:cBhvr>
                                        <p:cTn id="162" dur="1000"/>
                                        <p:tgtEl>
                                          <p:spTgt spid="58"/>
                                        </p:tgtEl>
                                      </p:cBhvr>
                                    </p:animEffect>
                                    <p:anim calcmode="lin" valueType="num">
                                      <p:cBhvr>
                                        <p:cTn id="163" dur="1000" fill="hold"/>
                                        <p:tgtEl>
                                          <p:spTgt spid="58"/>
                                        </p:tgtEl>
                                        <p:attrNameLst>
                                          <p:attrName>ppt_x</p:attrName>
                                        </p:attrNameLst>
                                      </p:cBhvr>
                                      <p:tavLst>
                                        <p:tav tm="0">
                                          <p:val>
                                            <p:strVal val="#ppt_x"/>
                                          </p:val>
                                        </p:tav>
                                        <p:tav tm="100000">
                                          <p:val>
                                            <p:strVal val="#ppt_x"/>
                                          </p:val>
                                        </p:tav>
                                      </p:tavLst>
                                    </p:anim>
                                    <p:anim calcmode="lin" valueType="num">
                                      <p:cBhvr>
                                        <p:cTn id="164" dur="1000" fill="hold"/>
                                        <p:tgtEl>
                                          <p:spTgt spid="58"/>
                                        </p:tgtEl>
                                        <p:attrNameLst>
                                          <p:attrName>ppt_y</p:attrName>
                                        </p:attrNameLst>
                                      </p:cBhvr>
                                      <p:tavLst>
                                        <p:tav tm="0">
                                          <p:val>
                                            <p:strVal val="#ppt_y+.1"/>
                                          </p:val>
                                        </p:tav>
                                        <p:tav tm="100000">
                                          <p:val>
                                            <p:strVal val="#ppt_y"/>
                                          </p:val>
                                        </p:tav>
                                      </p:tavLst>
                                    </p:anim>
                                  </p:childTnLst>
                                </p:cTn>
                              </p:par>
                            </p:childTnLst>
                          </p:cTn>
                        </p:par>
                        <p:par>
                          <p:cTn id="165" fill="hold">
                            <p:stCondLst>
                              <p:cond delay="14250"/>
                            </p:stCondLst>
                            <p:childTnLst>
                              <p:par>
                                <p:cTn id="166" presetID="53" presetClass="entr" presetSubtype="16" fill="hold" grpId="0" nodeType="afterEffect">
                                  <p:stCondLst>
                                    <p:cond delay="0"/>
                                  </p:stCondLst>
                                  <p:childTnLst>
                                    <p:set>
                                      <p:cBhvr>
                                        <p:cTn id="167" dur="1" fill="hold">
                                          <p:stCondLst>
                                            <p:cond delay="0"/>
                                          </p:stCondLst>
                                        </p:cTn>
                                        <p:tgtEl>
                                          <p:spTgt spid="65"/>
                                        </p:tgtEl>
                                        <p:attrNameLst>
                                          <p:attrName>style.visibility</p:attrName>
                                        </p:attrNameLst>
                                      </p:cBhvr>
                                      <p:to>
                                        <p:strVal val="visible"/>
                                      </p:to>
                                    </p:set>
                                    <p:anim calcmode="lin" valueType="num">
                                      <p:cBhvr>
                                        <p:cTn id="168" dur="500" fill="hold"/>
                                        <p:tgtEl>
                                          <p:spTgt spid="65"/>
                                        </p:tgtEl>
                                        <p:attrNameLst>
                                          <p:attrName>ppt_w</p:attrName>
                                        </p:attrNameLst>
                                      </p:cBhvr>
                                      <p:tavLst>
                                        <p:tav tm="0">
                                          <p:val>
                                            <p:fltVal val="0"/>
                                          </p:val>
                                        </p:tav>
                                        <p:tav tm="100000">
                                          <p:val>
                                            <p:strVal val="#ppt_w"/>
                                          </p:val>
                                        </p:tav>
                                      </p:tavLst>
                                    </p:anim>
                                    <p:anim calcmode="lin" valueType="num">
                                      <p:cBhvr>
                                        <p:cTn id="169" dur="500" fill="hold"/>
                                        <p:tgtEl>
                                          <p:spTgt spid="65"/>
                                        </p:tgtEl>
                                        <p:attrNameLst>
                                          <p:attrName>ppt_h</p:attrName>
                                        </p:attrNameLst>
                                      </p:cBhvr>
                                      <p:tavLst>
                                        <p:tav tm="0">
                                          <p:val>
                                            <p:fltVal val="0"/>
                                          </p:val>
                                        </p:tav>
                                        <p:tav tm="100000">
                                          <p:val>
                                            <p:strVal val="#ppt_h"/>
                                          </p:val>
                                        </p:tav>
                                      </p:tavLst>
                                    </p:anim>
                                    <p:animEffect transition="in" filter="fade">
                                      <p:cBhvr>
                                        <p:cTn id="170" dur="500"/>
                                        <p:tgtEl>
                                          <p:spTgt spid="65"/>
                                        </p:tgtEl>
                                      </p:cBhvr>
                                    </p:animEffect>
                                  </p:childTnLst>
                                </p:cTn>
                              </p:par>
                              <p:par>
                                <p:cTn id="171" presetID="53" presetClass="entr" presetSubtype="16" fill="hold" grpId="0" nodeType="withEffect">
                                  <p:stCondLst>
                                    <p:cond delay="0"/>
                                  </p:stCondLst>
                                  <p:childTnLst>
                                    <p:set>
                                      <p:cBhvr>
                                        <p:cTn id="172" dur="1" fill="hold">
                                          <p:stCondLst>
                                            <p:cond delay="0"/>
                                          </p:stCondLst>
                                        </p:cTn>
                                        <p:tgtEl>
                                          <p:spTgt spid="62"/>
                                        </p:tgtEl>
                                        <p:attrNameLst>
                                          <p:attrName>style.visibility</p:attrName>
                                        </p:attrNameLst>
                                      </p:cBhvr>
                                      <p:to>
                                        <p:strVal val="visible"/>
                                      </p:to>
                                    </p:set>
                                    <p:anim calcmode="lin" valueType="num">
                                      <p:cBhvr>
                                        <p:cTn id="173" dur="500" fill="hold"/>
                                        <p:tgtEl>
                                          <p:spTgt spid="62"/>
                                        </p:tgtEl>
                                        <p:attrNameLst>
                                          <p:attrName>ppt_w</p:attrName>
                                        </p:attrNameLst>
                                      </p:cBhvr>
                                      <p:tavLst>
                                        <p:tav tm="0">
                                          <p:val>
                                            <p:fltVal val="0"/>
                                          </p:val>
                                        </p:tav>
                                        <p:tav tm="100000">
                                          <p:val>
                                            <p:strVal val="#ppt_w"/>
                                          </p:val>
                                        </p:tav>
                                      </p:tavLst>
                                    </p:anim>
                                    <p:anim calcmode="lin" valueType="num">
                                      <p:cBhvr>
                                        <p:cTn id="174" dur="500" fill="hold"/>
                                        <p:tgtEl>
                                          <p:spTgt spid="62"/>
                                        </p:tgtEl>
                                        <p:attrNameLst>
                                          <p:attrName>ppt_h</p:attrName>
                                        </p:attrNameLst>
                                      </p:cBhvr>
                                      <p:tavLst>
                                        <p:tav tm="0">
                                          <p:val>
                                            <p:fltVal val="0"/>
                                          </p:val>
                                        </p:tav>
                                        <p:tav tm="100000">
                                          <p:val>
                                            <p:strVal val="#ppt_h"/>
                                          </p:val>
                                        </p:tav>
                                      </p:tavLst>
                                    </p:anim>
                                    <p:animEffect transition="in" filter="fade">
                                      <p:cBhvr>
                                        <p:cTn id="175" dur="500"/>
                                        <p:tgtEl>
                                          <p:spTgt spid="62"/>
                                        </p:tgtEl>
                                      </p:cBhvr>
                                    </p:animEffect>
                                  </p:childTnLst>
                                </p:cTn>
                              </p:par>
                              <p:par>
                                <p:cTn id="176" presetID="53" presetClass="entr" presetSubtype="16" fill="hold" grpId="0" nodeType="withEffect">
                                  <p:stCondLst>
                                    <p:cond delay="0"/>
                                  </p:stCondLst>
                                  <p:childTnLst>
                                    <p:set>
                                      <p:cBhvr>
                                        <p:cTn id="177" dur="1" fill="hold">
                                          <p:stCondLst>
                                            <p:cond delay="0"/>
                                          </p:stCondLst>
                                        </p:cTn>
                                        <p:tgtEl>
                                          <p:spTgt spid="64"/>
                                        </p:tgtEl>
                                        <p:attrNameLst>
                                          <p:attrName>style.visibility</p:attrName>
                                        </p:attrNameLst>
                                      </p:cBhvr>
                                      <p:to>
                                        <p:strVal val="visible"/>
                                      </p:to>
                                    </p:set>
                                    <p:anim calcmode="lin" valueType="num">
                                      <p:cBhvr>
                                        <p:cTn id="178" dur="500" fill="hold"/>
                                        <p:tgtEl>
                                          <p:spTgt spid="64"/>
                                        </p:tgtEl>
                                        <p:attrNameLst>
                                          <p:attrName>ppt_w</p:attrName>
                                        </p:attrNameLst>
                                      </p:cBhvr>
                                      <p:tavLst>
                                        <p:tav tm="0">
                                          <p:val>
                                            <p:fltVal val="0"/>
                                          </p:val>
                                        </p:tav>
                                        <p:tav tm="100000">
                                          <p:val>
                                            <p:strVal val="#ppt_w"/>
                                          </p:val>
                                        </p:tav>
                                      </p:tavLst>
                                    </p:anim>
                                    <p:anim calcmode="lin" valueType="num">
                                      <p:cBhvr>
                                        <p:cTn id="179" dur="500" fill="hold"/>
                                        <p:tgtEl>
                                          <p:spTgt spid="64"/>
                                        </p:tgtEl>
                                        <p:attrNameLst>
                                          <p:attrName>ppt_h</p:attrName>
                                        </p:attrNameLst>
                                      </p:cBhvr>
                                      <p:tavLst>
                                        <p:tav tm="0">
                                          <p:val>
                                            <p:fltVal val="0"/>
                                          </p:val>
                                        </p:tav>
                                        <p:tav tm="100000">
                                          <p:val>
                                            <p:strVal val="#ppt_h"/>
                                          </p:val>
                                        </p:tav>
                                      </p:tavLst>
                                    </p:anim>
                                    <p:animEffect transition="in" filter="fade">
                                      <p:cBhvr>
                                        <p:cTn id="180" dur="500"/>
                                        <p:tgtEl>
                                          <p:spTgt spid="64"/>
                                        </p:tgtEl>
                                      </p:cBhvr>
                                    </p:animEffect>
                                  </p:childTnLst>
                                </p:cTn>
                              </p:par>
                            </p:childTnLst>
                          </p:cTn>
                        </p:par>
                        <p:par>
                          <p:cTn id="181" fill="hold">
                            <p:stCondLst>
                              <p:cond delay="14750"/>
                            </p:stCondLst>
                            <p:childTnLst>
                              <p:par>
                                <p:cTn id="182" presetID="53" presetClass="entr" presetSubtype="16" fill="hold" nodeType="afterEffect">
                                  <p:stCondLst>
                                    <p:cond delay="0"/>
                                  </p:stCondLst>
                                  <p:childTnLst>
                                    <p:set>
                                      <p:cBhvr>
                                        <p:cTn id="183" dur="1" fill="hold">
                                          <p:stCondLst>
                                            <p:cond delay="0"/>
                                          </p:stCondLst>
                                        </p:cTn>
                                        <p:tgtEl>
                                          <p:spTgt spid="82"/>
                                        </p:tgtEl>
                                        <p:attrNameLst>
                                          <p:attrName>style.visibility</p:attrName>
                                        </p:attrNameLst>
                                      </p:cBhvr>
                                      <p:to>
                                        <p:strVal val="visible"/>
                                      </p:to>
                                    </p:set>
                                    <p:anim calcmode="lin" valueType="num">
                                      <p:cBhvr>
                                        <p:cTn id="184" dur="500" fill="hold"/>
                                        <p:tgtEl>
                                          <p:spTgt spid="82"/>
                                        </p:tgtEl>
                                        <p:attrNameLst>
                                          <p:attrName>ppt_w</p:attrName>
                                        </p:attrNameLst>
                                      </p:cBhvr>
                                      <p:tavLst>
                                        <p:tav tm="0">
                                          <p:val>
                                            <p:fltVal val="0"/>
                                          </p:val>
                                        </p:tav>
                                        <p:tav tm="100000">
                                          <p:val>
                                            <p:strVal val="#ppt_w"/>
                                          </p:val>
                                        </p:tav>
                                      </p:tavLst>
                                    </p:anim>
                                    <p:anim calcmode="lin" valueType="num">
                                      <p:cBhvr>
                                        <p:cTn id="185" dur="500" fill="hold"/>
                                        <p:tgtEl>
                                          <p:spTgt spid="82"/>
                                        </p:tgtEl>
                                        <p:attrNameLst>
                                          <p:attrName>ppt_h</p:attrName>
                                        </p:attrNameLst>
                                      </p:cBhvr>
                                      <p:tavLst>
                                        <p:tav tm="0">
                                          <p:val>
                                            <p:fltVal val="0"/>
                                          </p:val>
                                        </p:tav>
                                        <p:tav tm="100000">
                                          <p:val>
                                            <p:strVal val="#ppt_h"/>
                                          </p:val>
                                        </p:tav>
                                      </p:tavLst>
                                    </p:anim>
                                    <p:animEffect transition="in" filter="fade">
                                      <p:cBhvr>
                                        <p:cTn id="186" dur="500"/>
                                        <p:tgtEl>
                                          <p:spTgt spid="82"/>
                                        </p:tgtEl>
                                      </p:cBhvr>
                                    </p:animEffect>
                                  </p:childTnLst>
                                </p:cTn>
                              </p:par>
                            </p:childTnLst>
                          </p:cTn>
                        </p:par>
                        <p:par>
                          <p:cTn id="187" fill="hold">
                            <p:stCondLst>
                              <p:cond delay="15250"/>
                            </p:stCondLst>
                            <p:childTnLst>
                              <p:par>
                                <p:cTn id="188" presetID="42" presetClass="entr" presetSubtype="0" fill="hold" grpId="0" nodeType="afterEffect">
                                  <p:stCondLst>
                                    <p:cond delay="0"/>
                                  </p:stCondLst>
                                  <p:childTnLst>
                                    <p:set>
                                      <p:cBhvr>
                                        <p:cTn id="189" dur="1" fill="hold">
                                          <p:stCondLst>
                                            <p:cond delay="0"/>
                                          </p:stCondLst>
                                        </p:cTn>
                                        <p:tgtEl>
                                          <p:spTgt spid="67"/>
                                        </p:tgtEl>
                                        <p:attrNameLst>
                                          <p:attrName>style.visibility</p:attrName>
                                        </p:attrNameLst>
                                      </p:cBhvr>
                                      <p:to>
                                        <p:strVal val="visible"/>
                                      </p:to>
                                    </p:set>
                                    <p:animEffect transition="in" filter="fade">
                                      <p:cBhvr>
                                        <p:cTn id="190" dur="1000"/>
                                        <p:tgtEl>
                                          <p:spTgt spid="67"/>
                                        </p:tgtEl>
                                      </p:cBhvr>
                                    </p:animEffect>
                                    <p:anim calcmode="lin" valueType="num">
                                      <p:cBhvr>
                                        <p:cTn id="191" dur="1000" fill="hold"/>
                                        <p:tgtEl>
                                          <p:spTgt spid="67"/>
                                        </p:tgtEl>
                                        <p:attrNameLst>
                                          <p:attrName>ppt_x</p:attrName>
                                        </p:attrNameLst>
                                      </p:cBhvr>
                                      <p:tavLst>
                                        <p:tav tm="0">
                                          <p:val>
                                            <p:strVal val="#ppt_x"/>
                                          </p:val>
                                        </p:tav>
                                        <p:tav tm="100000">
                                          <p:val>
                                            <p:strVal val="#ppt_x"/>
                                          </p:val>
                                        </p:tav>
                                      </p:tavLst>
                                    </p:anim>
                                    <p:anim calcmode="lin" valueType="num">
                                      <p:cBhvr>
                                        <p:cTn id="192" dur="1000" fill="hold"/>
                                        <p:tgtEl>
                                          <p:spTgt spid="67"/>
                                        </p:tgtEl>
                                        <p:attrNameLst>
                                          <p:attrName>ppt_y</p:attrName>
                                        </p:attrNameLst>
                                      </p:cBhvr>
                                      <p:tavLst>
                                        <p:tav tm="0">
                                          <p:val>
                                            <p:strVal val="#ppt_y+.1"/>
                                          </p:val>
                                        </p:tav>
                                        <p:tav tm="100000">
                                          <p:val>
                                            <p:strVal val="#ppt_y"/>
                                          </p:val>
                                        </p:tav>
                                      </p:tavLst>
                                    </p:anim>
                                  </p:childTnLst>
                                </p:cTn>
                              </p:par>
                            </p:childTnLst>
                          </p:cTn>
                        </p:par>
                        <p:par>
                          <p:cTn id="193" fill="hold">
                            <p:stCondLst>
                              <p:cond delay="16250"/>
                            </p:stCondLst>
                            <p:childTnLst>
                              <p:par>
                                <p:cTn id="194" presetID="22" presetClass="entr" presetSubtype="4" fill="hold" grpId="0" nodeType="afterEffect">
                                  <p:stCondLst>
                                    <p:cond delay="0"/>
                                  </p:stCondLst>
                                  <p:childTnLst>
                                    <p:set>
                                      <p:cBhvr>
                                        <p:cTn id="195" dur="1" fill="hold">
                                          <p:stCondLst>
                                            <p:cond delay="0"/>
                                          </p:stCondLst>
                                        </p:cTn>
                                        <p:tgtEl>
                                          <p:spTgt spid="63"/>
                                        </p:tgtEl>
                                        <p:attrNameLst>
                                          <p:attrName>style.visibility</p:attrName>
                                        </p:attrNameLst>
                                      </p:cBhvr>
                                      <p:to>
                                        <p:strVal val="visible"/>
                                      </p:to>
                                    </p:set>
                                    <p:animEffect transition="in" filter="wipe(down)">
                                      <p:cBhvr>
                                        <p:cTn id="196" dur="1000"/>
                                        <p:tgtEl>
                                          <p:spTgt spid="63"/>
                                        </p:tgtEl>
                                      </p:cBhvr>
                                    </p:animEffect>
                                  </p:childTnLst>
                                </p:cTn>
                              </p:par>
                              <p:par>
                                <p:cTn id="197" presetID="42" presetClass="entr" presetSubtype="0" fill="hold" grpId="0" nodeType="withEffect">
                                  <p:stCondLst>
                                    <p:cond delay="0"/>
                                  </p:stCondLst>
                                  <p:childTnLst>
                                    <p:set>
                                      <p:cBhvr>
                                        <p:cTn id="198" dur="1" fill="hold">
                                          <p:stCondLst>
                                            <p:cond delay="0"/>
                                          </p:stCondLst>
                                        </p:cTn>
                                        <p:tgtEl>
                                          <p:spTgt spid="66"/>
                                        </p:tgtEl>
                                        <p:attrNameLst>
                                          <p:attrName>style.visibility</p:attrName>
                                        </p:attrNameLst>
                                      </p:cBhvr>
                                      <p:to>
                                        <p:strVal val="visible"/>
                                      </p:to>
                                    </p:set>
                                    <p:animEffect transition="in" filter="fade">
                                      <p:cBhvr>
                                        <p:cTn id="199" dur="1000"/>
                                        <p:tgtEl>
                                          <p:spTgt spid="66"/>
                                        </p:tgtEl>
                                      </p:cBhvr>
                                    </p:animEffect>
                                    <p:anim calcmode="lin" valueType="num">
                                      <p:cBhvr>
                                        <p:cTn id="200" dur="1000" fill="hold"/>
                                        <p:tgtEl>
                                          <p:spTgt spid="66"/>
                                        </p:tgtEl>
                                        <p:attrNameLst>
                                          <p:attrName>ppt_x</p:attrName>
                                        </p:attrNameLst>
                                      </p:cBhvr>
                                      <p:tavLst>
                                        <p:tav tm="0">
                                          <p:val>
                                            <p:strVal val="#ppt_x"/>
                                          </p:val>
                                        </p:tav>
                                        <p:tav tm="100000">
                                          <p:val>
                                            <p:strVal val="#ppt_x"/>
                                          </p:val>
                                        </p:tav>
                                      </p:tavLst>
                                    </p:anim>
                                    <p:anim calcmode="lin" valueType="num">
                                      <p:cBhvr>
                                        <p:cTn id="201" dur="1000" fill="hold"/>
                                        <p:tgtEl>
                                          <p:spTgt spid="66"/>
                                        </p:tgtEl>
                                        <p:attrNameLst>
                                          <p:attrName>ppt_y</p:attrName>
                                        </p:attrNameLst>
                                      </p:cBhvr>
                                      <p:tavLst>
                                        <p:tav tm="0">
                                          <p:val>
                                            <p:strVal val="#ppt_y+.1"/>
                                          </p:val>
                                        </p:tav>
                                        <p:tav tm="100000">
                                          <p:val>
                                            <p:strVal val="#ppt_y"/>
                                          </p:val>
                                        </p:tav>
                                      </p:tavLst>
                                    </p:anim>
                                  </p:childTnLst>
                                </p:cTn>
                              </p:par>
                            </p:childTnLst>
                          </p:cTn>
                        </p:par>
                        <p:par>
                          <p:cTn id="202" fill="hold">
                            <p:stCondLst>
                              <p:cond delay="17250"/>
                            </p:stCondLst>
                            <p:childTnLst>
                              <p:par>
                                <p:cTn id="203" presetID="53" presetClass="entr" presetSubtype="16" fill="hold" grpId="0" nodeType="afterEffect">
                                  <p:stCondLst>
                                    <p:cond delay="0"/>
                                  </p:stCondLst>
                                  <p:childTnLst>
                                    <p:set>
                                      <p:cBhvr>
                                        <p:cTn id="204" dur="1" fill="hold">
                                          <p:stCondLst>
                                            <p:cond delay="0"/>
                                          </p:stCondLst>
                                        </p:cTn>
                                        <p:tgtEl>
                                          <p:spTgt spid="73"/>
                                        </p:tgtEl>
                                        <p:attrNameLst>
                                          <p:attrName>style.visibility</p:attrName>
                                        </p:attrNameLst>
                                      </p:cBhvr>
                                      <p:to>
                                        <p:strVal val="visible"/>
                                      </p:to>
                                    </p:set>
                                    <p:anim calcmode="lin" valueType="num">
                                      <p:cBhvr>
                                        <p:cTn id="205" dur="500" fill="hold"/>
                                        <p:tgtEl>
                                          <p:spTgt spid="73"/>
                                        </p:tgtEl>
                                        <p:attrNameLst>
                                          <p:attrName>ppt_w</p:attrName>
                                        </p:attrNameLst>
                                      </p:cBhvr>
                                      <p:tavLst>
                                        <p:tav tm="0">
                                          <p:val>
                                            <p:fltVal val="0"/>
                                          </p:val>
                                        </p:tav>
                                        <p:tav tm="100000">
                                          <p:val>
                                            <p:strVal val="#ppt_w"/>
                                          </p:val>
                                        </p:tav>
                                      </p:tavLst>
                                    </p:anim>
                                    <p:anim calcmode="lin" valueType="num">
                                      <p:cBhvr>
                                        <p:cTn id="206" dur="500" fill="hold"/>
                                        <p:tgtEl>
                                          <p:spTgt spid="73"/>
                                        </p:tgtEl>
                                        <p:attrNameLst>
                                          <p:attrName>ppt_h</p:attrName>
                                        </p:attrNameLst>
                                      </p:cBhvr>
                                      <p:tavLst>
                                        <p:tav tm="0">
                                          <p:val>
                                            <p:fltVal val="0"/>
                                          </p:val>
                                        </p:tav>
                                        <p:tav tm="100000">
                                          <p:val>
                                            <p:strVal val="#ppt_h"/>
                                          </p:val>
                                        </p:tav>
                                      </p:tavLst>
                                    </p:anim>
                                    <p:animEffect transition="in" filter="fade">
                                      <p:cBhvr>
                                        <p:cTn id="207" dur="500"/>
                                        <p:tgtEl>
                                          <p:spTgt spid="73"/>
                                        </p:tgtEl>
                                      </p:cBhvr>
                                    </p:animEffect>
                                  </p:childTnLst>
                                </p:cTn>
                              </p:par>
                              <p:par>
                                <p:cTn id="208" presetID="53" presetClass="entr" presetSubtype="16" fill="hold" grpId="0" nodeType="withEffect">
                                  <p:stCondLst>
                                    <p:cond delay="0"/>
                                  </p:stCondLst>
                                  <p:childTnLst>
                                    <p:set>
                                      <p:cBhvr>
                                        <p:cTn id="209" dur="1" fill="hold">
                                          <p:stCondLst>
                                            <p:cond delay="0"/>
                                          </p:stCondLst>
                                        </p:cTn>
                                        <p:tgtEl>
                                          <p:spTgt spid="70"/>
                                        </p:tgtEl>
                                        <p:attrNameLst>
                                          <p:attrName>style.visibility</p:attrName>
                                        </p:attrNameLst>
                                      </p:cBhvr>
                                      <p:to>
                                        <p:strVal val="visible"/>
                                      </p:to>
                                    </p:set>
                                    <p:anim calcmode="lin" valueType="num">
                                      <p:cBhvr>
                                        <p:cTn id="210" dur="500" fill="hold"/>
                                        <p:tgtEl>
                                          <p:spTgt spid="70"/>
                                        </p:tgtEl>
                                        <p:attrNameLst>
                                          <p:attrName>ppt_w</p:attrName>
                                        </p:attrNameLst>
                                      </p:cBhvr>
                                      <p:tavLst>
                                        <p:tav tm="0">
                                          <p:val>
                                            <p:fltVal val="0"/>
                                          </p:val>
                                        </p:tav>
                                        <p:tav tm="100000">
                                          <p:val>
                                            <p:strVal val="#ppt_w"/>
                                          </p:val>
                                        </p:tav>
                                      </p:tavLst>
                                    </p:anim>
                                    <p:anim calcmode="lin" valueType="num">
                                      <p:cBhvr>
                                        <p:cTn id="211" dur="500" fill="hold"/>
                                        <p:tgtEl>
                                          <p:spTgt spid="70"/>
                                        </p:tgtEl>
                                        <p:attrNameLst>
                                          <p:attrName>ppt_h</p:attrName>
                                        </p:attrNameLst>
                                      </p:cBhvr>
                                      <p:tavLst>
                                        <p:tav tm="0">
                                          <p:val>
                                            <p:fltVal val="0"/>
                                          </p:val>
                                        </p:tav>
                                        <p:tav tm="100000">
                                          <p:val>
                                            <p:strVal val="#ppt_h"/>
                                          </p:val>
                                        </p:tav>
                                      </p:tavLst>
                                    </p:anim>
                                    <p:animEffect transition="in" filter="fade">
                                      <p:cBhvr>
                                        <p:cTn id="212" dur="500"/>
                                        <p:tgtEl>
                                          <p:spTgt spid="70"/>
                                        </p:tgtEl>
                                      </p:cBhvr>
                                    </p:animEffect>
                                  </p:childTnLst>
                                </p:cTn>
                              </p:par>
                              <p:par>
                                <p:cTn id="213" presetID="53" presetClass="entr" presetSubtype="16" fill="hold" grpId="0" nodeType="withEffect">
                                  <p:stCondLst>
                                    <p:cond delay="0"/>
                                  </p:stCondLst>
                                  <p:childTnLst>
                                    <p:set>
                                      <p:cBhvr>
                                        <p:cTn id="214" dur="1" fill="hold">
                                          <p:stCondLst>
                                            <p:cond delay="0"/>
                                          </p:stCondLst>
                                        </p:cTn>
                                        <p:tgtEl>
                                          <p:spTgt spid="72"/>
                                        </p:tgtEl>
                                        <p:attrNameLst>
                                          <p:attrName>style.visibility</p:attrName>
                                        </p:attrNameLst>
                                      </p:cBhvr>
                                      <p:to>
                                        <p:strVal val="visible"/>
                                      </p:to>
                                    </p:set>
                                    <p:anim calcmode="lin" valueType="num">
                                      <p:cBhvr>
                                        <p:cTn id="215" dur="500" fill="hold"/>
                                        <p:tgtEl>
                                          <p:spTgt spid="72"/>
                                        </p:tgtEl>
                                        <p:attrNameLst>
                                          <p:attrName>ppt_w</p:attrName>
                                        </p:attrNameLst>
                                      </p:cBhvr>
                                      <p:tavLst>
                                        <p:tav tm="0">
                                          <p:val>
                                            <p:fltVal val="0"/>
                                          </p:val>
                                        </p:tav>
                                        <p:tav tm="100000">
                                          <p:val>
                                            <p:strVal val="#ppt_w"/>
                                          </p:val>
                                        </p:tav>
                                      </p:tavLst>
                                    </p:anim>
                                    <p:anim calcmode="lin" valueType="num">
                                      <p:cBhvr>
                                        <p:cTn id="216" dur="500" fill="hold"/>
                                        <p:tgtEl>
                                          <p:spTgt spid="72"/>
                                        </p:tgtEl>
                                        <p:attrNameLst>
                                          <p:attrName>ppt_h</p:attrName>
                                        </p:attrNameLst>
                                      </p:cBhvr>
                                      <p:tavLst>
                                        <p:tav tm="0">
                                          <p:val>
                                            <p:fltVal val="0"/>
                                          </p:val>
                                        </p:tav>
                                        <p:tav tm="100000">
                                          <p:val>
                                            <p:strVal val="#ppt_h"/>
                                          </p:val>
                                        </p:tav>
                                      </p:tavLst>
                                    </p:anim>
                                    <p:animEffect transition="in" filter="fade">
                                      <p:cBhvr>
                                        <p:cTn id="217" dur="500"/>
                                        <p:tgtEl>
                                          <p:spTgt spid="72"/>
                                        </p:tgtEl>
                                      </p:cBhvr>
                                    </p:animEffect>
                                  </p:childTnLst>
                                </p:cTn>
                              </p:par>
                            </p:childTnLst>
                          </p:cTn>
                        </p:par>
                        <p:par>
                          <p:cTn id="218" fill="hold">
                            <p:stCondLst>
                              <p:cond delay="17750"/>
                            </p:stCondLst>
                            <p:childTnLst>
                              <p:par>
                                <p:cTn id="219" presetID="53" presetClass="entr" presetSubtype="16" fill="hold" nodeType="afterEffect">
                                  <p:stCondLst>
                                    <p:cond delay="0"/>
                                  </p:stCondLst>
                                  <p:childTnLst>
                                    <p:set>
                                      <p:cBhvr>
                                        <p:cTn id="220" dur="1" fill="hold">
                                          <p:stCondLst>
                                            <p:cond delay="0"/>
                                          </p:stCondLst>
                                        </p:cTn>
                                        <p:tgtEl>
                                          <p:spTgt spid="85"/>
                                        </p:tgtEl>
                                        <p:attrNameLst>
                                          <p:attrName>style.visibility</p:attrName>
                                        </p:attrNameLst>
                                      </p:cBhvr>
                                      <p:to>
                                        <p:strVal val="visible"/>
                                      </p:to>
                                    </p:set>
                                    <p:anim calcmode="lin" valueType="num">
                                      <p:cBhvr>
                                        <p:cTn id="221" dur="500" fill="hold"/>
                                        <p:tgtEl>
                                          <p:spTgt spid="85"/>
                                        </p:tgtEl>
                                        <p:attrNameLst>
                                          <p:attrName>ppt_w</p:attrName>
                                        </p:attrNameLst>
                                      </p:cBhvr>
                                      <p:tavLst>
                                        <p:tav tm="0">
                                          <p:val>
                                            <p:fltVal val="0"/>
                                          </p:val>
                                        </p:tav>
                                        <p:tav tm="100000">
                                          <p:val>
                                            <p:strVal val="#ppt_w"/>
                                          </p:val>
                                        </p:tav>
                                      </p:tavLst>
                                    </p:anim>
                                    <p:anim calcmode="lin" valueType="num">
                                      <p:cBhvr>
                                        <p:cTn id="222" dur="500" fill="hold"/>
                                        <p:tgtEl>
                                          <p:spTgt spid="85"/>
                                        </p:tgtEl>
                                        <p:attrNameLst>
                                          <p:attrName>ppt_h</p:attrName>
                                        </p:attrNameLst>
                                      </p:cBhvr>
                                      <p:tavLst>
                                        <p:tav tm="0">
                                          <p:val>
                                            <p:fltVal val="0"/>
                                          </p:val>
                                        </p:tav>
                                        <p:tav tm="100000">
                                          <p:val>
                                            <p:strVal val="#ppt_h"/>
                                          </p:val>
                                        </p:tav>
                                      </p:tavLst>
                                    </p:anim>
                                    <p:animEffect transition="in" filter="fade">
                                      <p:cBhvr>
                                        <p:cTn id="223" dur="500"/>
                                        <p:tgtEl>
                                          <p:spTgt spid="85"/>
                                        </p:tgtEl>
                                      </p:cBhvr>
                                    </p:animEffect>
                                  </p:childTnLst>
                                </p:cTn>
                              </p:par>
                            </p:childTnLst>
                          </p:cTn>
                        </p:par>
                        <p:par>
                          <p:cTn id="224" fill="hold">
                            <p:stCondLst>
                              <p:cond delay="18250"/>
                            </p:stCondLst>
                            <p:childTnLst>
                              <p:par>
                                <p:cTn id="225" presetID="42" presetClass="entr" presetSubtype="0" fill="hold" grpId="0" nodeType="afterEffect">
                                  <p:stCondLst>
                                    <p:cond delay="0"/>
                                  </p:stCondLst>
                                  <p:childTnLst>
                                    <p:set>
                                      <p:cBhvr>
                                        <p:cTn id="226" dur="1" fill="hold">
                                          <p:stCondLst>
                                            <p:cond delay="0"/>
                                          </p:stCondLst>
                                        </p:cTn>
                                        <p:tgtEl>
                                          <p:spTgt spid="75"/>
                                        </p:tgtEl>
                                        <p:attrNameLst>
                                          <p:attrName>style.visibility</p:attrName>
                                        </p:attrNameLst>
                                      </p:cBhvr>
                                      <p:to>
                                        <p:strVal val="visible"/>
                                      </p:to>
                                    </p:set>
                                    <p:animEffect transition="in" filter="fade">
                                      <p:cBhvr>
                                        <p:cTn id="227" dur="1000"/>
                                        <p:tgtEl>
                                          <p:spTgt spid="75"/>
                                        </p:tgtEl>
                                      </p:cBhvr>
                                    </p:animEffect>
                                    <p:anim calcmode="lin" valueType="num">
                                      <p:cBhvr>
                                        <p:cTn id="228" dur="1000" fill="hold"/>
                                        <p:tgtEl>
                                          <p:spTgt spid="75"/>
                                        </p:tgtEl>
                                        <p:attrNameLst>
                                          <p:attrName>ppt_x</p:attrName>
                                        </p:attrNameLst>
                                      </p:cBhvr>
                                      <p:tavLst>
                                        <p:tav tm="0">
                                          <p:val>
                                            <p:strVal val="#ppt_x"/>
                                          </p:val>
                                        </p:tav>
                                        <p:tav tm="100000">
                                          <p:val>
                                            <p:strVal val="#ppt_x"/>
                                          </p:val>
                                        </p:tav>
                                      </p:tavLst>
                                    </p:anim>
                                    <p:anim calcmode="lin" valueType="num">
                                      <p:cBhvr>
                                        <p:cTn id="229" dur="1000" fill="hold"/>
                                        <p:tgtEl>
                                          <p:spTgt spid="75"/>
                                        </p:tgtEl>
                                        <p:attrNameLst>
                                          <p:attrName>ppt_y</p:attrName>
                                        </p:attrNameLst>
                                      </p:cBhvr>
                                      <p:tavLst>
                                        <p:tav tm="0">
                                          <p:val>
                                            <p:strVal val="#ppt_y+.1"/>
                                          </p:val>
                                        </p:tav>
                                        <p:tav tm="100000">
                                          <p:val>
                                            <p:strVal val="#ppt_y"/>
                                          </p:val>
                                        </p:tav>
                                      </p:tavLst>
                                    </p:anim>
                                  </p:childTnLst>
                                </p:cTn>
                              </p:par>
                            </p:childTnLst>
                          </p:cTn>
                        </p:par>
                        <p:par>
                          <p:cTn id="230" fill="hold">
                            <p:stCondLst>
                              <p:cond delay="19250"/>
                            </p:stCondLst>
                            <p:childTnLst>
                              <p:par>
                                <p:cTn id="231" presetID="22" presetClass="entr" presetSubtype="4" fill="hold" grpId="0" nodeType="afterEffect">
                                  <p:stCondLst>
                                    <p:cond delay="0"/>
                                  </p:stCondLst>
                                  <p:childTnLst>
                                    <p:set>
                                      <p:cBhvr>
                                        <p:cTn id="232" dur="1" fill="hold">
                                          <p:stCondLst>
                                            <p:cond delay="0"/>
                                          </p:stCondLst>
                                        </p:cTn>
                                        <p:tgtEl>
                                          <p:spTgt spid="71"/>
                                        </p:tgtEl>
                                        <p:attrNameLst>
                                          <p:attrName>style.visibility</p:attrName>
                                        </p:attrNameLst>
                                      </p:cBhvr>
                                      <p:to>
                                        <p:strVal val="visible"/>
                                      </p:to>
                                    </p:set>
                                    <p:animEffect transition="in" filter="wipe(down)">
                                      <p:cBhvr>
                                        <p:cTn id="233" dur="1000"/>
                                        <p:tgtEl>
                                          <p:spTgt spid="71"/>
                                        </p:tgtEl>
                                      </p:cBhvr>
                                    </p:animEffect>
                                  </p:childTnLst>
                                </p:cTn>
                              </p:par>
                              <p:par>
                                <p:cTn id="234" presetID="42" presetClass="entr" presetSubtype="0" fill="hold" grpId="0" nodeType="withEffect">
                                  <p:stCondLst>
                                    <p:cond delay="0"/>
                                  </p:stCondLst>
                                  <p:childTnLst>
                                    <p:set>
                                      <p:cBhvr>
                                        <p:cTn id="235" dur="1" fill="hold">
                                          <p:stCondLst>
                                            <p:cond delay="0"/>
                                          </p:stCondLst>
                                        </p:cTn>
                                        <p:tgtEl>
                                          <p:spTgt spid="74"/>
                                        </p:tgtEl>
                                        <p:attrNameLst>
                                          <p:attrName>style.visibility</p:attrName>
                                        </p:attrNameLst>
                                      </p:cBhvr>
                                      <p:to>
                                        <p:strVal val="visible"/>
                                      </p:to>
                                    </p:set>
                                    <p:animEffect transition="in" filter="fade">
                                      <p:cBhvr>
                                        <p:cTn id="236" dur="1000"/>
                                        <p:tgtEl>
                                          <p:spTgt spid="74"/>
                                        </p:tgtEl>
                                      </p:cBhvr>
                                    </p:animEffect>
                                    <p:anim calcmode="lin" valueType="num">
                                      <p:cBhvr>
                                        <p:cTn id="237" dur="1000" fill="hold"/>
                                        <p:tgtEl>
                                          <p:spTgt spid="74"/>
                                        </p:tgtEl>
                                        <p:attrNameLst>
                                          <p:attrName>ppt_x</p:attrName>
                                        </p:attrNameLst>
                                      </p:cBhvr>
                                      <p:tavLst>
                                        <p:tav tm="0">
                                          <p:val>
                                            <p:strVal val="#ppt_x"/>
                                          </p:val>
                                        </p:tav>
                                        <p:tav tm="100000">
                                          <p:val>
                                            <p:strVal val="#ppt_x"/>
                                          </p:val>
                                        </p:tav>
                                      </p:tavLst>
                                    </p:anim>
                                    <p:anim calcmode="lin" valueType="num">
                                      <p:cBhvr>
                                        <p:cTn id="238" dur="1000" fill="hold"/>
                                        <p:tgtEl>
                                          <p:spTgt spid="7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32" grpId="0" animBg="1"/>
      <p:bldP spid="28" grpId="0" animBg="1"/>
      <p:bldP spid="29" grpId="0" animBg="1"/>
      <p:bldP spid="31" grpId="0" animBg="1"/>
      <p:bldP spid="33" grpId="0"/>
      <p:bldP spid="34" grpId="0"/>
      <p:bldP spid="35" grpId="0" animBg="1"/>
      <p:bldP spid="38" grpId="0" animBg="1"/>
      <p:bldP spid="39" grpId="0" animBg="1"/>
      <p:bldP spid="40" grpId="0" animBg="1"/>
      <p:bldP spid="41" grpId="0" animBg="1"/>
      <p:bldP spid="42" grpId="0"/>
      <p:bldP spid="43" grpId="0"/>
      <p:bldP spid="46" grpId="0" animBg="1"/>
      <p:bldP spid="47" grpId="0" animBg="1"/>
      <p:bldP spid="48" grpId="0" animBg="1"/>
      <p:bldP spid="49" grpId="0" animBg="1"/>
      <p:bldP spid="50" grpId="0"/>
      <p:bldP spid="51" grpId="0"/>
      <p:bldP spid="54" grpId="0" animBg="1"/>
      <p:bldP spid="55" grpId="0" animBg="1"/>
      <p:bldP spid="56" grpId="0" animBg="1"/>
      <p:bldP spid="57" grpId="0" animBg="1"/>
      <p:bldP spid="58" grpId="0"/>
      <p:bldP spid="59" grpId="0"/>
      <p:bldP spid="62" grpId="0" animBg="1"/>
      <p:bldP spid="63" grpId="0" animBg="1"/>
      <p:bldP spid="64" grpId="0" animBg="1"/>
      <p:bldP spid="65" grpId="0" animBg="1"/>
      <p:bldP spid="66" grpId="0"/>
      <p:bldP spid="67" grpId="0"/>
      <p:bldP spid="70" grpId="0" animBg="1"/>
      <p:bldP spid="71" grpId="0" animBg="1"/>
      <p:bldP spid="72" grpId="0" animBg="1"/>
      <p:bldP spid="73" grpId="0" animBg="1"/>
      <p:bldP spid="74" grpId="0"/>
      <p:bldP spid="75" grpId="0"/>
      <p:bldP spid="79" grpId="0"/>
      <p:bldP spid="80" grpId="0" animBg="1"/>
      <p:bldP spid="81" grpId="0" animBg="1"/>
      <p:bldP spid="88"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0" name="Freeform: Shape 9">
            <a:extLst>
              <a:ext uri="{FF2B5EF4-FFF2-40B4-BE49-F238E27FC236}">
                <a16:creationId xmlns:a16="http://schemas.microsoft.com/office/drawing/2014/main" id="{70F5734C-DEA5-4B9A-A28D-A6DEB8F6062F}"/>
              </a:ext>
            </a:extLst>
          </p:cNvPr>
          <p:cNvSpPr>
            <a:spLocks noChangeAspect="1"/>
          </p:cNvSpPr>
          <p:nvPr/>
        </p:nvSpPr>
        <p:spPr>
          <a:xfrm>
            <a:off x="2569464" y="2438400"/>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5373C631-E920-49DD-BB75-79AD173CD554}"/>
              </a:ext>
            </a:extLst>
          </p:cNvPr>
          <p:cNvSpPr>
            <a:spLocks noChangeAspect="1"/>
          </p:cNvSpPr>
          <p:nvPr/>
        </p:nvSpPr>
        <p:spPr>
          <a:xfrm>
            <a:off x="5943600" y="2435634"/>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CD04B8E8-8526-4740-AB64-959BD9A1CA52}"/>
              </a:ext>
            </a:extLst>
          </p:cNvPr>
          <p:cNvSpPr>
            <a:spLocks noChangeAspect="1"/>
          </p:cNvSpPr>
          <p:nvPr/>
        </p:nvSpPr>
        <p:spPr>
          <a:xfrm rot="10800000">
            <a:off x="4261104" y="3320607"/>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780C503E-2388-45E2-90B0-76BDAE2F272D}"/>
              </a:ext>
            </a:extLst>
          </p:cNvPr>
          <p:cNvSpPr>
            <a:spLocks noChangeAspect="1"/>
          </p:cNvSpPr>
          <p:nvPr/>
        </p:nvSpPr>
        <p:spPr>
          <a:xfrm rot="10800000">
            <a:off x="7635240" y="3319578"/>
            <a:ext cx="1737360" cy="890016"/>
          </a:xfrm>
          <a:custGeom>
            <a:avLst/>
            <a:gdLst>
              <a:gd name="connsiteX0" fmla="*/ 868680 w 1737360"/>
              <a:gd name="connsiteY0" fmla="*/ 0 h 890016"/>
              <a:gd name="connsiteX1" fmla="*/ 1737360 w 1737360"/>
              <a:gd name="connsiteY1" fmla="*/ 868680 h 890016"/>
              <a:gd name="connsiteX2" fmla="*/ 1735209 w 1737360"/>
              <a:gd name="connsiteY2" fmla="*/ 890016 h 890016"/>
              <a:gd name="connsiteX3" fmla="*/ 1689489 w 1737360"/>
              <a:gd name="connsiteY3" fmla="*/ 890016 h 890016"/>
              <a:gd name="connsiteX4" fmla="*/ 1691640 w 1737360"/>
              <a:gd name="connsiteY4" fmla="*/ 868680 h 890016"/>
              <a:gd name="connsiteX5" fmla="*/ 868680 w 1737360"/>
              <a:gd name="connsiteY5" fmla="*/ 45720 h 890016"/>
              <a:gd name="connsiteX6" fmla="*/ 45720 w 1737360"/>
              <a:gd name="connsiteY6" fmla="*/ 868680 h 890016"/>
              <a:gd name="connsiteX7" fmla="*/ 47871 w 1737360"/>
              <a:gd name="connsiteY7" fmla="*/ 890016 h 890016"/>
              <a:gd name="connsiteX8" fmla="*/ 2151 w 1737360"/>
              <a:gd name="connsiteY8" fmla="*/ 890016 h 890016"/>
              <a:gd name="connsiteX9" fmla="*/ 0 w 1737360"/>
              <a:gd name="connsiteY9" fmla="*/ 868680 h 890016"/>
              <a:gd name="connsiteX10" fmla="*/ 868680 w 1737360"/>
              <a:gd name="connsiteY10" fmla="*/ 0 h 8900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737360" h="890016">
                <a:moveTo>
                  <a:pt x="868680" y="0"/>
                </a:moveTo>
                <a:cubicBezTo>
                  <a:pt x="1348439" y="0"/>
                  <a:pt x="1737360" y="388921"/>
                  <a:pt x="1737360" y="868680"/>
                </a:cubicBezTo>
                <a:lnTo>
                  <a:pt x="1735209" y="890016"/>
                </a:lnTo>
                <a:lnTo>
                  <a:pt x="1689489" y="890016"/>
                </a:lnTo>
                <a:lnTo>
                  <a:pt x="1691640" y="868680"/>
                </a:lnTo>
                <a:cubicBezTo>
                  <a:pt x="1691640" y="414172"/>
                  <a:pt x="1323188" y="45720"/>
                  <a:pt x="868680" y="45720"/>
                </a:cubicBezTo>
                <a:cubicBezTo>
                  <a:pt x="414172" y="45720"/>
                  <a:pt x="45720" y="414172"/>
                  <a:pt x="45720" y="868680"/>
                </a:cubicBezTo>
                <a:lnTo>
                  <a:pt x="47871" y="890016"/>
                </a:lnTo>
                <a:lnTo>
                  <a:pt x="2151" y="890016"/>
                </a:lnTo>
                <a:lnTo>
                  <a:pt x="0" y="868680"/>
                </a:lnTo>
                <a:cubicBezTo>
                  <a:pt x="0" y="388921"/>
                  <a:pt x="388921" y="0"/>
                  <a:pt x="868680" y="0"/>
                </a:cubicBezTo>
                <a:close/>
              </a:path>
            </a:pathLst>
          </a:cu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a:extLst>
              <a:ext uri="{FF2B5EF4-FFF2-40B4-BE49-F238E27FC236}">
                <a16:creationId xmlns:a16="http://schemas.microsoft.com/office/drawing/2014/main" id="{463A0762-6558-4CEC-B5A9-BBDF5AC977CC}"/>
              </a:ext>
            </a:extLst>
          </p:cNvPr>
          <p:cNvCxnSpPr>
            <a:cxnSpLocks/>
          </p:cNvCxnSpPr>
          <p:nvPr/>
        </p:nvCxnSpPr>
        <p:spPr>
          <a:xfrm>
            <a:off x="2133600" y="3328416"/>
            <a:ext cx="7696200" cy="0"/>
          </a:xfrm>
          <a:prstGeom prst="line">
            <a:avLst/>
          </a:prstGeom>
          <a:ln w="44450">
            <a:solidFill>
              <a:schemeClr val="bg1"/>
            </a:solidFill>
            <a:headEnd type="oval" w="lg" len="lg"/>
            <a:tailEnd type="oval" w="lg" len="lg"/>
          </a:ln>
        </p:spPr>
        <p:style>
          <a:lnRef idx="1">
            <a:schemeClr val="accent1"/>
          </a:lnRef>
          <a:fillRef idx="0">
            <a:schemeClr val="accent1"/>
          </a:fillRef>
          <a:effectRef idx="0">
            <a:schemeClr val="accent1"/>
          </a:effectRef>
          <a:fontRef idx="minor">
            <a:schemeClr val="tx1"/>
          </a:fontRef>
        </p:style>
      </p:cxnSp>
      <p:sp>
        <p:nvSpPr>
          <p:cNvPr id="11" name="Oval 10">
            <a:extLst>
              <a:ext uri="{FF2B5EF4-FFF2-40B4-BE49-F238E27FC236}">
                <a16:creationId xmlns:a16="http://schemas.microsoft.com/office/drawing/2014/main" id="{D9AEB77D-4814-49B8-98DA-BEFA34424648}"/>
              </a:ext>
            </a:extLst>
          </p:cNvPr>
          <p:cNvSpPr>
            <a:spLocks noChangeAspect="1"/>
          </p:cNvSpPr>
          <p:nvPr/>
        </p:nvSpPr>
        <p:spPr>
          <a:xfrm>
            <a:off x="2729483" y="2633778"/>
            <a:ext cx="1371600" cy="1371600"/>
          </a:xfrm>
          <a:prstGeom prst="ellipse">
            <a:avLst/>
          </a:prstGeom>
          <a:solidFill>
            <a:srgbClr val="FF7467"/>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 name="Group 21">
            <a:extLst>
              <a:ext uri="{FF2B5EF4-FFF2-40B4-BE49-F238E27FC236}">
                <a16:creationId xmlns:a16="http://schemas.microsoft.com/office/drawing/2014/main" id="{7C8E6086-19F8-4F16-A7EA-6152DB224605}"/>
              </a:ext>
            </a:extLst>
          </p:cNvPr>
          <p:cNvGrpSpPr/>
          <p:nvPr/>
        </p:nvGrpSpPr>
        <p:grpSpPr>
          <a:xfrm>
            <a:off x="3049523" y="2953632"/>
            <a:ext cx="731520" cy="731520"/>
            <a:chOff x="3049523" y="2953632"/>
            <a:chExt cx="731520" cy="731520"/>
          </a:xfrm>
        </p:grpSpPr>
        <p:sp>
          <p:nvSpPr>
            <p:cNvPr id="16" name="Oval 15">
              <a:extLst>
                <a:ext uri="{FF2B5EF4-FFF2-40B4-BE49-F238E27FC236}">
                  <a16:creationId xmlns:a16="http://schemas.microsoft.com/office/drawing/2014/main" id="{E73358F2-A934-4F83-B9DE-6C0A90386BD9}"/>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3B235075-C34D-4376-8C8C-AD1AD01B2A6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sp>
        <p:nvSpPr>
          <p:cNvPr id="18" name="Isosceles Triangle 17">
            <a:extLst>
              <a:ext uri="{FF2B5EF4-FFF2-40B4-BE49-F238E27FC236}">
                <a16:creationId xmlns:a16="http://schemas.microsoft.com/office/drawing/2014/main" id="{034D2B52-D3BE-4D91-A099-3132633840FA}"/>
              </a:ext>
            </a:extLst>
          </p:cNvPr>
          <p:cNvSpPr/>
          <p:nvPr/>
        </p:nvSpPr>
        <p:spPr>
          <a:xfrm rot="10800000">
            <a:off x="3277415" y="4081272"/>
            <a:ext cx="274320" cy="274320"/>
          </a:xfrm>
          <a:prstGeom prst="triangle">
            <a:avLst/>
          </a:prstGeom>
          <a:solidFill>
            <a:schemeClr val="tx1">
              <a:alpha val="70000"/>
            </a:schemeClr>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77C3C9B1-7038-4D30-AFE3-303C9D4E28F4}"/>
              </a:ext>
            </a:extLst>
          </p:cNvPr>
          <p:cNvSpPr txBox="1"/>
          <p:nvPr/>
        </p:nvSpPr>
        <p:spPr>
          <a:xfrm>
            <a:off x="2112722" y="4513854"/>
            <a:ext cx="2650844" cy="1677382"/>
          </a:xfrm>
          <a:prstGeom prst="rect">
            <a:avLst/>
          </a:prstGeom>
          <a:noFill/>
        </p:spPr>
        <p:txBody>
          <a:bodyPr wrap="square" rtlCol="0">
            <a:spAutoFit/>
          </a:bodyPr>
          <a:lstStyle/>
          <a:p>
            <a:pPr algn="ctr"/>
            <a:r>
              <a:rPr lang="en-US" sz="1400" b="1" dirty="0">
                <a:solidFill>
                  <a:srgbClr val="FF7467"/>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865325E-B793-4275-B1B7-788FAD67BADA}"/>
              </a:ext>
            </a:extLst>
          </p:cNvPr>
          <p:cNvSpPr txBox="1"/>
          <p:nvPr/>
        </p:nvSpPr>
        <p:spPr>
          <a:xfrm>
            <a:off x="5486858" y="4510128"/>
            <a:ext cx="2650844" cy="1677382"/>
          </a:xfrm>
          <a:prstGeom prst="rect">
            <a:avLst/>
          </a:prstGeom>
          <a:noFill/>
        </p:spPr>
        <p:txBody>
          <a:bodyPr wrap="square" rtlCol="0">
            <a:spAutoFit/>
          </a:bodyPr>
          <a:lstStyle/>
          <a:p>
            <a:pPr algn="ctr"/>
            <a:r>
              <a:rPr lang="en-US" sz="1400" b="1" dirty="0">
                <a:solidFill>
                  <a:srgbClr val="F4C956"/>
                </a:solidFill>
                <a:latin typeface="Candara" panose="020E0502030303020204" pitchFamily="34" charset="0"/>
              </a:rPr>
              <a:t>LOREM IPSUM DOLOR</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pPr algn="ctr"/>
            <a:endParaRPr lang="en-US" sz="200" dirty="0">
              <a:solidFill>
                <a:schemeClr val="bg1"/>
              </a:solidFill>
              <a:latin typeface="Candara" panose="020E0502030303020204" pitchFamily="34" charset="0"/>
            </a:endParaRPr>
          </a:p>
          <a:p>
            <a:pPr marL="285750" indent="-2857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 .</a:t>
            </a:r>
          </a:p>
        </p:txBody>
      </p:sp>
      <p:sp>
        <p:nvSpPr>
          <p:cNvPr id="21" name="Isosceles Triangle 20">
            <a:extLst>
              <a:ext uri="{FF2B5EF4-FFF2-40B4-BE49-F238E27FC236}">
                <a16:creationId xmlns:a16="http://schemas.microsoft.com/office/drawing/2014/main" id="{796C4AD6-4DB1-4D2A-AFDA-2D4D60032598}"/>
              </a:ext>
            </a:extLst>
          </p:cNvPr>
          <p:cNvSpPr/>
          <p:nvPr/>
        </p:nvSpPr>
        <p:spPr>
          <a:xfrm rot="10800000">
            <a:off x="6656020" y="4081272"/>
            <a:ext cx="274320" cy="274320"/>
          </a:xfrm>
          <a:prstGeom prst="triangle">
            <a:avLst/>
          </a:prstGeom>
          <a:solidFill>
            <a:schemeClr val="tx1">
              <a:alpha val="70000"/>
            </a:schemeClr>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6D2FF01-792D-416B-BC27-67F69301C950}"/>
              </a:ext>
            </a:extLst>
          </p:cNvPr>
          <p:cNvSpPr>
            <a:spLocks noChangeAspect="1"/>
          </p:cNvSpPr>
          <p:nvPr/>
        </p:nvSpPr>
        <p:spPr>
          <a:xfrm>
            <a:off x="6114288" y="2632405"/>
            <a:ext cx="1371600" cy="1371600"/>
          </a:xfrm>
          <a:prstGeom prst="ellipse">
            <a:avLst/>
          </a:prstGeom>
          <a:solidFill>
            <a:srgbClr val="F4C956"/>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2EA65EEF-0A4A-49ED-84EE-F7EED90CDADC}"/>
              </a:ext>
            </a:extLst>
          </p:cNvPr>
          <p:cNvGrpSpPr/>
          <p:nvPr/>
        </p:nvGrpSpPr>
        <p:grpSpPr>
          <a:xfrm>
            <a:off x="6434328" y="2952259"/>
            <a:ext cx="731520" cy="731520"/>
            <a:chOff x="3049523" y="2953632"/>
            <a:chExt cx="731520" cy="731520"/>
          </a:xfrm>
        </p:grpSpPr>
        <p:sp>
          <p:nvSpPr>
            <p:cNvPr id="25" name="Oval 24">
              <a:extLst>
                <a:ext uri="{FF2B5EF4-FFF2-40B4-BE49-F238E27FC236}">
                  <a16:creationId xmlns:a16="http://schemas.microsoft.com/office/drawing/2014/main" id="{ECCDE689-C5F4-4919-BF50-93423C124DA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A903BB00-CDB1-4B95-B4CE-04206E2ED51F}"/>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sp>
        <p:nvSpPr>
          <p:cNvPr id="27" name="Oval 26">
            <a:extLst>
              <a:ext uri="{FF2B5EF4-FFF2-40B4-BE49-F238E27FC236}">
                <a16:creationId xmlns:a16="http://schemas.microsoft.com/office/drawing/2014/main" id="{1191F35E-013E-454F-BC3C-FB5F2AFD860C}"/>
              </a:ext>
            </a:extLst>
          </p:cNvPr>
          <p:cNvSpPr>
            <a:spLocks noChangeAspect="1"/>
          </p:cNvSpPr>
          <p:nvPr/>
        </p:nvSpPr>
        <p:spPr>
          <a:xfrm>
            <a:off x="4433344" y="2632405"/>
            <a:ext cx="1371600" cy="1371600"/>
          </a:xfrm>
          <a:prstGeom prst="ellipse">
            <a:avLst/>
          </a:prstGeom>
          <a:solidFill>
            <a:srgbClr val="4CC8EC"/>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8" name="Group 27">
            <a:extLst>
              <a:ext uri="{FF2B5EF4-FFF2-40B4-BE49-F238E27FC236}">
                <a16:creationId xmlns:a16="http://schemas.microsoft.com/office/drawing/2014/main" id="{52C7F204-411A-40B5-A3DD-F9B85B89DF3F}"/>
              </a:ext>
            </a:extLst>
          </p:cNvPr>
          <p:cNvGrpSpPr/>
          <p:nvPr/>
        </p:nvGrpSpPr>
        <p:grpSpPr>
          <a:xfrm>
            <a:off x="4753384" y="2952259"/>
            <a:ext cx="731520" cy="731520"/>
            <a:chOff x="3049523" y="2953632"/>
            <a:chExt cx="731520" cy="731520"/>
          </a:xfrm>
        </p:grpSpPr>
        <p:sp>
          <p:nvSpPr>
            <p:cNvPr id="29" name="Oval 28">
              <a:extLst>
                <a:ext uri="{FF2B5EF4-FFF2-40B4-BE49-F238E27FC236}">
                  <a16:creationId xmlns:a16="http://schemas.microsoft.com/office/drawing/2014/main" id="{7CC3F3F5-52DA-4965-98BD-F25411CBFD0A}"/>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 Box 10">
              <a:extLst>
                <a:ext uri="{FF2B5EF4-FFF2-40B4-BE49-F238E27FC236}">
                  <a16:creationId xmlns:a16="http://schemas.microsoft.com/office/drawing/2014/main" id="{9397D41E-A95C-4CDC-8E7D-5582B89BF907}"/>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sp>
        <p:nvSpPr>
          <p:cNvPr id="31" name="Oval 30">
            <a:extLst>
              <a:ext uri="{FF2B5EF4-FFF2-40B4-BE49-F238E27FC236}">
                <a16:creationId xmlns:a16="http://schemas.microsoft.com/office/drawing/2014/main" id="{ACB3198D-CE21-4C5E-8C97-A81B00DE3F4F}"/>
              </a:ext>
            </a:extLst>
          </p:cNvPr>
          <p:cNvSpPr>
            <a:spLocks noChangeAspect="1"/>
          </p:cNvSpPr>
          <p:nvPr/>
        </p:nvSpPr>
        <p:spPr>
          <a:xfrm>
            <a:off x="7805927" y="2632405"/>
            <a:ext cx="1371600" cy="1371600"/>
          </a:xfrm>
          <a:prstGeom prst="ellipse">
            <a:avLst/>
          </a:prstGeom>
          <a:solidFill>
            <a:srgbClr val="57CCC6"/>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79042801-3D13-4679-8936-9FDD674CD4EF}"/>
              </a:ext>
            </a:extLst>
          </p:cNvPr>
          <p:cNvGrpSpPr/>
          <p:nvPr/>
        </p:nvGrpSpPr>
        <p:grpSpPr>
          <a:xfrm>
            <a:off x="8125967" y="2952259"/>
            <a:ext cx="731520" cy="731520"/>
            <a:chOff x="3049523" y="2953632"/>
            <a:chExt cx="731520" cy="731520"/>
          </a:xfrm>
        </p:grpSpPr>
        <p:sp>
          <p:nvSpPr>
            <p:cNvPr id="33" name="Oval 32">
              <a:extLst>
                <a:ext uri="{FF2B5EF4-FFF2-40B4-BE49-F238E27FC236}">
                  <a16:creationId xmlns:a16="http://schemas.microsoft.com/office/drawing/2014/main" id="{AD1A51EF-BC22-47E8-A5C0-9BCBED047937}"/>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Box 10">
              <a:extLst>
                <a:ext uri="{FF2B5EF4-FFF2-40B4-BE49-F238E27FC236}">
                  <a16:creationId xmlns:a16="http://schemas.microsoft.com/office/drawing/2014/main" id="{EF005EB0-25C5-4AE4-B81C-D75C46E5A12E}"/>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sp>
        <p:nvSpPr>
          <p:cNvPr id="35" name="Isosceles Triangle 34">
            <a:extLst>
              <a:ext uri="{FF2B5EF4-FFF2-40B4-BE49-F238E27FC236}">
                <a16:creationId xmlns:a16="http://schemas.microsoft.com/office/drawing/2014/main" id="{03F6EA96-A007-40DF-804C-863B6C971B93}"/>
              </a:ext>
            </a:extLst>
          </p:cNvPr>
          <p:cNvSpPr/>
          <p:nvPr/>
        </p:nvSpPr>
        <p:spPr>
          <a:xfrm>
            <a:off x="4984063" y="2222981"/>
            <a:ext cx="274320" cy="274320"/>
          </a:xfrm>
          <a:prstGeom prst="triangle">
            <a:avLst/>
          </a:prstGeom>
          <a:solidFill>
            <a:schemeClr val="tx1">
              <a:alpha val="70000"/>
            </a:schemeClr>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83F5ED71-2EEC-456F-8775-69A8B1B04058}"/>
              </a:ext>
            </a:extLst>
          </p:cNvPr>
          <p:cNvSpPr txBox="1"/>
          <p:nvPr/>
        </p:nvSpPr>
        <p:spPr>
          <a:xfrm>
            <a:off x="4978287" y="1006460"/>
            <a:ext cx="3137743" cy="1169551"/>
          </a:xfrm>
          <a:prstGeom prst="rect">
            <a:avLst/>
          </a:prstGeom>
          <a:noFill/>
        </p:spPr>
        <p:txBody>
          <a:bodyPr wrap="square" rtlCol="0">
            <a:spAutoFit/>
          </a:bodyPr>
          <a:lstStyle/>
          <a:p>
            <a:r>
              <a:rPr lang="en-US" sz="1400" b="1" dirty="0">
                <a:solidFill>
                  <a:srgbClr val="4CC8EC"/>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7" name="Isosceles Triangle 36">
            <a:extLst>
              <a:ext uri="{FF2B5EF4-FFF2-40B4-BE49-F238E27FC236}">
                <a16:creationId xmlns:a16="http://schemas.microsoft.com/office/drawing/2014/main" id="{3F299AF7-E92A-4CA6-B004-D71E18C19495}"/>
              </a:ext>
            </a:extLst>
          </p:cNvPr>
          <p:cNvSpPr/>
          <p:nvPr/>
        </p:nvSpPr>
        <p:spPr>
          <a:xfrm>
            <a:off x="8336571" y="2226212"/>
            <a:ext cx="274320" cy="274320"/>
          </a:xfrm>
          <a:prstGeom prst="triangle">
            <a:avLst/>
          </a:prstGeom>
          <a:solidFill>
            <a:schemeClr val="tx1">
              <a:alpha val="70000"/>
            </a:schemeClr>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8E2CF987-341A-4106-A703-F71A044A6EFC}"/>
              </a:ext>
            </a:extLst>
          </p:cNvPr>
          <p:cNvSpPr txBox="1"/>
          <p:nvPr/>
        </p:nvSpPr>
        <p:spPr>
          <a:xfrm>
            <a:off x="8328865" y="1006459"/>
            <a:ext cx="3137743" cy="1169551"/>
          </a:xfrm>
          <a:prstGeom prst="rect">
            <a:avLst/>
          </a:prstGeom>
          <a:noFill/>
        </p:spPr>
        <p:txBody>
          <a:bodyPr wrap="square" rtlCol="0">
            <a:spAutoFit/>
          </a:bodyPr>
          <a:lstStyle/>
          <a:p>
            <a:r>
              <a:rPr lang="en-US" sz="1400" b="1" dirty="0">
                <a:solidFill>
                  <a:srgbClr val="57CCC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1" name="Freeform: Shape 40">
            <a:extLst>
              <a:ext uri="{FF2B5EF4-FFF2-40B4-BE49-F238E27FC236}">
                <a16:creationId xmlns:a16="http://schemas.microsoft.com/office/drawing/2014/main" id="{73952D83-38B5-486D-B242-6FBB8B61063C}"/>
              </a:ext>
            </a:extLst>
          </p:cNvPr>
          <p:cNvSpPr/>
          <p:nvPr/>
        </p:nvSpPr>
        <p:spPr>
          <a:xfrm>
            <a:off x="9001799" y="4081272"/>
            <a:ext cx="3190201" cy="2776728"/>
          </a:xfrm>
          <a:custGeom>
            <a:avLst/>
            <a:gdLst>
              <a:gd name="connsiteX0" fmla="*/ 1749746 w 3190201"/>
              <a:gd name="connsiteY0" fmla="*/ 0 h 2776728"/>
              <a:gd name="connsiteX1" fmla="*/ 3190201 w 3190201"/>
              <a:gd name="connsiteY1" fmla="*/ 0 h 2776728"/>
              <a:gd name="connsiteX2" fmla="*/ 3190201 w 3190201"/>
              <a:gd name="connsiteY2" fmla="*/ 2776728 h 2776728"/>
              <a:gd name="connsiteX3" fmla="*/ 0 w 3190201"/>
              <a:gd name="connsiteY3" fmla="*/ 2776728 h 2776728"/>
            </a:gdLst>
            <a:ahLst/>
            <a:cxnLst>
              <a:cxn ang="0">
                <a:pos x="connsiteX0" y="connsiteY0"/>
              </a:cxn>
              <a:cxn ang="0">
                <a:pos x="connsiteX1" y="connsiteY1"/>
              </a:cxn>
              <a:cxn ang="0">
                <a:pos x="connsiteX2" y="connsiteY2"/>
              </a:cxn>
              <a:cxn ang="0">
                <a:pos x="connsiteX3" y="connsiteY3"/>
              </a:cxn>
            </a:cxnLst>
            <a:rect l="l" t="t" r="r" b="b"/>
            <a:pathLst>
              <a:path w="3190201" h="2776728">
                <a:moveTo>
                  <a:pt x="1749746" y="0"/>
                </a:moveTo>
                <a:lnTo>
                  <a:pt x="3190201" y="0"/>
                </a:lnTo>
                <a:lnTo>
                  <a:pt x="3190201" y="2776728"/>
                </a:lnTo>
                <a:lnTo>
                  <a:pt x="0" y="2776728"/>
                </a:lnTo>
                <a:close/>
              </a:path>
            </a:pathLst>
          </a:custGeom>
          <a:blipFill>
            <a:blip r:embed="rId3"/>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937810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 presetClass="entr" presetSubtype="6" fill="hold" grpId="0"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additive="base">
                                        <p:cTn id="11" dur="1000" fill="hold"/>
                                        <p:tgtEl>
                                          <p:spTgt spid="41"/>
                                        </p:tgtEl>
                                        <p:attrNameLst>
                                          <p:attrName>ppt_x</p:attrName>
                                        </p:attrNameLst>
                                      </p:cBhvr>
                                      <p:tavLst>
                                        <p:tav tm="0">
                                          <p:val>
                                            <p:strVal val="1+#ppt_w/2"/>
                                          </p:val>
                                        </p:tav>
                                        <p:tav tm="100000">
                                          <p:val>
                                            <p:strVal val="#ppt_x"/>
                                          </p:val>
                                        </p:tav>
                                      </p:tavLst>
                                    </p:anim>
                                    <p:anim calcmode="lin" valueType="num">
                                      <p:cBhvr additive="base">
                                        <p:cTn id="12" dur="1000" fill="hold"/>
                                        <p:tgtEl>
                                          <p:spTgt spid="4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16" presetClass="entr" presetSubtype="21" fill="hold" nodeType="after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750"/>
                                        <p:tgtEl>
                                          <p:spTgt spid="4"/>
                                        </p:tgtEl>
                                      </p:cBhvr>
                                    </p:animEffect>
                                  </p:childTnLst>
                                </p:cTn>
                              </p:par>
                            </p:childTnLst>
                          </p:cTn>
                        </p:par>
                        <p:par>
                          <p:cTn id="17" fill="hold">
                            <p:stCondLst>
                              <p:cond delay="2250"/>
                            </p:stCondLst>
                            <p:childTnLst>
                              <p:par>
                                <p:cTn id="18" presetID="31" presetClass="entr" presetSubtype="0" fill="hold" grpId="0" nodeType="afterEffect">
                                  <p:stCondLst>
                                    <p:cond delay="0"/>
                                  </p:stCondLst>
                                  <p:childTnLst>
                                    <p:set>
                                      <p:cBhvr>
                                        <p:cTn id="19" dur="1" fill="hold">
                                          <p:stCondLst>
                                            <p:cond delay="0"/>
                                          </p:stCondLst>
                                        </p:cTn>
                                        <p:tgtEl>
                                          <p:spTgt spid="10"/>
                                        </p:tgtEl>
                                        <p:attrNameLst>
                                          <p:attrName>style.visibility</p:attrName>
                                        </p:attrNameLst>
                                      </p:cBhvr>
                                      <p:to>
                                        <p:strVal val="visible"/>
                                      </p:to>
                                    </p:set>
                                    <p:anim calcmode="lin" valueType="num">
                                      <p:cBhvr>
                                        <p:cTn id="20" dur="1000" fill="hold"/>
                                        <p:tgtEl>
                                          <p:spTgt spid="10"/>
                                        </p:tgtEl>
                                        <p:attrNameLst>
                                          <p:attrName>ppt_w</p:attrName>
                                        </p:attrNameLst>
                                      </p:cBhvr>
                                      <p:tavLst>
                                        <p:tav tm="0">
                                          <p:val>
                                            <p:fltVal val="0"/>
                                          </p:val>
                                        </p:tav>
                                        <p:tav tm="100000">
                                          <p:val>
                                            <p:strVal val="#ppt_w"/>
                                          </p:val>
                                        </p:tav>
                                      </p:tavLst>
                                    </p:anim>
                                    <p:anim calcmode="lin" valueType="num">
                                      <p:cBhvr>
                                        <p:cTn id="21" dur="1000" fill="hold"/>
                                        <p:tgtEl>
                                          <p:spTgt spid="10"/>
                                        </p:tgtEl>
                                        <p:attrNameLst>
                                          <p:attrName>ppt_h</p:attrName>
                                        </p:attrNameLst>
                                      </p:cBhvr>
                                      <p:tavLst>
                                        <p:tav tm="0">
                                          <p:val>
                                            <p:fltVal val="0"/>
                                          </p:val>
                                        </p:tav>
                                        <p:tav tm="100000">
                                          <p:val>
                                            <p:strVal val="#ppt_h"/>
                                          </p:val>
                                        </p:tav>
                                      </p:tavLst>
                                    </p:anim>
                                    <p:anim calcmode="lin" valueType="num">
                                      <p:cBhvr>
                                        <p:cTn id="22" dur="1000" fill="hold"/>
                                        <p:tgtEl>
                                          <p:spTgt spid="10"/>
                                        </p:tgtEl>
                                        <p:attrNameLst>
                                          <p:attrName>style.rotation</p:attrName>
                                        </p:attrNameLst>
                                      </p:cBhvr>
                                      <p:tavLst>
                                        <p:tav tm="0">
                                          <p:val>
                                            <p:fltVal val="90"/>
                                          </p:val>
                                        </p:tav>
                                        <p:tav tm="100000">
                                          <p:val>
                                            <p:fltVal val="0"/>
                                          </p:val>
                                        </p:tav>
                                      </p:tavLst>
                                    </p:anim>
                                    <p:animEffect transition="in" filter="fade">
                                      <p:cBhvr>
                                        <p:cTn id="23" dur="1000"/>
                                        <p:tgtEl>
                                          <p:spTgt spid="10"/>
                                        </p:tgtEl>
                                      </p:cBhvr>
                                    </p:animEffect>
                                  </p:childTnLst>
                                </p:cTn>
                              </p:par>
                              <p:par>
                                <p:cTn id="24" presetID="31" presetClass="entr" presetSubtype="0" fill="hold" grpId="0" nodeType="with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1000" fill="hold"/>
                                        <p:tgtEl>
                                          <p:spTgt spid="13"/>
                                        </p:tgtEl>
                                        <p:attrNameLst>
                                          <p:attrName>ppt_w</p:attrName>
                                        </p:attrNameLst>
                                      </p:cBhvr>
                                      <p:tavLst>
                                        <p:tav tm="0">
                                          <p:val>
                                            <p:fltVal val="0"/>
                                          </p:val>
                                        </p:tav>
                                        <p:tav tm="100000">
                                          <p:val>
                                            <p:strVal val="#ppt_w"/>
                                          </p:val>
                                        </p:tav>
                                      </p:tavLst>
                                    </p:anim>
                                    <p:anim calcmode="lin" valueType="num">
                                      <p:cBhvr>
                                        <p:cTn id="27" dur="1000" fill="hold"/>
                                        <p:tgtEl>
                                          <p:spTgt spid="13"/>
                                        </p:tgtEl>
                                        <p:attrNameLst>
                                          <p:attrName>ppt_h</p:attrName>
                                        </p:attrNameLst>
                                      </p:cBhvr>
                                      <p:tavLst>
                                        <p:tav tm="0">
                                          <p:val>
                                            <p:fltVal val="0"/>
                                          </p:val>
                                        </p:tav>
                                        <p:tav tm="100000">
                                          <p:val>
                                            <p:strVal val="#ppt_h"/>
                                          </p:val>
                                        </p:tav>
                                      </p:tavLst>
                                    </p:anim>
                                    <p:anim calcmode="lin" valueType="num">
                                      <p:cBhvr>
                                        <p:cTn id="28" dur="1000" fill="hold"/>
                                        <p:tgtEl>
                                          <p:spTgt spid="13"/>
                                        </p:tgtEl>
                                        <p:attrNameLst>
                                          <p:attrName>style.rotation</p:attrName>
                                        </p:attrNameLst>
                                      </p:cBhvr>
                                      <p:tavLst>
                                        <p:tav tm="0">
                                          <p:val>
                                            <p:fltVal val="90"/>
                                          </p:val>
                                        </p:tav>
                                        <p:tav tm="100000">
                                          <p:val>
                                            <p:fltVal val="0"/>
                                          </p:val>
                                        </p:tav>
                                      </p:tavLst>
                                    </p:anim>
                                    <p:animEffect transition="in" filter="fade">
                                      <p:cBhvr>
                                        <p:cTn id="29" dur="1000"/>
                                        <p:tgtEl>
                                          <p:spTgt spid="13"/>
                                        </p:tgtEl>
                                      </p:cBhvr>
                                    </p:animEffect>
                                  </p:childTnLst>
                                </p:cTn>
                              </p:par>
                              <p:par>
                                <p:cTn id="30" presetID="31" presetClass="entr" presetSubtype="0" fill="hold" grpId="0" nodeType="withEffect">
                                  <p:stCondLst>
                                    <p:cond delay="0"/>
                                  </p:stCondLst>
                                  <p:childTnLst>
                                    <p:set>
                                      <p:cBhvr>
                                        <p:cTn id="31" dur="1" fill="hold">
                                          <p:stCondLst>
                                            <p:cond delay="0"/>
                                          </p:stCondLst>
                                        </p:cTn>
                                        <p:tgtEl>
                                          <p:spTgt spid="12"/>
                                        </p:tgtEl>
                                        <p:attrNameLst>
                                          <p:attrName>style.visibility</p:attrName>
                                        </p:attrNameLst>
                                      </p:cBhvr>
                                      <p:to>
                                        <p:strVal val="visible"/>
                                      </p:to>
                                    </p:set>
                                    <p:anim calcmode="lin" valueType="num">
                                      <p:cBhvr>
                                        <p:cTn id="32" dur="1000" fill="hold"/>
                                        <p:tgtEl>
                                          <p:spTgt spid="12"/>
                                        </p:tgtEl>
                                        <p:attrNameLst>
                                          <p:attrName>ppt_w</p:attrName>
                                        </p:attrNameLst>
                                      </p:cBhvr>
                                      <p:tavLst>
                                        <p:tav tm="0">
                                          <p:val>
                                            <p:fltVal val="0"/>
                                          </p:val>
                                        </p:tav>
                                        <p:tav tm="100000">
                                          <p:val>
                                            <p:strVal val="#ppt_w"/>
                                          </p:val>
                                        </p:tav>
                                      </p:tavLst>
                                    </p:anim>
                                    <p:anim calcmode="lin" valueType="num">
                                      <p:cBhvr>
                                        <p:cTn id="33" dur="1000" fill="hold"/>
                                        <p:tgtEl>
                                          <p:spTgt spid="12"/>
                                        </p:tgtEl>
                                        <p:attrNameLst>
                                          <p:attrName>ppt_h</p:attrName>
                                        </p:attrNameLst>
                                      </p:cBhvr>
                                      <p:tavLst>
                                        <p:tav tm="0">
                                          <p:val>
                                            <p:fltVal val="0"/>
                                          </p:val>
                                        </p:tav>
                                        <p:tav tm="100000">
                                          <p:val>
                                            <p:strVal val="#ppt_h"/>
                                          </p:val>
                                        </p:tav>
                                      </p:tavLst>
                                    </p:anim>
                                    <p:anim calcmode="lin" valueType="num">
                                      <p:cBhvr>
                                        <p:cTn id="34" dur="1000" fill="hold"/>
                                        <p:tgtEl>
                                          <p:spTgt spid="12"/>
                                        </p:tgtEl>
                                        <p:attrNameLst>
                                          <p:attrName>style.rotation</p:attrName>
                                        </p:attrNameLst>
                                      </p:cBhvr>
                                      <p:tavLst>
                                        <p:tav tm="0">
                                          <p:val>
                                            <p:fltVal val="90"/>
                                          </p:val>
                                        </p:tav>
                                        <p:tav tm="100000">
                                          <p:val>
                                            <p:fltVal val="0"/>
                                          </p:val>
                                        </p:tav>
                                      </p:tavLst>
                                    </p:anim>
                                    <p:animEffect transition="in" filter="fade">
                                      <p:cBhvr>
                                        <p:cTn id="35" dur="1000"/>
                                        <p:tgtEl>
                                          <p:spTgt spid="12"/>
                                        </p:tgtEl>
                                      </p:cBhvr>
                                    </p:animEffect>
                                  </p:childTnLst>
                                </p:cTn>
                              </p:par>
                              <p:par>
                                <p:cTn id="36" presetID="31" presetClass="entr" presetSubtype="0" fill="hold" grpId="0" nodeType="withEffect">
                                  <p:stCondLst>
                                    <p:cond delay="0"/>
                                  </p:stCondLst>
                                  <p:childTnLst>
                                    <p:set>
                                      <p:cBhvr>
                                        <p:cTn id="37" dur="1" fill="hold">
                                          <p:stCondLst>
                                            <p:cond delay="0"/>
                                          </p:stCondLst>
                                        </p:cTn>
                                        <p:tgtEl>
                                          <p:spTgt spid="14"/>
                                        </p:tgtEl>
                                        <p:attrNameLst>
                                          <p:attrName>style.visibility</p:attrName>
                                        </p:attrNameLst>
                                      </p:cBhvr>
                                      <p:to>
                                        <p:strVal val="visible"/>
                                      </p:to>
                                    </p:set>
                                    <p:anim calcmode="lin" valueType="num">
                                      <p:cBhvr>
                                        <p:cTn id="38" dur="1000" fill="hold"/>
                                        <p:tgtEl>
                                          <p:spTgt spid="14"/>
                                        </p:tgtEl>
                                        <p:attrNameLst>
                                          <p:attrName>ppt_w</p:attrName>
                                        </p:attrNameLst>
                                      </p:cBhvr>
                                      <p:tavLst>
                                        <p:tav tm="0">
                                          <p:val>
                                            <p:fltVal val="0"/>
                                          </p:val>
                                        </p:tav>
                                        <p:tav tm="100000">
                                          <p:val>
                                            <p:strVal val="#ppt_w"/>
                                          </p:val>
                                        </p:tav>
                                      </p:tavLst>
                                    </p:anim>
                                    <p:anim calcmode="lin" valueType="num">
                                      <p:cBhvr>
                                        <p:cTn id="39" dur="1000" fill="hold"/>
                                        <p:tgtEl>
                                          <p:spTgt spid="14"/>
                                        </p:tgtEl>
                                        <p:attrNameLst>
                                          <p:attrName>ppt_h</p:attrName>
                                        </p:attrNameLst>
                                      </p:cBhvr>
                                      <p:tavLst>
                                        <p:tav tm="0">
                                          <p:val>
                                            <p:fltVal val="0"/>
                                          </p:val>
                                        </p:tav>
                                        <p:tav tm="100000">
                                          <p:val>
                                            <p:strVal val="#ppt_h"/>
                                          </p:val>
                                        </p:tav>
                                      </p:tavLst>
                                    </p:anim>
                                    <p:anim calcmode="lin" valueType="num">
                                      <p:cBhvr>
                                        <p:cTn id="40" dur="1000" fill="hold"/>
                                        <p:tgtEl>
                                          <p:spTgt spid="14"/>
                                        </p:tgtEl>
                                        <p:attrNameLst>
                                          <p:attrName>style.rotation</p:attrName>
                                        </p:attrNameLst>
                                      </p:cBhvr>
                                      <p:tavLst>
                                        <p:tav tm="0">
                                          <p:val>
                                            <p:fltVal val="90"/>
                                          </p:val>
                                        </p:tav>
                                        <p:tav tm="100000">
                                          <p:val>
                                            <p:fltVal val="0"/>
                                          </p:val>
                                        </p:tav>
                                      </p:tavLst>
                                    </p:anim>
                                    <p:animEffect transition="in" filter="fade">
                                      <p:cBhvr>
                                        <p:cTn id="41" dur="1000"/>
                                        <p:tgtEl>
                                          <p:spTgt spid="14"/>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500" fill="hold"/>
                                        <p:tgtEl>
                                          <p:spTgt spid="11"/>
                                        </p:tgtEl>
                                        <p:attrNameLst>
                                          <p:attrName>ppt_w</p:attrName>
                                        </p:attrNameLst>
                                      </p:cBhvr>
                                      <p:tavLst>
                                        <p:tav tm="0">
                                          <p:val>
                                            <p:fltVal val="0"/>
                                          </p:val>
                                        </p:tav>
                                        <p:tav tm="100000">
                                          <p:val>
                                            <p:strVal val="#ppt_w"/>
                                          </p:val>
                                        </p:tav>
                                      </p:tavLst>
                                    </p:anim>
                                    <p:anim calcmode="lin" valueType="num">
                                      <p:cBhvr>
                                        <p:cTn id="46" dur="500" fill="hold"/>
                                        <p:tgtEl>
                                          <p:spTgt spid="11"/>
                                        </p:tgtEl>
                                        <p:attrNameLst>
                                          <p:attrName>ppt_h</p:attrName>
                                        </p:attrNameLst>
                                      </p:cBhvr>
                                      <p:tavLst>
                                        <p:tav tm="0">
                                          <p:val>
                                            <p:fltVal val="0"/>
                                          </p:val>
                                        </p:tav>
                                        <p:tav tm="100000">
                                          <p:val>
                                            <p:strVal val="#ppt_h"/>
                                          </p:val>
                                        </p:tav>
                                      </p:tavLst>
                                    </p:anim>
                                    <p:animEffect transition="in" filter="fade">
                                      <p:cBhvr>
                                        <p:cTn id="47" dur="500"/>
                                        <p:tgtEl>
                                          <p:spTgt spid="11"/>
                                        </p:tgtEl>
                                      </p:cBhvr>
                                    </p:animEffect>
                                  </p:childTnLst>
                                </p:cTn>
                              </p:par>
                            </p:childTnLst>
                          </p:cTn>
                        </p:par>
                        <p:par>
                          <p:cTn id="48" fill="hold">
                            <p:stCondLst>
                              <p:cond delay="3750"/>
                            </p:stCondLst>
                            <p:childTnLst>
                              <p:par>
                                <p:cTn id="49" presetID="53" presetClass="entr" presetSubtype="16" fill="hold"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250"/>
                            </p:stCondLst>
                            <p:childTnLst>
                              <p:par>
                                <p:cTn id="55" presetID="47" presetClass="entr" presetSubtype="0" fill="hold" grpId="0" nodeType="afterEffect">
                                  <p:stCondLst>
                                    <p:cond delay="0"/>
                                  </p:stCondLst>
                                  <p:childTnLst>
                                    <p:set>
                                      <p:cBhvr>
                                        <p:cTn id="56" dur="1" fill="hold">
                                          <p:stCondLst>
                                            <p:cond delay="0"/>
                                          </p:stCondLst>
                                        </p:cTn>
                                        <p:tgtEl>
                                          <p:spTgt spid="18"/>
                                        </p:tgtEl>
                                        <p:attrNameLst>
                                          <p:attrName>style.visibility</p:attrName>
                                        </p:attrNameLst>
                                      </p:cBhvr>
                                      <p:to>
                                        <p:strVal val="visible"/>
                                      </p:to>
                                    </p:set>
                                    <p:animEffect transition="in" filter="fade">
                                      <p:cBhvr>
                                        <p:cTn id="57" dur="1000"/>
                                        <p:tgtEl>
                                          <p:spTgt spid="18"/>
                                        </p:tgtEl>
                                      </p:cBhvr>
                                    </p:animEffect>
                                    <p:anim calcmode="lin" valueType="num">
                                      <p:cBhvr>
                                        <p:cTn id="58" dur="1000" fill="hold"/>
                                        <p:tgtEl>
                                          <p:spTgt spid="18"/>
                                        </p:tgtEl>
                                        <p:attrNameLst>
                                          <p:attrName>ppt_x</p:attrName>
                                        </p:attrNameLst>
                                      </p:cBhvr>
                                      <p:tavLst>
                                        <p:tav tm="0">
                                          <p:val>
                                            <p:strVal val="#ppt_x"/>
                                          </p:val>
                                        </p:tav>
                                        <p:tav tm="100000">
                                          <p:val>
                                            <p:strVal val="#ppt_x"/>
                                          </p:val>
                                        </p:tav>
                                      </p:tavLst>
                                    </p:anim>
                                    <p:anim calcmode="lin" valueType="num">
                                      <p:cBhvr>
                                        <p:cTn id="59" dur="1000" fill="hold"/>
                                        <p:tgtEl>
                                          <p:spTgt spid="18"/>
                                        </p:tgtEl>
                                        <p:attrNameLst>
                                          <p:attrName>ppt_y</p:attrName>
                                        </p:attrNameLst>
                                      </p:cBhvr>
                                      <p:tavLst>
                                        <p:tav tm="0">
                                          <p:val>
                                            <p:strVal val="#ppt_y-.1"/>
                                          </p:val>
                                        </p:tav>
                                        <p:tav tm="100000">
                                          <p:val>
                                            <p:strVal val="#ppt_y"/>
                                          </p:val>
                                        </p:tav>
                                      </p:tavLst>
                                    </p:anim>
                                  </p:childTnLst>
                                </p:cTn>
                              </p:par>
                            </p:childTnLst>
                          </p:cTn>
                        </p:par>
                        <p:par>
                          <p:cTn id="60" fill="hold">
                            <p:stCondLst>
                              <p:cond delay="5250"/>
                            </p:stCondLst>
                            <p:childTnLst>
                              <p:par>
                                <p:cTn id="61" presetID="42" presetClass="entr" presetSubtype="0" fill="hold" grpId="0" nodeType="afterEffect">
                                  <p:stCondLst>
                                    <p:cond delay="0"/>
                                  </p:stCondLst>
                                  <p:childTnLst>
                                    <p:set>
                                      <p:cBhvr>
                                        <p:cTn id="62" dur="1" fill="hold">
                                          <p:stCondLst>
                                            <p:cond delay="0"/>
                                          </p:stCondLst>
                                        </p:cTn>
                                        <p:tgtEl>
                                          <p:spTgt spid="19"/>
                                        </p:tgtEl>
                                        <p:attrNameLst>
                                          <p:attrName>style.visibility</p:attrName>
                                        </p:attrNameLst>
                                      </p:cBhvr>
                                      <p:to>
                                        <p:strVal val="visible"/>
                                      </p:to>
                                    </p:set>
                                    <p:animEffect transition="in" filter="fade">
                                      <p:cBhvr>
                                        <p:cTn id="63" dur="1000"/>
                                        <p:tgtEl>
                                          <p:spTgt spid="19"/>
                                        </p:tgtEl>
                                      </p:cBhvr>
                                    </p:animEffect>
                                    <p:anim calcmode="lin" valueType="num">
                                      <p:cBhvr>
                                        <p:cTn id="64" dur="1000" fill="hold"/>
                                        <p:tgtEl>
                                          <p:spTgt spid="19"/>
                                        </p:tgtEl>
                                        <p:attrNameLst>
                                          <p:attrName>ppt_x</p:attrName>
                                        </p:attrNameLst>
                                      </p:cBhvr>
                                      <p:tavLst>
                                        <p:tav tm="0">
                                          <p:val>
                                            <p:strVal val="#ppt_x"/>
                                          </p:val>
                                        </p:tav>
                                        <p:tav tm="100000">
                                          <p:val>
                                            <p:strVal val="#ppt_x"/>
                                          </p:val>
                                        </p:tav>
                                      </p:tavLst>
                                    </p:anim>
                                    <p:anim calcmode="lin" valueType="num">
                                      <p:cBhvr>
                                        <p:cTn id="65" dur="1000" fill="hold"/>
                                        <p:tgtEl>
                                          <p:spTgt spid="19"/>
                                        </p:tgtEl>
                                        <p:attrNameLst>
                                          <p:attrName>ppt_y</p:attrName>
                                        </p:attrNameLst>
                                      </p:cBhvr>
                                      <p:tavLst>
                                        <p:tav tm="0">
                                          <p:val>
                                            <p:strVal val="#ppt_y+.1"/>
                                          </p:val>
                                        </p:tav>
                                        <p:tav tm="100000">
                                          <p:val>
                                            <p:strVal val="#ppt_y"/>
                                          </p:val>
                                        </p:tav>
                                      </p:tavLst>
                                    </p:anim>
                                  </p:childTnLst>
                                </p:cTn>
                              </p:par>
                            </p:childTnLst>
                          </p:cTn>
                        </p:par>
                        <p:par>
                          <p:cTn id="66" fill="hold">
                            <p:stCondLst>
                              <p:cond delay="6250"/>
                            </p:stCondLst>
                            <p:childTnLst>
                              <p:par>
                                <p:cTn id="67" presetID="53" presetClass="entr" presetSubtype="16" fill="hold" grpId="0" nodeType="afterEffect">
                                  <p:stCondLst>
                                    <p:cond delay="0"/>
                                  </p:stCondLst>
                                  <p:childTnLst>
                                    <p:set>
                                      <p:cBhvr>
                                        <p:cTn id="68" dur="1" fill="hold">
                                          <p:stCondLst>
                                            <p:cond delay="0"/>
                                          </p:stCondLst>
                                        </p:cTn>
                                        <p:tgtEl>
                                          <p:spTgt spid="27"/>
                                        </p:tgtEl>
                                        <p:attrNameLst>
                                          <p:attrName>style.visibility</p:attrName>
                                        </p:attrNameLst>
                                      </p:cBhvr>
                                      <p:to>
                                        <p:strVal val="visible"/>
                                      </p:to>
                                    </p:set>
                                    <p:anim calcmode="lin" valueType="num">
                                      <p:cBhvr>
                                        <p:cTn id="69" dur="500" fill="hold"/>
                                        <p:tgtEl>
                                          <p:spTgt spid="27"/>
                                        </p:tgtEl>
                                        <p:attrNameLst>
                                          <p:attrName>ppt_w</p:attrName>
                                        </p:attrNameLst>
                                      </p:cBhvr>
                                      <p:tavLst>
                                        <p:tav tm="0">
                                          <p:val>
                                            <p:fltVal val="0"/>
                                          </p:val>
                                        </p:tav>
                                        <p:tav tm="100000">
                                          <p:val>
                                            <p:strVal val="#ppt_w"/>
                                          </p:val>
                                        </p:tav>
                                      </p:tavLst>
                                    </p:anim>
                                    <p:anim calcmode="lin" valueType="num">
                                      <p:cBhvr>
                                        <p:cTn id="70" dur="500" fill="hold"/>
                                        <p:tgtEl>
                                          <p:spTgt spid="27"/>
                                        </p:tgtEl>
                                        <p:attrNameLst>
                                          <p:attrName>ppt_h</p:attrName>
                                        </p:attrNameLst>
                                      </p:cBhvr>
                                      <p:tavLst>
                                        <p:tav tm="0">
                                          <p:val>
                                            <p:fltVal val="0"/>
                                          </p:val>
                                        </p:tav>
                                        <p:tav tm="100000">
                                          <p:val>
                                            <p:strVal val="#ppt_h"/>
                                          </p:val>
                                        </p:tav>
                                      </p:tavLst>
                                    </p:anim>
                                    <p:animEffect transition="in" filter="fade">
                                      <p:cBhvr>
                                        <p:cTn id="71" dur="500"/>
                                        <p:tgtEl>
                                          <p:spTgt spid="27"/>
                                        </p:tgtEl>
                                      </p:cBhvr>
                                    </p:animEffect>
                                  </p:childTnLst>
                                </p:cTn>
                              </p:par>
                              <p:par>
                                <p:cTn id="72" presetID="53" presetClass="entr" presetSubtype="16" fill="hold" nodeType="withEffect">
                                  <p:stCondLst>
                                    <p:cond delay="0"/>
                                  </p:stCondLst>
                                  <p:childTnLst>
                                    <p:set>
                                      <p:cBhvr>
                                        <p:cTn id="73" dur="1" fill="hold">
                                          <p:stCondLst>
                                            <p:cond delay="0"/>
                                          </p:stCondLst>
                                        </p:cTn>
                                        <p:tgtEl>
                                          <p:spTgt spid="28"/>
                                        </p:tgtEl>
                                        <p:attrNameLst>
                                          <p:attrName>style.visibility</p:attrName>
                                        </p:attrNameLst>
                                      </p:cBhvr>
                                      <p:to>
                                        <p:strVal val="visible"/>
                                      </p:to>
                                    </p:set>
                                    <p:anim calcmode="lin" valueType="num">
                                      <p:cBhvr>
                                        <p:cTn id="74" dur="500" fill="hold"/>
                                        <p:tgtEl>
                                          <p:spTgt spid="28"/>
                                        </p:tgtEl>
                                        <p:attrNameLst>
                                          <p:attrName>ppt_w</p:attrName>
                                        </p:attrNameLst>
                                      </p:cBhvr>
                                      <p:tavLst>
                                        <p:tav tm="0">
                                          <p:val>
                                            <p:fltVal val="0"/>
                                          </p:val>
                                        </p:tav>
                                        <p:tav tm="100000">
                                          <p:val>
                                            <p:strVal val="#ppt_w"/>
                                          </p:val>
                                        </p:tav>
                                      </p:tavLst>
                                    </p:anim>
                                    <p:anim calcmode="lin" valueType="num">
                                      <p:cBhvr>
                                        <p:cTn id="75" dur="500" fill="hold"/>
                                        <p:tgtEl>
                                          <p:spTgt spid="28"/>
                                        </p:tgtEl>
                                        <p:attrNameLst>
                                          <p:attrName>ppt_h</p:attrName>
                                        </p:attrNameLst>
                                      </p:cBhvr>
                                      <p:tavLst>
                                        <p:tav tm="0">
                                          <p:val>
                                            <p:fltVal val="0"/>
                                          </p:val>
                                        </p:tav>
                                        <p:tav tm="100000">
                                          <p:val>
                                            <p:strVal val="#ppt_h"/>
                                          </p:val>
                                        </p:tav>
                                      </p:tavLst>
                                    </p:anim>
                                    <p:animEffect transition="in" filter="fade">
                                      <p:cBhvr>
                                        <p:cTn id="76" dur="500"/>
                                        <p:tgtEl>
                                          <p:spTgt spid="28"/>
                                        </p:tgtEl>
                                      </p:cBhvr>
                                    </p:animEffect>
                                  </p:childTnLst>
                                </p:cTn>
                              </p:par>
                            </p:childTnLst>
                          </p:cTn>
                        </p:par>
                        <p:par>
                          <p:cTn id="77" fill="hold">
                            <p:stCondLst>
                              <p:cond delay="6750"/>
                            </p:stCondLst>
                            <p:childTnLst>
                              <p:par>
                                <p:cTn id="78" presetID="42" presetClass="entr" presetSubtype="0" fill="hold" grpId="0" nodeType="afterEffect">
                                  <p:stCondLst>
                                    <p:cond delay="0"/>
                                  </p:stCondLst>
                                  <p:childTnLst>
                                    <p:set>
                                      <p:cBhvr>
                                        <p:cTn id="79" dur="1" fill="hold">
                                          <p:stCondLst>
                                            <p:cond delay="0"/>
                                          </p:stCondLst>
                                        </p:cTn>
                                        <p:tgtEl>
                                          <p:spTgt spid="35"/>
                                        </p:tgtEl>
                                        <p:attrNameLst>
                                          <p:attrName>style.visibility</p:attrName>
                                        </p:attrNameLst>
                                      </p:cBhvr>
                                      <p:to>
                                        <p:strVal val="visible"/>
                                      </p:to>
                                    </p:set>
                                    <p:animEffect transition="in" filter="fade">
                                      <p:cBhvr>
                                        <p:cTn id="80" dur="1000"/>
                                        <p:tgtEl>
                                          <p:spTgt spid="35"/>
                                        </p:tgtEl>
                                      </p:cBhvr>
                                    </p:animEffect>
                                    <p:anim calcmode="lin" valueType="num">
                                      <p:cBhvr>
                                        <p:cTn id="81" dur="1000" fill="hold"/>
                                        <p:tgtEl>
                                          <p:spTgt spid="35"/>
                                        </p:tgtEl>
                                        <p:attrNameLst>
                                          <p:attrName>ppt_x</p:attrName>
                                        </p:attrNameLst>
                                      </p:cBhvr>
                                      <p:tavLst>
                                        <p:tav tm="0">
                                          <p:val>
                                            <p:strVal val="#ppt_x"/>
                                          </p:val>
                                        </p:tav>
                                        <p:tav tm="100000">
                                          <p:val>
                                            <p:strVal val="#ppt_x"/>
                                          </p:val>
                                        </p:tav>
                                      </p:tavLst>
                                    </p:anim>
                                    <p:anim calcmode="lin" valueType="num">
                                      <p:cBhvr>
                                        <p:cTn id="82" dur="1000" fill="hold"/>
                                        <p:tgtEl>
                                          <p:spTgt spid="35"/>
                                        </p:tgtEl>
                                        <p:attrNameLst>
                                          <p:attrName>ppt_y</p:attrName>
                                        </p:attrNameLst>
                                      </p:cBhvr>
                                      <p:tavLst>
                                        <p:tav tm="0">
                                          <p:val>
                                            <p:strVal val="#ppt_y+.1"/>
                                          </p:val>
                                        </p:tav>
                                        <p:tav tm="100000">
                                          <p:val>
                                            <p:strVal val="#ppt_y"/>
                                          </p:val>
                                        </p:tav>
                                      </p:tavLst>
                                    </p:anim>
                                  </p:childTnLst>
                                </p:cTn>
                              </p:par>
                            </p:childTnLst>
                          </p:cTn>
                        </p:par>
                        <p:par>
                          <p:cTn id="83" fill="hold">
                            <p:stCondLst>
                              <p:cond delay="7750"/>
                            </p:stCondLst>
                            <p:childTnLst>
                              <p:par>
                                <p:cTn id="84" presetID="47" presetClass="entr" presetSubtype="0" fill="hold" grpId="0" nodeType="afterEffect">
                                  <p:stCondLst>
                                    <p:cond delay="0"/>
                                  </p:stCondLst>
                                  <p:childTnLst>
                                    <p:set>
                                      <p:cBhvr>
                                        <p:cTn id="85" dur="1" fill="hold">
                                          <p:stCondLst>
                                            <p:cond delay="0"/>
                                          </p:stCondLst>
                                        </p:cTn>
                                        <p:tgtEl>
                                          <p:spTgt spid="36"/>
                                        </p:tgtEl>
                                        <p:attrNameLst>
                                          <p:attrName>style.visibility</p:attrName>
                                        </p:attrNameLst>
                                      </p:cBhvr>
                                      <p:to>
                                        <p:strVal val="visible"/>
                                      </p:to>
                                    </p:set>
                                    <p:animEffect transition="in" filter="fade">
                                      <p:cBhvr>
                                        <p:cTn id="86" dur="1000"/>
                                        <p:tgtEl>
                                          <p:spTgt spid="36"/>
                                        </p:tgtEl>
                                      </p:cBhvr>
                                    </p:animEffect>
                                    <p:anim calcmode="lin" valueType="num">
                                      <p:cBhvr>
                                        <p:cTn id="87" dur="1000" fill="hold"/>
                                        <p:tgtEl>
                                          <p:spTgt spid="36"/>
                                        </p:tgtEl>
                                        <p:attrNameLst>
                                          <p:attrName>ppt_x</p:attrName>
                                        </p:attrNameLst>
                                      </p:cBhvr>
                                      <p:tavLst>
                                        <p:tav tm="0">
                                          <p:val>
                                            <p:strVal val="#ppt_x"/>
                                          </p:val>
                                        </p:tav>
                                        <p:tav tm="100000">
                                          <p:val>
                                            <p:strVal val="#ppt_x"/>
                                          </p:val>
                                        </p:tav>
                                      </p:tavLst>
                                    </p:anim>
                                    <p:anim calcmode="lin" valueType="num">
                                      <p:cBhvr>
                                        <p:cTn id="88" dur="1000" fill="hold"/>
                                        <p:tgtEl>
                                          <p:spTgt spid="36"/>
                                        </p:tgtEl>
                                        <p:attrNameLst>
                                          <p:attrName>ppt_y</p:attrName>
                                        </p:attrNameLst>
                                      </p:cBhvr>
                                      <p:tavLst>
                                        <p:tav tm="0">
                                          <p:val>
                                            <p:strVal val="#ppt_y-.1"/>
                                          </p:val>
                                        </p:tav>
                                        <p:tav tm="100000">
                                          <p:val>
                                            <p:strVal val="#ppt_y"/>
                                          </p:val>
                                        </p:tav>
                                      </p:tavLst>
                                    </p:anim>
                                  </p:childTnLst>
                                </p:cTn>
                              </p:par>
                            </p:childTnLst>
                          </p:cTn>
                        </p:par>
                        <p:par>
                          <p:cTn id="89" fill="hold">
                            <p:stCondLst>
                              <p:cond delay="8750"/>
                            </p:stCondLst>
                            <p:childTnLst>
                              <p:par>
                                <p:cTn id="90" presetID="53" presetClass="entr" presetSubtype="16" fill="hold" grpId="0" nodeType="afterEffect">
                                  <p:stCondLst>
                                    <p:cond delay="0"/>
                                  </p:stCondLst>
                                  <p:childTnLst>
                                    <p:set>
                                      <p:cBhvr>
                                        <p:cTn id="91" dur="1" fill="hold">
                                          <p:stCondLst>
                                            <p:cond delay="0"/>
                                          </p:stCondLst>
                                        </p:cTn>
                                        <p:tgtEl>
                                          <p:spTgt spid="23"/>
                                        </p:tgtEl>
                                        <p:attrNameLst>
                                          <p:attrName>style.visibility</p:attrName>
                                        </p:attrNameLst>
                                      </p:cBhvr>
                                      <p:to>
                                        <p:strVal val="visible"/>
                                      </p:to>
                                    </p:set>
                                    <p:anim calcmode="lin" valueType="num">
                                      <p:cBhvr>
                                        <p:cTn id="92" dur="500" fill="hold"/>
                                        <p:tgtEl>
                                          <p:spTgt spid="23"/>
                                        </p:tgtEl>
                                        <p:attrNameLst>
                                          <p:attrName>ppt_w</p:attrName>
                                        </p:attrNameLst>
                                      </p:cBhvr>
                                      <p:tavLst>
                                        <p:tav tm="0">
                                          <p:val>
                                            <p:fltVal val="0"/>
                                          </p:val>
                                        </p:tav>
                                        <p:tav tm="100000">
                                          <p:val>
                                            <p:strVal val="#ppt_w"/>
                                          </p:val>
                                        </p:tav>
                                      </p:tavLst>
                                    </p:anim>
                                    <p:anim calcmode="lin" valueType="num">
                                      <p:cBhvr>
                                        <p:cTn id="93" dur="500" fill="hold"/>
                                        <p:tgtEl>
                                          <p:spTgt spid="23"/>
                                        </p:tgtEl>
                                        <p:attrNameLst>
                                          <p:attrName>ppt_h</p:attrName>
                                        </p:attrNameLst>
                                      </p:cBhvr>
                                      <p:tavLst>
                                        <p:tav tm="0">
                                          <p:val>
                                            <p:fltVal val="0"/>
                                          </p:val>
                                        </p:tav>
                                        <p:tav tm="100000">
                                          <p:val>
                                            <p:strVal val="#ppt_h"/>
                                          </p:val>
                                        </p:tav>
                                      </p:tavLst>
                                    </p:anim>
                                    <p:animEffect transition="in" filter="fade">
                                      <p:cBhvr>
                                        <p:cTn id="94" dur="500"/>
                                        <p:tgtEl>
                                          <p:spTgt spid="23"/>
                                        </p:tgtEl>
                                      </p:cBhvr>
                                    </p:animEffect>
                                  </p:childTnLst>
                                </p:cTn>
                              </p:par>
                              <p:par>
                                <p:cTn id="95" presetID="53" presetClass="entr" presetSubtype="16" fill="hold" nodeType="withEffect">
                                  <p:stCondLst>
                                    <p:cond delay="0"/>
                                  </p:stCondLst>
                                  <p:childTnLst>
                                    <p:set>
                                      <p:cBhvr>
                                        <p:cTn id="96" dur="1" fill="hold">
                                          <p:stCondLst>
                                            <p:cond delay="0"/>
                                          </p:stCondLst>
                                        </p:cTn>
                                        <p:tgtEl>
                                          <p:spTgt spid="24"/>
                                        </p:tgtEl>
                                        <p:attrNameLst>
                                          <p:attrName>style.visibility</p:attrName>
                                        </p:attrNameLst>
                                      </p:cBhvr>
                                      <p:to>
                                        <p:strVal val="visible"/>
                                      </p:to>
                                    </p:set>
                                    <p:anim calcmode="lin" valueType="num">
                                      <p:cBhvr>
                                        <p:cTn id="97" dur="500" fill="hold"/>
                                        <p:tgtEl>
                                          <p:spTgt spid="24"/>
                                        </p:tgtEl>
                                        <p:attrNameLst>
                                          <p:attrName>ppt_w</p:attrName>
                                        </p:attrNameLst>
                                      </p:cBhvr>
                                      <p:tavLst>
                                        <p:tav tm="0">
                                          <p:val>
                                            <p:fltVal val="0"/>
                                          </p:val>
                                        </p:tav>
                                        <p:tav tm="100000">
                                          <p:val>
                                            <p:strVal val="#ppt_w"/>
                                          </p:val>
                                        </p:tav>
                                      </p:tavLst>
                                    </p:anim>
                                    <p:anim calcmode="lin" valueType="num">
                                      <p:cBhvr>
                                        <p:cTn id="98" dur="500" fill="hold"/>
                                        <p:tgtEl>
                                          <p:spTgt spid="24"/>
                                        </p:tgtEl>
                                        <p:attrNameLst>
                                          <p:attrName>ppt_h</p:attrName>
                                        </p:attrNameLst>
                                      </p:cBhvr>
                                      <p:tavLst>
                                        <p:tav tm="0">
                                          <p:val>
                                            <p:fltVal val="0"/>
                                          </p:val>
                                        </p:tav>
                                        <p:tav tm="100000">
                                          <p:val>
                                            <p:strVal val="#ppt_h"/>
                                          </p:val>
                                        </p:tav>
                                      </p:tavLst>
                                    </p:anim>
                                    <p:animEffect transition="in" filter="fade">
                                      <p:cBhvr>
                                        <p:cTn id="99" dur="500"/>
                                        <p:tgtEl>
                                          <p:spTgt spid="24"/>
                                        </p:tgtEl>
                                      </p:cBhvr>
                                    </p:animEffect>
                                  </p:childTnLst>
                                </p:cTn>
                              </p:par>
                            </p:childTnLst>
                          </p:cTn>
                        </p:par>
                        <p:par>
                          <p:cTn id="100" fill="hold">
                            <p:stCondLst>
                              <p:cond delay="9250"/>
                            </p:stCondLst>
                            <p:childTnLst>
                              <p:par>
                                <p:cTn id="101" presetID="47" presetClass="entr" presetSubtype="0" fill="hold" grpId="0" nodeType="afterEffect">
                                  <p:stCondLst>
                                    <p:cond delay="0"/>
                                  </p:stCondLst>
                                  <p:childTnLst>
                                    <p:set>
                                      <p:cBhvr>
                                        <p:cTn id="102" dur="1" fill="hold">
                                          <p:stCondLst>
                                            <p:cond delay="0"/>
                                          </p:stCondLst>
                                        </p:cTn>
                                        <p:tgtEl>
                                          <p:spTgt spid="21"/>
                                        </p:tgtEl>
                                        <p:attrNameLst>
                                          <p:attrName>style.visibility</p:attrName>
                                        </p:attrNameLst>
                                      </p:cBhvr>
                                      <p:to>
                                        <p:strVal val="visible"/>
                                      </p:to>
                                    </p:set>
                                    <p:animEffect transition="in" filter="fade">
                                      <p:cBhvr>
                                        <p:cTn id="103" dur="1000"/>
                                        <p:tgtEl>
                                          <p:spTgt spid="21"/>
                                        </p:tgtEl>
                                      </p:cBhvr>
                                    </p:animEffect>
                                    <p:anim calcmode="lin" valueType="num">
                                      <p:cBhvr>
                                        <p:cTn id="104" dur="1000" fill="hold"/>
                                        <p:tgtEl>
                                          <p:spTgt spid="21"/>
                                        </p:tgtEl>
                                        <p:attrNameLst>
                                          <p:attrName>ppt_x</p:attrName>
                                        </p:attrNameLst>
                                      </p:cBhvr>
                                      <p:tavLst>
                                        <p:tav tm="0">
                                          <p:val>
                                            <p:strVal val="#ppt_x"/>
                                          </p:val>
                                        </p:tav>
                                        <p:tav tm="100000">
                                          <p:val>
                                            <p:strVal val="#ppt_x"/>
                                          </p:val>
                                        </p:tav>
                                      </p:tavLst>
                                    </p:anim>
                                    <p:anim calcmode="lin" valueType="num">
                                      <p:cBhvr>
                                        <p:cTn id="105" dur="1000" fill="hold"/>
                                        <p:tgtEl>
                                          <p:spTgt spid="21"/>
                                        </p:tgtEl>
                                        <p:attrNameLst>
                                          <p:attrName>ppt_y</p:attrName>
                                        </p:attrNameLst>
                                      </p:cBhvr>
                                      <p:tavLst>
                                        <p:tav tm="0">
                                          <p:val>
                                            <p:strVal val="#ppt_y-.1"/>
                                          </p:val>
                                        </p:tav>
                                        <p:tav tm="100000">
                                          <p:val>
                                            <p:strVal val="#ppt_y"/>
                                          </p:val>
                                        </p:tav>
                                      </p:tavLst>
                                    </p:anim>
                                  </p:childTnLst>
                                </p:cTn>
                              </p:par>
                            </p:childTnLst>
                          </p:cTn>
                        </p:par>
                        <p:par>
                          <p:cTn id="106" fill="hold">
                            <p:stCondLst>
                              <p:cond delay="10250"/>
                            </p:stCondLst>
                            <p:childTnLst>
                              <p:par>
                                <p:cTn id="107" presetID="42" presetClass="entr" presetSubtype="0" fill="hold" grpId="0" nodeType="afterEffect">
                                  <p:stCondLst>
                                    <p:cond delay="0"/>
                                  </p:stCondLst>
                                  <p:childTnLst>
                                    <p:set>
                                      <p:cBhvr>
                                        <p:cTn id="108" dur="1" fill="hold">
                                          <p:stCondLst>
                                            <p:cond delay="0"/>
                                          </p:stCondLst>
                                        </p:cTn>
                                        <p:tgtEl>
                                          <p:spTgt spid="20"/>
                                        </p:tgtEl>
                                        <p:attrNameLst>
                                          <p:attrName>style.visibility</p:attrName>
                                        </p:attrNameLst>
                                      </p:cBhvr>
                                      <p:to>
                                        <p:strVal val="visible"/>
                                      </p:to>
                                    </p:set>
                                    <p:animEffect transition="in" filter="fade">
                                      <p:cBhvr>
                                        <p:cTn id="109" dur="1000"/>
                                        <p:tgtEl>
                                          <p:spTgt spid="20"/>
                                        </p:tgtEl>
                                      </p:cBhvr>
                                    </p:animEffect>
                                    <p:anim calcmode="lin" valueType="num">
                                      <p:cBhvr>
                                        <p:cTn id="110" dur="1000" fill="hold"/>
                                        <p:tgtEl>
                                          <p:spTgt spid="20"/>
                                        </p:tgtEl>
                                        <p:attrNameLst>
                                          <p:attrName>ppt_x</p:attrName>
                                        </p:attrNameLst>
                                      </p:cBhvr>
                                      <p:tavLst>
                                        <p:tav tm="0">
                                          <p:val>
                                            <p:strVal val="#ppt_x"/>
                                          </p:val>
                                        </p:tav>
                                        <p:tav tm="100000">
                                          <p:val>
                                            <p:strVal val="#ppt_x"/>
                                          </p:val>
                                        </p:tav>
                                      </p:tavLst>
                                    </p:anim>
                                    <p:anim calcmode="lin" valueType="num">
                                      <p:cBhvr>
                                        <p:cTn id="111" dur="1000" fill="hold"/>
                                        <p:tgtEl>
                                          <p:spTgt spid="20"/>
                                        </p:tgtEl>
                                        <p:attrNameLst>
                                          <p:attrName>ppt_y</p:attrName>
                                        </p:attrNameLst>
                                      </p:cBhvr>
                                      <p:tavLst>
                                        <p:tav tm="0">
                                          <p:val>
                                            <p:strVal val="#ppt_y+.1"/>
                                          </p:val>
                                        </p:tav>
                                        <p:tav tm="100000">
                                          <p:val>
                                            <p:strVal val="#ppt_y"/>
                                          </p:val>
                                        </p:tav>
                                      </p:tavLst>
                                    </p:anim>
                                  </p:childTnLst>
                                </p:cTn>
                              </p:par>
                            </p:childTnLst>
                          </p:cTn>
                        </p:par>
                        <p:par>
                          <p:cTn id="112" fill="hold">
                            <p:stCondLst>
                              <p:cond delay="11250"/>
                            </p:stCondLst>
                            <p:childTnLst>
                              <p:par>
                                <p:cTn id="113" presetID="53" presetClass="entr" presetSubtype="16" fill="hold" grpId="0" nodeType="afterEffect">
                                  <p:stCondLst>
                                    <p:cond delay="0"/>
                                  </p:stCondLst>
                                  <p:childTnLst>
                                    <p:set>
                                      <p:cBhvr>
                                        <p:cTn id="114" dur="1" fill="hold">
                                          <p:stCondLst>
                                            <p:cond delay="0"/>
                                          </p:stCondLst>
                                        </p:cTn>
                                        <p:tgtEl>
                                          <p:spTgt spid="31"/>
                                        </p:tgtEl>
                                        <p:attrNameLst>
                                          <p:attrName>style.visibility</p:attrName>
                                        </p:attrNameLst>
                                      </p:cBhvr>
                                      <p:to>
                                        <p:strVal val="visible"/>
                                      </p:to>
                                    </p:set>
                                    <p:anim calcmode="lin" valueType="num">
                                      <p:cBhvr>
                                        <p:cTn id="115" dur="500" fill="hold"/>
                                        <p:tgtEl>
                                          <p:spTgt spid="31"/>
                                        </p:tgtEl>
                                        <p:attrNameLst>
                                          <p:attrName>ppt_w</p:attrName>
                                        </p:attrNameLst>
                                      </p:cBhvr>
                                      <p:tavLst>
                                        <p:tav tm="0">
                                          <p:val>
                                            <p:fltVal val="0"/>
                                          </p:val>
                                        </p:tav>
                                        <p:tav tm="100000">
                                          <p:val>
                                            <p:strVal val="#ppt_w"/>
                                          </p:val>
                                        </p:tav>
                                      </p:tavLst>
                                    </p:anim>
                                    <p:anim calcmode="lin" valueType="num">
                                      <p:cBhvr>
                                        <p:cTn id="116" dur="500" fill="hold"/>
                                        <p:tgtEl>
                                          <p:spTgt spid="31"/>
                                        </p:tgtEl>
                                        <p:attrNameLst>
                                          <p:attrName>ppt_h</p:attrName>
                                        </p:attrNameLst>
                                      </p:cBhvr>
                                      <p:tavLst>
                                        <p:tav tm="0">
                                          <p:val>
                                            <p:fltVal val="0"/>
                                          </p:val>
                                        </p:tav>
                                        <p:tav tm="100000">
                                          <p:val>
                                            <p:strVal val="#ppt_h"/>
                                          </p:val>
                                        </p:tav>
                                      </p:tavLst>
                                    </p:anim>
                                    <p:animEffect transition="in" filter="fade">
                                      <p:cBhvr>
                                        <p:cTn id="117" dur="500"/>
                                        <p:tgtEl>
                                          <p:spTgt spid="31"/>
                                        </p:tgtEl>
                                      </p:cBhvr>
                                    </p:animEffect>
                                  </p:childTnLst>
                                </p:cTn>
                              </p:par>
                              <p:par>
                                <p:cTn id="118" presetID="53" presetClass="entr" presetSubtype="16" fill="hold" nodeType="withEffect">
                                  <p:stCondLst>
                                    <p:cond delay="0"/>
                                  </p:stCondLst>
                                  <p:childTnLst>
                                    <p:set>
                                      <p:cBhvr>
                                        <p:cTn id="119" dur="1" fill="hold">
                                          <p:stCondLst>
                                            <p:cond delay="0"/>
                                          </p:stCondLst>
                                        </p:cTn>
                                        <p:tgtEl>
                                          <p:spTgt spid="32"/>
                                        </p:tgtEl>
                                        <p:attrNameLst>
                                          <p:attrName>style.visibility</p:attrName>
                                        </p:attrNameLst>
                                      </p:cBhvr>
                                      <p:to>
                                        <p:strVal val="visible"/>
                                      </p:to>
                                    </p:set>
                                    <p:anim calcmode="lin" valueType="num">
                                      <p:cBhvr>
                                        <p:cTn id="120" dur="500" fill="hold"/>
                                        <p:tgtEl>
                                          <p:spTgt spid="32"/>
                                        </p:tgtEl>
                                        <p:attrNameLst>
                                          <p:attrName>ppt_w</p:attrName>
                                        </p:attrNameLst>
                                      </p:cBhvr>
                                      <p:tavLst>
                                        <p:tav tm="0">
                                          <p:val>
                                            <p:fltVal val="0"/>
                                          </p:val>
                                        </p:tav>
                                        <p:tav tm="100000">
                                          <p:val>
                                            <p:strVal val="#ppt_w"/>
                                          </p:val>
                                        </p:tav>
                                      </p:tavLst>
                                    </p:anim>
                                    <p:anim calcmode="lin" valueType="num">
                                      <p:cBhvr>
                                        <p:cTn id="121" dur="500" fill="hold"/>
                                        <p:tgtEl>
                                          <p:spTgt spid="32"/>
                                        </p:tgtEl>
                                        <p:attrNameLst>
                                          <p:attrName>ppt_h</p:attrName>
                                        </p:attrNameLst>
                                      </p:cBhvr>
                                      <p:tavLst>
                                        <p:tav tm="0">
                                          <p:val>
                                            <p:fltVal val="0"/>
                                          </p:val>
                                        </p:tav>
                                        <p:tav tm="100000">
                                          <p:val>
                                            <p:strVal val="#ppt_h"/>
                                          </p:val>
                                        </p:tav>
                                      </p:tavLst>
                                    </p:anim>
                                    <p:animEffect transition="in" filter="fade">
                                      <p:cBhvr>
                                        <p:cTn id="122" dur="500"/>
                                        <p:tgtEl>
                                          <p:spTgt spid="32"/>
                                        </p:tgtEl>
                                      </p:cBhvr>
                                    </p:animEffect>
                                  </p:childTnLst>
                                </p:cTn>
                              </p:par>
                            </p:childTnLst>
                          </p:cTn>
                        </p:par>
                        <p:par>
                          <p:cTn id="123" fill="hold">
                            <p:stCondLst>
                              <p:cond delay="11750"/>
                            </p:stCondLst>
                            <p:childTnLst>
                              <p:par>
                                <p:cTn id="124" presetID="42" presetClass="entr" presetSubtype="0" fill="hold" grpId="0" nodeType="afterEffect">
                                  <p:stCondLst>
                                    <p:cond delay="0"/>
                                  </p:stCondLst>
                                  <p:childTnLst>
                                    <p:set>
                                      <p:cBhvr>
                                        <p:cTn id="125" dur="1" fill="hold">
                                          <p:stCondLst>
                                            <p:cond delay="0"/>
                                          </p:stCondLst>
                                        </p:cTn>
                                        <p:tgtEl>
                                          <p:spTgt spid="37"/>
                                        </p:tgtEl>
                                        <p:attrNameLst>
                                          <p:attrName>style.visibility</p:attrName>
                                        </p:attrNameLst>
                                      </p:cBhvr>
                                      <p:to>
                                        <p:strVal val="visible"/>
                                      </p:to>
                                    </p:set>
                                    <p:animEffect transition="in" filter="fade">
                                      <p:cBhvr>
                                        <p:cTn id="126" dur="1000"/>
                                        <p:tgtEl>
                                          <p:spTgt spid="37"/>
                                        </p:tgtEl>
                                      </p:cBhvr>
                                    </p:animEffect>
                                    <p:anim calcmode="lin" valueType="num">
                                      <p:cBhvr>
                                        <p:cTn id="127" dur="1000" fill="hold"/>
                                        <p:tgtEl>
                                          <p:spTgt spid="37"/>
                                        </p:tgtEl>
                                        <p:attrNameLst>
                                          <p:attrName>ppt_x</p:attrName>
                                        </p:attrNameLst>
                                      </p:cBhvr>
                                      <p:tavLst>
                                        <p:tav tm="0">
                                          <p:val>
                                            <p:strVal val="#ppt_x"/>
                                          </p:val>
                                        </p:tav>
                                        <p:tav tm="100000">
                                          <p:val>
                                            <p:strVal val="#ppt_x"/>
                                          </p:val>
                                        </p:tav>
                                      </p:tavLst>
                                    </p:anim>
                                    <p:anim calcmode="lin" valueType="num">
                                      <p:cBhvr>
                                        <p:cTn id="128" dur="1000" fill="hold"/>
                                        <p:tgtEl>
                                          <p:spTgt spid="37"/>
                                        </p:tgtEl>
                                        <p:attrNameLst>
                                          <p:attrName>ppt_y</p:attrName>
                                        </p:attrNameLst>
                                      </p:cBhvr>
                                      <p:tavLst>
                                        <p:tav tm="0">
                                          <p:val>
                                            <p:strVal val="#ppt_y+.1"/>
                                          </p:val>
                                        </p:tav>
                                        <p:tav tm="100000">
                                          <p:val>
                                            <p:strVal val="#ppt_y"/>
                                          </p:val>
                                        </p:tav>
                                      </p:tavLst>
                                    </p:anim>
                                  </p:childTnLst>
                                </p:cTn>
                              </p:par>
                            </p:childTnLst>
                          </p:cTn>
                        </p:par>
                        <p:par>
                          <p:cTn id="129" fill="hold">
                            <p:stCondLst>
                              <p:cond delay="12750"/>
                            </p:stCondLst>
                            <p:childTnLst>
                              <p:par>
                                <p:cTn id="130" presetID="47" presetClass="entr" presetSubtype="0" fill="hold" grpId="0" nodeType="afterEffect">
                                  <p:stCondLst>
                                    <p:cond delay="0"/>
                                  </p:stCondLst>
                                  <p:childTnLst>
                                    <p:set>
                                      <p:cBhvr>
                                        <p:cTn id="131" dur="1" fill="hold">
                                          <p:stCondLst>
                                            <p:cond delay="0"/>
                                          </p:stCondLst>
                                        </p:cTn>
                                        <p:tgtEl>
                                          <p:spTgt spid="38"/>
                                        </p:tgtEl>
                                        <p:attrNameLst>
                                          <p:attrName>style.visibility</p:attrName>
                                        </p:attrNameLst>
                                      </p:cBhvr>
                                      <p:to>
                                        <p:strVal val="visible"/>
                                      </p:to>
                                    </p:set>
                                    <p:animEffect transition="in" filter="fade">
                                      <p:cBhvr>
                                        <p:cTn id="132" dur="1000"/>
                                        <p:tgtEl>
                                          <p:spTgt spid="38"/>
                                        </p:tgtEl>
                                      </p:cBhvr>
                                    </p:animEffect>
                                    <p:anim calcmode="lin" valueType="num">
                                      <p:cBhvr>
                                        <p:cTn id="133" dur="1000" fill="hold"/>
                                        <p:tgtEl>
                                          <p:spTgt spid="38"/>
                                        </p:tgtEl>
                                        <p:attrNameLst>
                                          <p:attrName>ppt_x</p:attrName>
                                        </p:attrNameLst>
                                      </p:cBhvr>
                                      <p:tavLst>
                                        <p:tav tm="0">
                                          <p:val>
                                            <p:strVal val="#ppt_x"/>
                                          </p:val>
                                        </p:tav>
                                        <p:tav tm="100000">
                                          <p:val>
                                            <p:strVal val="#ppt_x"/>
                                          </p:val>
                                        </p:tav>
                                      </p:tavLst>
                                    </p:anim>
                                    <p:anim calcmode="lin" valueType="num">
                                      <p:cBhvr>
                                        <p:cTn id="134"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animBg="1"/>
      <p:bldP spid="12" grpId="0" animBg="1"/>
      <p:bldP spid="13" grpId="0" animBg="1"/>
      <p:bldP spid="14" grpId="0" animBg="1"/>
      <p:bldP spid="11" grpId="0" animBg="1"/>
      <p:bldP spid="18" grpId="0" animBg="1"/>
      <p:bldP spid="19" grpId="0"/>
      <p:bldP spid="20" grpId="0"/>
      <p:bldP spid="21" grpId="0" animBg="1"/>
      <p:bldP spid="23" grpId="0" animBg="1"/>
      <p:bldP spid="27" grpId="0" animBg="1"/>
      <p:bldP spid="31" grpId="0" animBg="1"/>
      <p:bldP spid="35" grpId="0" animBg="1"/>
      <p:bldP spid="36" grpId="0"/>
      <p:bldP spid="37" grpId="0" animBg="1"/>
      <p:bldP spid="38" grpId="0"/>
      <p:bldP spid="4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grpSp>
        <p:nvGrpSpPr>
          <p:cNvPr id="6" name="Group 31">
            <a:extLst>
              <a:ext uri="{FF2B5EF4-FFF2-40B4-BE49-F238E27FC236}">
                <a16:creationId xmlns:a16="http://schemas.microsoft.com/office/drawing/2014/main" id="{4546864D-5615-41C9-A78C-4B828F4D62EE}"/>
              </a:ext>
            </a:extLst>
          </p:cNvPr>
          <p:cNvGrpSpPr>
            <a:grpSpLocks/>
          </p:cNvGrpSpPr>
          <p:nvPr/>
        </p:nvGrpSpPr>
        <p:grpSpPr>
          <a:xfrm flipH="1">
            <a:off x="3592943" y="1463933"/>
            <a:ext cx="3931920" cy="5164760"/>
            <a:chOff x="3124200" y="1228506"/>
            <a:chExt cx="2831700" cy="3873569"/>
          </a:xfr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effectLst>
            <a:outerShdw blurRad="63500" sx="102000" sy="102000" algn="ctr" rotWithShape="0">
              <a:prstClr val="black">
                <a:alpha val="40000"/>
              </a:prstClr>
            </a:outerShdw>
          </a:effectLst>
        </p:grpSpPr>
        <p:grpSp>
          <p:nvGrpSpPr>
            <p:cNvPr id="7" name="Group 10">
              <a:extLst>
                <a:ext uri="{FF2B5EF4-FFF2-40B4-BE49-F238E27FC236}">
                  <a16:creationId xmlns:a16="http://schemas.microsoft.com/office/drawing/2014/main" id="{A6863132-27A1-4EE3-8D32-B10886B163B2}"/>
                </a:ext>
              </a:extLst>
            </p:cNvPr>
            <p:cNvGrpSpPr/>
            <p:nvPr/>
          </p:nvGrpSpPr>
          <p:grpSpPr>
            <a:xfrm>
              <a:off x="3129387" y="1228506"/>
              <a:ext cx="2826513" cy="3458713"/>
              <a:chOff x="2849146" y="1163254"/>
              <a:chExt cx="2910223" cy="3561146"/>
            </a:xfrm>
            <a:grpFill/>
          </p:grpSpPr>
          <p:sp>
            <p:nvSpPr>
              <p:cNvPr id="9" name="Freeform 5">
                <a:extLst>
                  <a:ext uri="{FF2B5EF4-FFF2-40B4-BE49-F238E27FC236}">
                    <a16:creationId xmlns:a16="http://schemas.microsoft.com/office/drawing/2014/main" id="{7906E37E-1829-4BCB-AEB5-6A5FBEFB83DE}"/>
                  </a:ext>
                </a:extLst>
              </p:cNvPr>
              <p:cNvSpPr/>
              <p:nvPr/>
            </p:nvSpPr>
            <p:spPr>
              <a:xfrm>
                <a:off x="4005622" y="2194560"/>
                <a:ext cx="909277" cy="2529840"/>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Lst>
                <a:ahLst/>
                <a:cxnLst>
                  <a:cxn ang="0">
                    <a:pos x="connsiteX0" y="connsiteY0"/>
                  </a:cxn>
                  <a:cxn ang="0">
                    <a:pos x="connsiteX1" y="connsiteY1"/>
                  </a:cxn>
                  <a:cxn ang="0">
                    <a:pos x="connsiteX2" y="connsiteY2"/>
                  </a:cxn>
                  <a:cxn ang="0">
                    <a:pos x="connsiteX3" y="connsiteY3"/>
                  </a:cxn>
                </a:cxnLst>
                <a:rect l="l" t="t" r="r" b="b"/>
                <a:pathLst>
                  <a:path w="952500" h="2266950">
                    <a:moveTo>
                      <a:pt x="0" y="2266950"/>
                    </a:moveTo>
                    <a:cubicBezTo>
                      <a:pt x="88900" y="1631950"/>
                      <a:pt x="1588" y="579438"/>
                      <a:pt x="952500" y="0"/>
                    </a:cubicBezTo>
                    <a:cubicBezTo>
                      <a:pt x="392113" y="646113"/>
                      <a:pt x="365125" y="1563688"/>
                      <a:pt x="609600" y="226695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0" name="Freeform 6">
                <a:extLst>
                  <a:ext uri="{FF2B5EF4-FFF2-40B4-BE49-F238E27FC236}">
                    <a16:creationId xmlns:a16="http://schemas.microsoft.com/office/drawing/2014/main" id="{782EBE5F-6331-44ED-82AD-ED46DEFE3878}"/>
                  </a:ext>
                </a:extLst>
              </p:cNvPr>
              <p:cNvSpPr/>
              <p:nvPr/>
            </p:nvSpPr>
            <p:spPr>
              <a:xfrm rot="3518512">
                <a:off x="4718673" y="2330344"/>
                <a:ext cx="500810" cy="1580583"/>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52500" h="3006140">
                    <a:moveTo>
                      <a:pt x="0" y="2266950"/>
                    </a:moveTo>
                    <a:cubicBezTo>
                      <a:pt x="88900" y="1631950"/>
                      <a:pt x="1588" y="579438"/>
                      <a:pt x="952500" y="0"/>
                    </a:cubicBezTo>
                    <a:cubicBezTo>
                      <a:pt x="392113" y="646113"/>
                      <a:pt x="319040" y="1407870"/>
                      <a:pt x="441688" y="2206606"/>
                    </a:cubicBezTo>
                    <a:cubicBezTo>
                      <a:pt x="475447" y="2593490"/>
                      <a:pt x="740775" y="2739629"/>
                      <a:pt x="890319" y="3006140"/>
                    </a:cubicBezTo>
                    <a:lnTo>
                      <a:pt x="0" y="226695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1" name="Freeform 7">
                <a:extLst>
                  <a:ext uri="{FF2B5EF4-FFF2-40B4-BE49-F238E27FC236}">
                    <a16:creationId xmlns:a16="http://schemas.microsoft.com/office/drawing/2014/main" id="{B59BD233-D6AE-4466-9B12-08414D0A185D}"/>
                  </a:ext>
                </a:extLst>
              </p:cNvPr>
              <p:cNvSpPr/>
              <p:nvPr/>
            </p:nvSpPr>
            <p:spPr>
              <a:xfrm rot="20407343" flipH="1">
                <a:off x="3585346" y="1163254"/>
                <a:ext cx="586347" cy="2365037"/>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143106 w 926427"/>
                  <a:gd name="connsiteY0" fmla="*/ 2358752 h 2717007"/>
                  <a:gd name="connsiteX1" fmla="*/ 926427 w 926427"/>
                  <a:gd name="connsiteY1" fmla="*/ 0 h 2717007"/>
                  <a:gd name="connsiteX2" fmla="*/ 564564 w 926427"/>
                  <a:gd name="connsiteY2" fmla="*/ 2717007 h 2717007"/>
                  <a:gd name="connsiteX3" fmla="*/ 143106 w 926427"/>
                  <a:gd name="connsiteY3" fmla="*/ 2358752 h 2717007"/>
                  <a:gd name="connsiteX0" fmla="*/ 278206 w 926428"/>
                  <a:gd name="connsiteY0" fmla="*/ 2323821 h 2682076"/>
                  <a:gd name="connsiteX1" fmla="*/ 926428 w 926428"/>
                  <a:gd name="connsiteY1" fmla="*/ 0 h 2682076"/>
                  <a:gd name="connsiteX2" fmla="*/ 699664 w 926428"/>
                  <a:gd name="connsiteY2" fmla="*/ 2682076 h 2682076"/>
                  <a:gd name="connsiteX3" fmla="*/ 278206 w 926428"/>
                  <a:gd name="connsiteY3" fmla="*/ 2323821 h 2682076"/>
                  <a:gd name="connsiteX0" fmla="*/ 129111 w 777333"/>
                  <a:gd name="connsiteY0" fmla="*/ 2323821 h 2682076"/>
                  <a:gd name="connsiteX1" fmla="*/ 777333 w 777333"/>
                  <a:gd name="connsiteY1" fmla="*/ 0 h 2682076"/>
                  <a:gd name="connsiteX2" fmla="*/ 550569 w 777333"/>
                  <a:gd name="connsiteY2" fmla="*/ 2682076 h 2682076"/>
                  <a:gd name="connsiteX3" fmla="*/ 129111 w 777333"/>
                  <a:gd name="connsiteY3" fmla="*/ 2323821 h 2682076"/>
                </a:gdLst>
                <a:ahLst/>
                <a:cxnLst>
                  <a:cxn ang="0">
                    <a:pos x="connsiteX0" y="connsiteY0"/>
                  </a:cxn>
                  <a:cxn ang="0">
                    <a:pos x="connsiteX1" y="connsiteY1"/>
                  </a:cxn>
                  <a:cxn ang="0">
                    <a:pos x="connsiteX2" y="connsiteY2"/>
                  </a:cxn>
                  <a:cxn ang="0">
                    <a:pos x="connsiteX3" y="connsiteY3"/>
                  </a:cxn>
                </a:cxnLst>
                <a:rect l="l" t="t" r="r" b="b"/>
                <a:pathLst>
                  <a:path w="777333" h="2682076">
                    <a:moveTo>
                      <a:pt x="129111" y="2323821"/>
                    </a:moveTo>
                    <a:cubicBezTo>
                      <a:pt x="218011" y="1688821"/>
                      <a:pt x="0" y="823746"/>
                      <a:pt x="777333" y="0"/>
                    </a:cubicBezTo>
                    <a:cubicBezTo>
                      <a:pt x="216946" y="646113"/>
                      <a:pt x="306094" y="1978814"/>
                      <a:pt x="550569" y="2682076"/>
                    </a:cubicBezTo>
                    <a:lnTo>
                      <a:pt x="129111" y="232382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Freeform 8">
                <a:extLst>
                  <a:ext uri="{FF2B5EF4-FFF2-40B4-BE49-F238E27FC236}">
                    <a16:creationId xmlns:a16="http://schemas.microsoft.com/office/drawing/2014/main" id="{6ECE55E1-F2A7-4559-8572-363AB785A173}"/>
                  </a:ext>
                </a:extLst>
              </p:cNvPr>
              <p:cNvSpPr/>
              <p:nvPr/>
            </p:nvSpPr>
            <p:spPr>
              <a:xfrm rot="18269237" flipH="1">
                <a:off x="3381995" y="1863920"/>
                <a:ext cx="318592" cy="138428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0 w 952500"/>
                  <a:gd name="connsiteY0" fmla="*/ 2266950 h 2625205"/>
                  <a:gd name="connsiteX1" fmla="*/ 952500 w 952500"/>
                  <a:gd name="connsiteY1" fmla="*/ 0 h 2625205"/>
                  <a:gd name="connsiteX2" fmla="*/ 421458 w 952500"/>
                  <a:gd name="connsiteY2" fmla="*/ 2625205 h 2625205"/>
                  <a:gd name="connsiteX3" fmla="*/ 0 w 952500"/>
                  <a:gd name="connsiteY3" fmla="*/ 2266950 h 2625205"/>
                  <a:gd name="connsiteX0" fmla="*/ 227166 w 926428"/>
                  <a:gd name="connsiteY0" fmla="*/ 2480162 h 2838417"/>
                  <a:gd name="connsiteX1" fmla="*/ 926427 w 926428"/>
                  <a:gd name="connsiteY1" fmla="*/ 0 h 2838417"/>
                  <a:gd name="connsiteX2" fmla="*/ 648624 w 926428"/>
                  <a:gd name="connsiteY2" fmla="*/ 2838417 h 2838417"/>
                  <a:gd name="connsiteX3" fmla="*/ 227166 w 926428"/>
                  <a:gd name="connsiteY3" fmla="*/ 2480162 h 2838417"/>
                  <a:gd name="connsiteX0" fmla="*/ 64404 w 763666"/>
                  <a:gd name="connsiteY0" fmla="*/ 2480162 h 2838417"/>
                  <a:gd name="connsiteX1" fmla="*/ 763665 w 763666"/>
                  <a:gd name="connsiteY1" fmla="*/ 0 h 2838417"/>
                  <a:gd name="connsiteX2" fmla="*/ 485862 w 763666"/>
                  <a:gd name="connsiteY2" fmla="*/ 2838417 h 2838417"/>
                  <a:gd name="connsiteX3" fmla="*/ 64404 w 763666"/>
                  <a:gd name="connsiteY3" fmla="*/ 2480162 h 2838417"/>
                </a:gdLst>
                <a:ahLst/>
                <a:cxnLst>
                  <a:cxn ang="0">
                    <a:pos x="connsiteX0" y="connsiteY0"/>
                  </a:cxn>
                  <a:cxn ang="0">
                    <a:pos x="connsiteX1" y="connsiteY1"/>
                  </a:cxn>
                  <a:cxn ang="0">
                    <a:pos x="connsiteX2" y="connsiteY2"/>
                  </a:cxn>
                  <a:cxn ang="0">
                    <a:pos x="connsiteX3" y="connsiteY3"/>
                  </a:cxn>
                </a:cxnLst>
                <a:rect l="l" t="t" r="r" b="b"/>
                <a:pathLst>
                  <a:path w="763666" h="2838417">
                    <a:moveTo>
                      <a:pt x="64404" y="2480162"/>
                    </a:moveTo>
                    <a:cubicBezTo>
                      <a:pt x="153304" y="1845162"/>
                      <a:pt x="0" y="828318"/>
                      <a:pt x="763665" y="0"/>
                    </a:cubicBezTo>
                    <a:cubicBezTo>
                      <a:pt x="203278" y="646113"/>
                      <a:pt x="241387" y="2135155"/>
                      <a:pt x="485862" y="2838417"/>
                    </a:cubicBezTo>
                    <a:lnTo>
                      <a:pt x="64404" y="2480162"/>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Freeform 9">
                <a:extLst>
                  <a:ext uri="{FF2B5EF4-FFF2-40B4-BE49-F238E27FC236}">
                    <a16:creationId xmlns:a16="http://schemas.microsoft.com/office/drawing/2014/main" id="{8DAE8380-FB3B-44F6-A424-C607F9B46FA8}"/>
                  </a:ext>
                </a:extLst>
              </p:cNvPr>
              <p:cNvSpPr/>
              <p:nvPr/>
            </p:nvSpPr>
            <p:spPr>
              <a:xfrm rot="18512099" flipH="1">
                <a:off x="3455365" y="2788134"/>
                <a:ext cx="469550" cy="1409879"/>
              </a:xfrm>
              <a:custGeom>
                <a:avLst/>
                <a:gdLst>
                  <a:gd name="connsiteX0" fmla="*/ 0 w 228600"/>
                  <a:gd name="connsiteY0" fmla="*/ 1905000 h 1905000"/>
                  <a:gd name="connsiteX1" fmla="*/ 114300 w 228600"/>
                  <a:gd name="connsiteY1" fmla="*/ 0 h 1905000"/>
                  <a:gd name="connsiteX2" fmla="*/ 228600 w 228600"/>
                  <a:gd name="connsiteY2" fmla="*/ 1905000 h 1905000"/>
                  <a:gd name="connsiteX3" fmla="*/ 0 w 2286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266700"/>
                  <a:gd name="connsiteY0" fmla="*/ 1905000 h 1905000"/>
                  <a:gd name="connsiteX1" fmla="*/ 266700 w 266700"/>
                  <a:gd name="connsiteY1" fmla="*/ 0 h 1905000"/>
                  <a:gd name="connsiteX2" fmla="*/ 228600 w 266700"/>
                  <a:gd name="connsiteY2" fmla="*/ 1905000 h 1905000"/>
                  <a:gd name="connsiteX3" fmla="*/ 0 w 266700"/>
                  <a:gd name="connsiteY3" fmla="*/ 1905000 h 1905000"/>
                  <a:gd name="connsiteX0" fmla="*/ 0 w 342900"/>
                  <a:gd name="connsiteY0" fmla="*/ 1905000 h 1905000"/>
                  <a:gd name="connsiteX1" fmla="*/ 342900 w 342900"/>
                  <a:gd name="connsiteY1" fmla="*/ 0 h 1905000"/>
                  <a:gd name="connsiteX2" fmla="*/ 228600 w 342900"/>
                  <a:gd name="connsiteY2" fmla="*/ 1905000 h 1905000"/>
                  <a:gd name="connsiteX3" fmla="*/ 0 w 342900"/>
                  <a:gd name="connsiteY3" fmla="*/ 1905000 h 1905000"/>
                  <a:gd name="connsiteX0" fmla="*/ 74612 w 417512"/>
                  <a:gd name="connsiteY0" fmla="*/ 1905000 h 1905000"/>
                  <a:gd name="connsiteX1" fmla="*/ 417512 w 417512"/>
                  <a:gd name="connsiteY1" fmla="*/ 0 h 1905000"/>
                  <a:gd name="connsiteX2" fmla="*/ 3032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74612 w 417512"/>
                  <a:gd name="connsiteY0" fmla="*/ 1905000 h 1905000"/>
                  <a:gd name="connsiteX1" fmla="*/ 417512 w 417512"/>
                  <a:gd name="connsiteY1" fmla="*/ 0 h 1905000"/>
                  <a:gd name="connsiteX2" fmla="*/ 379412 w 417512"/>
                  <a:gd name="connsiteY2" fmla="*/ 1905000 h 1905000"/>
                  <a:gd name="connsiteX3" fmla="*/ 74612 w 417512"/>
                  <a:gd name="connsiteY3" fmla="*/ 1905000 h 1905000"/>
                  <a:gd name="connsiteX0" fmla="*/ 0 w 419100"/>
                  <a:gd name="connsiteY0" fmla="*/ 2076450 h 2076450"/>
                  <a:gd name="connsiteX1" fmla="*/ 419100 w 419100"/>
                  <a:gd name="connsiteY1" fmla="*/ 0 h 2076450"/>
                  <a:gd name="connsiteX2" fmla="*/ 304800 w 419100"/>
                  <a:gd name="connsiteY2" fmla="*/ 2076450 h 2076450"/>
                  <a:gd name="connsiteX3" fmla="*/ 0 w 419100"/>
                  <a:gd name="connsiteY3" fmla="*/ 2076450 h 2076450"/>
                  <a:gd name="connsiteX0" fmla="*/ 0 w 647700"/>
                  <a:gd name="connsiteY0" fmla="*/ 2324100 h 2324100"/>
                  <a:gd name="connsiteX1" fmla="*/ 647700 w 647700"/>
                  <a:gd name="connsiteY1" fmla="*/ 0 h 2324100"/>
                  <a:gd name="connsiteX2" fmla="*/ 304800 w 647700"/>
                  <a:gd name="connsiteY2" fmla="*/ 2324100 h 2324100"/>
                  <a:gd name="connsiteX3" fmla="*/ 0 w 647700"/>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3222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17462 w 665162"/>
                  <a:gd name="connsiteY0" fmla="*/ 2324100 h 2324100"/>
                  <a:gd name="connsiteX1" fmla="*/ 665162 w 665162"/>
                  <a:gd name="connsiteY1" fmla="*/ 0 h 2324100"/>
                  <a:gd name="connsiteX2" fmla="*/ 474662 w 665162"/>
                  <a:gd name="connsiteY2" fmla="*/ 2324100 h 2324100"/>
                  <a:gd name="connsiteX3" fmla="*/ 17462 w 6651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68262 w 715962"/>
                  <a:gd name="connsiteY0" fmla="*/ 2324100 h 2324100"/>
                  <a:gd name="connsiteX1" fmla="*/ 715962 w 715962"/>
                  <a:gd name="connsiteY1" fmla="*/ 0 h 2324100"/>
                  <a:gd name="connsiteX2" fmla="*/ 525462 w 715962"/>
                  <a:gd name="connsiteY2" fmla="*/ 2324100 h 2324100"/>
                  <a:gd name="connsiteX3" fmla="*/ 68262 w 715962"/>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324100 h 2324100"/>
                  <a:gd name="connsiteX1" fmla="*/ 952500 w 952500"/>
                  <a:gd name="connsiteY1" fmla="*/ 0 h 2324100"/>
                  <a:gd name="connsiteX2" fmla="*/ 457200 w 952500"/>
                  <a:gd name="connsiteY2" fmla="*/ 2324100 h 2324100"/>
                  <a:gd name="connsiteX3" fmla="*/ 0 w 952500"/>
                  <a:gd name="connsiteY3" fmla="*/ 2324100 h 232410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4572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2266950"/>
                  <a:gd name="connsiteX1" fmla="*/ 952500 w 952500"/>
                  <a:gd name="connsiteY1" fmla="*/ 0 h 2266950"/>
                  <a:gd name="connsiteX2" fmla="*/ 609600 w 952500"/>
                  <a:gd name="connsiteY2" fmla="*/ 2266950 h 2266950"/>
                  <a:gd name="connsiteX3" fmla="*/ 0 w 952500"/>
                  <a:gd name="connsiteY3" fmla="*/ 2266950 h 226695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609600 w 952500"/>
                  <a:gd name="connsiteY2" fmla="*/ 2266950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952500"/>
                  <a:gd name="connsiteY0" fmla="*/ 2266950 h 3006140"/>
                  <a:gd name="connsiteX1" fmla="*/ 952500 w 952500"/>
                  <a:gd name="connsiteY1" fmla="*/ 0 h 3006140"/>
                  <a:gd name="connsiteX2" fmla="*/ 441688 w 952500"/>
                  <a:gd name="connsiteY2" fmla="*/ 2206606 h 3006140"/>
                  <a:gd name="connsiteX3" fmla="*/ 890319 w 952500"/>
                  <a:gd name="connsiteY3" fmla="*/ 3006140 h 3006140"/>
                  <a:gd name="connsiteX4" fmla="*/ 0 w 952500"/>
                  <a:gd name="connsiteY4" fmla="*/ 2266950 h 3006140"/>
                  <a:gd name="connsiteX0" fmla="*/ 0 w 1001172"/>
                  <a:gd name="connsiteY0" fmla="*/ 2504110 h 3006140"/>
                  <a:gd name="connsiteX1" fmla="*/ 1001172 w 1001172"/>
                  <a:gd name="connsiteY1" fmla="*/ 0 h 3006140"/>
                  <a:gd name="connsiteX2" fmla="*/ 490360 w 1001172"/>
                  <a:gd name="connsiteY2" fmla="*/ 2206606 h 3006140"/>
                  <a:gd name="connsiteX3" fmla="*/ 938991 w 1001172"/>
                  <a:gd name="connsiteY3" fmla="*/ 3006140 h 3006140"/>
                  <a:gd name="connsiteX4" fmla="*/ 0 w 1001172"/>
                  <a:gd name="connsiteY4" fmla="*/ 2504110 h 300614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1172" h="3006140">
                    <a:moveTo>
                      <a:pt x="0" y="2504110"/>
                    </a:moveTo>
                    <a:cubicBezTo>
                      <a:pt x="88900" y="1869110"/>
                      <a:pt x="50260" y="579438"/>
                      <a:pt x="1001172" y="0"/>
                    </a:cubicBezTo>
                    <a:cubicBezTo>
                      <a:pt x="440785" y="646113"/>
                      <a:pt x="367712" y="1407870"/>
                      <a:pt x="490360" y="2206606"/>
                    </a:cubicBezTo>
                    <a:cubicBezTo>
                      <a:pt x="524119" y="2593490"/>
                      <a:pt x="789447" y="2739629"/>
                      <a:pt x="938991" y="3006140"/>
                    </a:cubicBezTo>
                    <a:lnTo>
                      <a:pt x="0" y="250411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8" name="Freeform 11">
              <a:extLst>
                <a:ext uri="{FF2B5EF4-FFF2-40B4-BE49-F238E27FC236}">
                  <a16:creationId xmlns:a16="http://schemas.microsoft.com/office/drawing/2014/main" id="{87002E81-4E37-49E5-9D7D-AF28DD64C7F2}"/>
                </a:ext>
              </a:extLst>
            </p:cNvPr>
            <p:cNvSpPr>
              <a:spLocks/>
            </p:cNvSpPr>
            <p:nvPr/>
          </p:nvSpPr>
          <p:spPr bwMode="auto">
            <a:xfrm>
              <a:off x="3124200" y="4186470"/>
              <a:ext cx="2789984" cy="915605"/>
            </a:xfrm>
            <a:custGeom>
              <a:avLst/>
              <a:gdLst/>
              <a:ahLst/>
              <a:cxnLst>
                <a:cxn ang="0">
                  <a:pos x="1229" y="237"/>
                </a:cxn>
                <a:cxn ang="0">
                  <a:pos x="0" y="272"/>
                </a:cxn>
                <a:cxn ang="0">
                  <a:pos x="1229" y="237"/>
                </a:cxn>
              </a:cxnLst>
              <a:rect l="0" t="0" r="r" b="b"/>
              <a:pathLst>
                <a:path w="1229" h="272">
                  <a:moveTo>
                    <a:pt x="1229" y="237"/>
                  </a:moveTo>
                  <a:cubicBezTo>
                    <a:pt x="1229" y="237"/>
                    <a:pt x="463" y="138"/>
                    <a:pt x="0" y="272"/>
                  </a:cubicBezTo>
                  <a:cubicBezTo>
                    <a:pt x="0" y="272"/>
                    <a:pt x="516" y="0"/>
                    <a:pt x="1229" y="23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 name="TextBox 13">
            <a:extLst>
              <a:ext uri="{FF2B5EF4-FFF2-40B4-BE49-F238E27FC236}">
                <a16:creationId xmlns:a16="http://schemas.microsoft.com/office/drawing/2014/main" id="{767723C0-8389-445C-AA60-16537151835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44" name="TextBox 43">
            <a:extLst>
              <a:ext uri="{FF2B5EF4-FFF2-40B4-BE49-F238E27FC236}">
                <a16:creationId xmlns:a16="http://schemas.microsoft.com/office/drawing/2014/main" id="{5CECD3E2-95B9-4E14-894D-877B6CCD0A81}"/>
              </a:ext>
            </a:extLst>
          </p:cNvPr>
          <p:cNvSpPr txBox="1"/>
          <p:nvPr/>
        </p:nvSpPr>
        <p:spPr>
          <a:xfrm>
            <a:off x="500812" y="4741016"/>
            <a:ext cx="3976706" cy="1277273"/>
          </a:xfrm>
          <a:prstGeom prst="rect">
            <a:avLst/>
          </a:prstGeom>
          <a:noFill/>
        </p:spPr>
        <p:txBody>
          <a:bodyPr wrap="square" rtlCol="0">
            <a:spAutoFit/>
          </a:bodyPr>
          <a:lstStyle/>
          <a:p>
            <a:r>
              <a:rPr lang="en-US" sz="1400" b="1" dirty="0">
                <a:solidFill>
                  <a:srgbClr val="FF7467"/>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5" name="TextBox 44">
            <a:extLst>
              <a:ext uri="{FF2B5EF4-FFF2-40B4-BE49-F238E27FC236}">
                <a16:creationId xmlns:a16="http://schemas.microsoft.com/office/drawing/2014/main" id="{214322A1-36B9-4FB5-BD53-67B195C77E66}"/>
              </a:ext>
            </a:extLst>
          </p:cNvPr>
          <p:cNvSpPr txBox="1"/>
          <p:nvPr/>
        </p:nvSpPr>
        <p:spPr>
          <a:xfrm>
            <a:off x="106442" y="1697735"/>
            <a:ext cx="3439704" cy="1477328"/>
          </a:xfrm>
          <a:prstGeom prst="rect">
            <a:avLst/>
          </a:prstGeom>
          <a:noFill/>
        </p:spPr>
        <p:txBody>
          <a:bodyPr wrap="square" rtlCol="0">
            <a:spAutoFit/>
          </a:bodyPr>
          <a:lstStyle/>
          <a:p>
            <a:r>
              <a:rPr lang="en-US" sz="1400" b="1" dirty="0">
                <a:solidFill>
                  <a:srgbClr val="4CC8EC"/>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6" name="TextBox 45">
            <a:extLst>
              <a:ext uri="{FF2B5EF4-FFF2-40B4-BE49-F238E27FC236}">
                <a16:creationId xmlns:a16="http://schemas.microsoft.com/office/drawing/2014/main" id="{37B7E1A1-C637-46C7-B195-09429A8E7374}"/>
              </a:ext>
            </a:extLst>
          </p:cNvPr>
          <p:cNvSpPr txBox="1"/>
          <p:nvPr/>
        </p:nvSpPr>
        <p:spPr>
          <a:xfrm>
            <a:off x="8441887" y="564013"/>
            <a:ext cx="3439704" cy="1477328"/>
          </a:xfrm>
          <a:prstGeom prst="rect">
            <a:avLst/>
          </a:prstGeom>
          <a:noFill/>
        </p:spPr>
        <p:txBody>
          <a:bodyPr wrap="square" rtlCol="0">
            <a:spAutoFit/>
          </a:bodyPr>
          <a:lstStyle/>
          <a:p>
            <a:r>
              <a:rPr lang="en-US" sz="1400" b="1" dirty="0">
                <a:solidFill>
                  <a:srgbClr val="F4C95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7" name="TextBox 46">
            <a:extLst>
              <a:ext uri="{FF2B5EF4-FFF2-40B4-BE49-F238E27FC236}">
                <a16:creationId xmlns:a16="http://schemas.microsoft.com/office/drawing/2014/main" id="{76AA51A4-6509-45C1-B122-8EE24C502D1C}"/>
              </a:ext>
            </a:extLst>
          </p:cNvPr>
          <p:cNvSpPr txBox="1"/>
          <p:nvPr/>
        </p:nvSpPr>
        <p:spPr>
          <a:xfrm>
            <a:off x="8676096" y="2528655"/>
            <a:ext cx="3439704" cy="1477328"/>
          </a:xfrm>
          <a:prstGeom prst="rect">
            <a:avLst/>
          </a:prstGeom>
          <a:noFill/>
        </p:spPr>
        <p:txBody>
          <a:bodyPr wrap="square" rtlCol="0">
            <a:spAutoFit/>
          </a:bodyPr>
          <a:lstStyle/>
          <a:p>
            <a:r>
              <a:rPr lang="en-US" sz="1400" b="1" dirty="0">
                <a:solidFill>
                  <a:srgbClr val="57CCC6"/>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sp>
        <p:nvSpPr>
          <p:cNvPr id="48" name="TextBox 47">
            <a:extLst>
              <a:ext uri="{FF2B5EF4-FFF2-40B4-BE49-F238E27FC236}">
                <a16:creationId xmlns:a16="http://schemas.microsoft.com/office/drawing/2014/main" id="{D3BB181B-C675-421C-BAC5-850C05487CD6}"/>
              </a:ext>
            </a:extLst>
          </p:cNvPr>
          <p:cNvSpPr txBox="1"/>
          <p:nvPr/>
        </p:nvSpPr>
        <p:spPr>
          <a:xfrm>
            <a:off x="8440250" y="4669222"/>
            <a:ext cx="3439704" cy="1477328"/>
          </a:xfrm>
          <a:prstGeom prst="rect">
            <a:avLst/>
          </a:prstGeom>
          <a:noFill/>
        </p:spPr>
        <p:txBody>
          <a:bodyPr wrap="square" rtlCol="0">
            <a:spAutoFit/>
          </a:bodyPr>
          <a:lstStyle/>
          <a:p>
            <a:r>
              <a:rPr lang="en-US" sz="1400" b="1" dirty="0">
                <a:solidFill>
                  <a:srgbClr val="FF9285"/>
                </a:solidFill>
                <a:latin typeface="Candara" panose="020E0502030303020204" pitchFamily="34" charset="0"/>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2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 elit, sed do eiusmod.</a:t>
            </a:r>
          </a:p>
        </p:txBody>
      </p:sp>
      <p:grpSp>
        <p:nvGrpSpPr>
          <p:cNvPr id="56" name="Group 55">
            <a:extLst>
              <a:ext uri="{FF2B5EF4-FFF2-40B4-BE49-F238E27FC236}">
                <a16:creationId xmlns:a16="http://schemas.microsoft.com/office/drawing/2014/main" id="{FBEDF7E7-FA81-4C28-8B18-58E65B477C7A}"/>
              </a:ext>
            </a:extLst>
          </p:cNvPr>
          <p:cNvGrpSpPr/>
          <p:nvPr/>
        </p:nvGrpSpPr>
        <p:grpSpPr>
          <a:xfrm>
            <a:off x="3682550" y="1814443"/>
            <a:ext cx="1389988" cy="2926572"/>
            <a:chOff x="3682550" y="1814443"/>
            <a:chExt cx="1389988" cy="2926572"/>
          </a:xfrm>
        </p:grpSpPr>
        <p:grpSp>
          <p:nvGrpSpPr>
            <p:cNvPr id="24" name="Group 23">
              <a:extLst>
                <a:ext uri="{FF2B5EF4-FFF2-40B4-BE49-F238E27FC236}">
                  <a16:creationId xmlns:a16="http://schemas.microsoft.com/office/drawing/2014/main" id="{AE6CF432-1331-485D-A48F-9A44C004CA74}"/>
                </a:ext>
              </a:extLst>
            </p:cNvPr>
            <p:cNvGrpSpPr/>
            <p:nvPr/>
          </p:nvGrpSpPr>
          <p:grpSpPr>
            <a:xfrm>
              <a:off x="3682550" y="1814443"/>
              <a:ext cx="1371600" cy="1371600"/>
              <a:chOff x="2729483" y="2633778"/>
              <a:chExt cx="1371600" cy="1371600"/>
            </a:xfrm>
          </p:grpSpPr>
          <p:sp>
            <p:nvSpPr>
              <p:cNvPr id="25" name="Oval 24">
                <a:extLst>
                  <a:ext uri="{FF2B5EF4-FFF2-40B4-BE49-F238E27FC236}">
                    <a16:creationId xmlns:a16="http://schemas.microsoft.com/office/drawing/2014/main" id="{97216730-DFCE-49BC-8507-E221EB67E905}"/>
                  </a:ext>
                </a:extLst>
              </p:cNvPr>
              <p:cNvSpPr>
                <a:spLocks noChangeAspect="1"/>
              </p:cNvSpPr>
              <p:nvPr/>
            </p:nvSpPr>
            <p:spPr>
              <a:xfrm>
                <a:off x="2729483" y="2633778"/>
                <a:ext cx="1371600" cy="1371600"/>
              </a:xfrm>
              <a:prstGeom prst="ellipse">
                <a:avLst/>
              </a:prstGeom>
              <a:solidFill>
                <a:srgbClr val="4CC8EC"/>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6F3FAD42-D19E-4FDE-A29D-9B1B4E595A7A}"/>
                  </a:ext>
                </a:extLst>
              </p:cNvPr>
              <p:cNvGrpSpPr/>
              <p:nvPr/>
            </p:nvGrpSpPr>
            <p:grpSpPr>
              <a:xfrm>
                <a:off x="3049523" y="2953632"/>
                <a:ext cx="731520" cy="731520"/>
                <a:chOff x="3049523" y="2953632"/>
                <a:chExt cx="731520" cy="731520"/>
              </a:xfrm>
            </p:grpSpPr>
            <p:sp>
              <p:nvSpPr>
                <p:cNvPr id="27" name="Oval 26">
                  <a:extLst>
                    <a:ext uri="{FF2B5EF4-FFF2-40B4-BE49-F238E27FC236}">
                      <a16:creationId xmlns:a16="http://schemas.microsoft.com/office/drawing/2014/main" id="{EA3E3D65-8DCD-43FF-AFB5-3EE9930B8164}"/>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B62F9D6F-2B43-425E-A1EE-5C57CD4F0353}"/>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02</a:t>
                  </a:r>
                </a:p>
              </p:txBody>
            </p:sp>
          </p:grpSp>
        </p:grpSp>
        <p:sp>
          <p:nvSpPr>
            <p:cNvPr id="49" name="Text Box 10">
              <a:extLst>
                <a:ext uri="{FF2B5EF4-FFF2-40B4-BE49-F238E27FC236}">
                  <a16:creationId xmlns:a16="http://schemas.microsoft.com/office/drawing/2014/main" id="{D233CDE6-CCDE-4D98-A21A-4103713DB682}"/>
                </a:ext>
              </a:extLst>
            </p:cNvPr>
            <p:cNvSpPr txBox="1">
              <a:spLocks noChangeArrowheads="1"/>
            </p:cNvSpPr>
            <p:nvPr/>
          </p:nvSpPr>
          <p:spPr bwMode="auto">
            <a:xfrm>
              <a:off x="3700938" y="2198262"/>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5" name="Group 54">
            <a:extLst>
              <a:ext uri="{FF2B5EF4-FFF2-40B4-BE49-F238E27FC236}">
                <a16:creationId xmlns:a16="http://schemas.microsoft.com/office/drawing/2014/main" id="{925E8111-7AAE-4CD0-B1CD-354C27AA13F1}"/>
              </a:ext>
            </a:extLst>
          </p:cNvPr>
          <p:cNvGrpSpPr/>
          <p:nvPr/>
        </p:nvGrpSpPr>
        <p:grpSpPr>
          <a:xfrm>
            <a:off x="2515937" y="3264828"/>
            <a:ext cx="1386012" cy="2921058"/>
            <a:chOff x="2515937" y="3264828"/>
            <a:chExt cx="1386012" cy="2921058"/>
          </a:xfrm>
        </p:grpSpPr>
        <p:grpSp>
          <p:nvGrpSpPr>
            <p:cNvPr id="19" name="Group 18">
              <a:extLst>
                <a:ext uri="{FF2B5EF4-FFF2-40B4-BE49-F238E27FC236}">
                  <a16:creationId xmlns:a16="http://schemas.microsoft.com/office/drawing/2014/main" id="{E19B2293-D252-4A39-ADC1-86E818CD350E}"/>
                </a:ext>
              </a:extLst>
            </p:cNvPr>
            <p:cNvGrpSpPr/>
            <p:nvPr/>
          </p:nvGrpSpPr>
          <p:grpSpPr>
            <a:xfrm>
              <a:off x="2515937" y="3264828"/>
              <a:ext cx="1371600" cy="1371600"/>
              <a:chOff x="2729483" y="2633778"/>
              <a:chExt cx="1371600" cy="1371600"/>
            </a:xfrm>
          </p:grpSpPr>
          <p:sp>
            <p:nvSpPr>
              <p:cNvPr id="15" name="Oval 14">
                <a:extLst>
                  <a:ext uri="{FF2B5EF4-FFF2-40B4-BE49-F238E27FC236}">
                    <a16:creationId xmlns:a16="http://schemas.microsoft.com/office/drawing/2014/main" id="{FDB32170-F208-416A-9E09-C7CD98CEC0B5}"/>
                  </a:ext>
                </a:extLst>
              </p:cNvPr>
              <p:cNvSpPr>
                <a:spLocks noChangeAspect="1"/>
              </p:cNvSpPr>
              <p:nvPr/>
            </p:nvSpPr>
            <p:spPr>
              <a:xfrm>
                <a:off x="2729483" y="2633778"/>
                <a:ext cx="1371600" cy="1371600"/>
              </a:xfrm>
              <a:prstGeom prst="ellipse">
                <a:avLst/>
              </a:prstGeom>
              <a:solidFill>
                <a:srgbClr val="FF7467"/>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 name="Group 15">
                <a:extLst>
                  <a:ext uri="{FF2B5EF4-FFF2-40B4-BE49-F238E27FC236}">
                    <a16:creationId xmlns:a16="http://schemas.microsoft.com/office/drawing/2014/main" id="{0399D121-333B-45C9-B5FA-CFD0ECBEB76D}"/>
                  </a:ext>
                </a:extLst>
              </p:cNvPr>
              <p:cNvGrpSpPr/>
              <p:nvPr/>
            </p:nvGrpSpPr>
            <p:grpSpPr>
              <a:xfrm>
                <a:off x="3049523" y="2953632"/>
                <a:ext cx="731520" cy="731520"/>
                <a:chOff x="3049523" y="2953632"/>
                <a:chExt cx="731520" cy="731520"/>
              </a:xfrm>
            </p:grpSpPr>
            <p:sp>
              <p:nvSpPr>
                <p:cNvPr id="17" name="Oval 16">
                  <a:extLst>
                    <a:ext uri="{FF2B5EF4-FFF2-40B4-BE49-F238E27FC236}">
                      <a16:creationId xmlns:a16="http://schemas.microsoft.com/office/drawing/2014/main" id="{1DDE6256-F954-4A0F-ACA4-94B944AFBAF1}"/>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2C6B4A32-BBFD-45E6-B0F3-59219CBD236D}"/>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01</a:t>
                  </a:r>
                </a:p>
              </p:txBody>
            </p:sp>
          </p:grpSp>
        </p:grpSp>
        <p:sp>
          <p:nvSpPr>
            <p:cNvPr id="50" name="Text Box 10">
              <a:extLst>
                <a:ext uri="{FF2B5EF4-FFF2-40B4-BE49-F238E27FC236}">
                  <a16:creationId xmlns:a16="http://schemas.microsoft.com/office/drawing/2014/main" id="{2AA89AA0-4D4A-4980-AEBA-56F5283D2991}"/>
                </a:ext>
              </a:extLst>
            </p:cNvPr>
            <p:cNvSpPr txBox="1">
              <a:spLocks noChangeArrowheads="1"/>
            </p:cNvSpPr>
            <p:nvPr/>
          </p:nvSpPr>
          <p:spPr bwMode="auto">
            <a:xfrm>
              <a:off x="2530349" y="364313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7" name="Group 56">
            <a:extLst>
              <a:ext uri="{FF2B5EF4-FFF2-40B4-BE49-F238E27FC236}">
                <a16:creationId xmlns:a16="http://schemas.microsoft.com/office/drawing/2014/main" id="{E20F3A7A-3F7D-4903-95E7-E19B8B4EDF67}"/>
              </a:ext>
            </a:extLst>
          </p:cNvPr>
          <p:cNvGrpSpPr/>
          <p:nvPr/>
        </p:nvGrpSpPr>
        <p:grpSpPr>
          <a:xfrm>
            <a:off x="6633686" y="802433"/>
            <a:ext cx="1374481" cy="2927468"/>
            <a:chOff x="6633686" y="802433"/>
            <a:chExt cx="1374481" cy="2927468"/>
          </a:xfrm>
        </p:grpSpPr>
        <p:grpSp>
          <p:nvGrpSpPr>
            <p:cNvPr id="29" name="Group 28">
              <a:extLst>
                <a:ext uri="{FF2B5EF4-FFF2-40B4-BE49-F238E27FC236}">
                  <a16:creationId xmlns:a16="http://schemas.microsoft.com/office/drawing/2014/main" id="{EB81EEDC-1010-4D34-9F0F-B62D45196855}"/>
                </a:ext>
              </a:extLst>
            </p:cNvPr>
            <p:cNvGrpSpPr/>
            <p:nvPr/>
          </p:nvGrpSpPr>
          <p:grpSpPr>
            <a:xfrm>
              <a:off x="6633686" y="802433"/>
              <a:ext cx="1371600" cy="1371600"/>
              <a:chOff x="2729483" y="2633778"/>
              <a:chExt cx="1371600" cy="1371600"/>
            </a:xfrm>
          </p:grpSpPr>
          <p:sp>
            <p:nvSpPr>
              <p:cNvPr id="30" name="Oval 29">
                <a:extLst>
                  <a:ext uri="{FF2B5EF4-FFF2-40B4-BE49-F238E27FC236}">
                    <a16:creationId xmlns:a16="http://schemas.microsoft.com/office/drawing/2014/main" id="{2A35B088-EB67-489F-8D22-0DD127B6FC84}"/>
                  </a:ext>
                </a:extLst>
              </p:cNvPr>
              <p:cNvSpPr>
                <a:spLocks noChangeAspect="1"/>
              </p:cNvSpPr>
              <p:nvPr/>
            </p:nvSpPr>
            <p:spPr>
              <a:xfrm>
                <a:off x="2729483" y="2633778"/>
                <a:ext cx="1371600" cy="1371600"/>
              </a:xfrm>
              <a:prstGeom prst="ellipse">
                <a:avLst/>
              </a:prstGeom>
              <a:solidFill>
                <a:srgbClr val="F4C956"/>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84604C44-C6F7-4153-985A-2A1FB68EBB57}"/>
                  </a:ext>
                </a:extLst>
              </p:cNvPr>
              <p:cNvGrpSpPr/>
              <p:nvPr/>
            </p:nvGrpSpPr>
            <p:grpSpPr>
              <a:xfrm>
                <a:off x="3049523" y="2953632"/>
                <a:ext cx="731520" cy="731520"/>
                <a:chOff x="3049523" y="2953632"/>
                <a:chExt cx="731520" cy="731520"/>
              </a:xfrm>
            </p:grpSpPr>
            <p:sp>
              <p:nvSpPr>
                <p:cNvPr id="32" name="Oval 31">
                  <a:extLst>
                    <a:ext uri="{FF2B5EF4-FFF2-40B4-BE49-F238E27FC236}">
                      <a16:creationId xmlns:a16="http://schemas.microsoft.com/office/drawing/2014/main" id="{CA1361DE-A55C-4267-9B25-1392DD756C66}"/>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CF9C21CA-EE95-4138-A794-E37FCE759778}"/>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03</a:t>
                  </a:r>
                </a:p>
              </p:txBody>
            </p:sp>
          </p:grpSp>
        </p:grpSp>
        <p:sp>
          <p:nvSpPr>
            <p:cNvPr id="51" name="Text Box 10">
              <a:extLst>
                <a:ext uri="{FF2B5EF4-FFF2-40B4-BE49-F238E27FC236}">
                  <a16:creationId xmlns:a16="http://schemas.microsoft.com/office/drawing/2014/main" id="{D1E0EAEE-C9AA-4421-95AB-3CB18D44FE50}"/>
                </a:ext>
              </a:extLst>
            </p:cNvPr>
            <p:cNvSpPr txBox="1">
              <a:spLocks noChangeArrowheads="1"/>
            </p:cNvSpPr>
            <p:nvPr/>
          </p:nvSpPr>
          <p:spPr bwMode="auto">
            <a:xfrm>
              <a:off x="6636567" y="1187148"/>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58" name="Group 57">
            <a:extLst>
              <a:ext uri="{FF2B5EF4-FFF2-40B4-BE49-F238E27FC236}">
                <a16:creationId xmlns:a16="http://schemas.microsoft.com/office/drawing/2014/main" id="{CE48EE37-F6B0-468D-BEA0-7740B148F91E}"/>
              </a:ext>
            </a:extLst>
          </p:cNvPr>
          <p:cNvGrpSpPr/>
          <p:nvPr/>
        </p:nvGrpSpPr>
        <p:grpSpPr>
          <a:xfrm>
            <a:off x="7109918" y="2322994"/>
            <a:ext cx="1390375" cy="2925762"/>
            <a:chOff x="7109918" y="2322994"/>
            <a:chExt cx="1390375" cy="2925762"/>
          </a:xfrm>
        </p:grpSpPr>
        <p:grpSp>
          <p:nvGrpSpPr>
            <p:cNvPr id="34" name="Group 33">
              <a:extLst>
                <a:ext uri="{FF2B5EF4-FFF2-40B4-BE49-F238E27FC236}">
                  <a16:creationId xmlns:a16="http://schemas.microsoft.com/office/drawing/2014/main" id="{11A42FEE-1881-4566-8477-5F1AF7983BCA}"/>
                </a:ext>
              </a:extLst>
            </p:cNvPr>
            <p:cNvGrpSpPr/>
            <p:nvPr/>
          </p:nvGrpSpPr>
          <p:grpSpPr>
            <a:xfrm>
              <a:off x="7109918" y="2322994"/>
              <a:ext cx="1371600" cy="1371600"/>
              <a:chOff x="2729483" y="2633778"/>
              <a:chExt cx="1371600" cy="1371600"/>
            </a:xfrm>
          </p:grpSpPr>
          <p:sp>
            <p:nvSpPr>
              <p:cNvPr id="35" name="Oval 34">
                <a:extLst>
                  <a:ext uri="{FF2B5EF4-FFF2-40B4-BE49-F238E27FC236}">
                    <a16:creationId xmlns:a16="http://schemas.microsoft.com/office/drawing/2014/main" id="{5B763C52-7D89-4160-A660-B439E173B928}"/>
                  </a:ext>
                </a:extLst>
              </p:cNvPr>
              <p:cNvSpPr>
                <a:spLocks noChangeAspect="1"/>
              </p:cNvSpPr>
              <p:nvPr/>
            </p:nvSpPr>
            <p:spPr>
              <a:xfrm>
                <a:off x="2729483" y="2633778"/>
                <a:ext cx="1371600" cy="1371600"/>
              </a:xfrm>
              <a:prstGeom prst="ellipse">
                <a:avLst/>
              </a:prstGeom>
              <a:solidFill>
                <a:srgbClr val="57CCC6"/>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6" name="Group 35">
                <a:extLst>
                  <a:ext uri="{FF2B5EF4-FFF2-40B4-BE49-F238E27FC236}">
                    <a16:creationId xmlns:a16="http://schemas.microsoft.com/office/drawing/2014/main" id="{8D5634BA-D30A-46A1-ADD8-CAE322E84738}"/>
                  </a:ext>
                </a:extLst>
              </p:cNvPr>
              <p:cNvGrpSpPr/>
              <p:nvPr/>
            </p:nvGrpSpPr>
            <p:grpSpPr>
              <a:xfrm>
                <a:off x="3049523" y="2953632"/>
                <a:ext cx="731520" cy="731520"/>
                <a:chOff x="3049523" y="2953632"/>
                <a:chExt cx="731520" cy="731520"/>
              </a:xfrm>
            </p:grpSpPr>
            <p:sp>
              <p:nvSpPr>
                <p:cNvPr id="37" name="Oval 36">
                  <a:extLst>
                    <a:ext uri="{FF2B5EF4-FFF2-40B4-BE49-F238E27FC236}">
                      <a16:creationId xmlns:a16="http://schemas.microsoft.com/office/drawing/2014/main" id="{7D3DD668-BA8B-4610-8947-E68D82D99BFB}"/>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 Box 10">
                  <a:extLst>
                    <a:ext uri="{FF2B5EF4-FFF2-40B4-BE49-F238E27FC236}">
                      <a16:creationId xmlns:a16="http://schemas.microsoft.com/office/drawing/2014/main" id="{6FE05BAC-A07E-438D-B0FC-8CB22D43AEA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04</a:t>
                  </a:r>
                </a:p>
              </p:txBody>
            </p:sp>
          </p:grpSp>
        </p:grpSp>
        <p:sp>
          <p:nvSpPr>
            <p:cNvPr id="52" name="Text Box 10">
              <a:extLst>
                <a:ext uri="{FF2B5EF4-FFF2-40B4-BE49-F238E27FC236}">
                  <a16:creationId xmlns:a16="http://schemas.microsoft.com/office/drawing/2014/main" id="{98D2F56C-96F7-4E8F-9A13-0602D9B944B9}"/>
                </a:ext>
              </a:extLst>
            </p:cNvPr>
            <p:cNvSpPr txBox="1">
              <a:spLocks noChangeArrowheads="1"/>
            </p:cNvSpPr>
            <p:nvPr/>
          </p:nvSpPr>
          <p:spPr bwMode="auto">
            <a:xfrm>
              <a:off x="7128693" y="270600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grpSp>
        <p:nvGrpSpPr>
          <p:cNvPr id="60" name="Group 59">
            <a:extLst>
              <a:ext uri="{FF2B5EF4-FFF2-40B4-BE49-F238E27FC236}">
                <a16:creationId xmlns:a16="http://schemas.microsoft.com/office/drawing/2014/main" id="{069AC201-D975-46A3-8477-11370F7B1688}"/>
              </a:ext>
            </a:extLst>
          </p:cNvPr>
          <p:cNvGrpSpPr/>
          <p:nvPr/>
        </p:nvGrpSpPr>
        <p:grpSpPr>
          <a:xfrm>
            <a:off x="6987917" y="3870678"/>
            <a:ext cx="1381202" cy="2936168"/>
            <a:chOff x="6987917" y="3870678"/>
            <a:chExt cx="1381202" cy="2936168"/>
          </a:xfrm>
        </p:grpSpPr>
        <p:grpSp>
          <p:nvGrpSpPr>
            <p:cNvPr id="39" name="Group 38">
              <a:extLst>
                <a:ext uri="{FF2B5EF4-FFF2-40B4-BE49-F238E27FC236}">
                  <a16:creationId xmlns:a16="http://schemas.microsoft.com/office/drawing/2014/main" id="{C0E2983D-2569-4CBD-BA9D-DC462FFA66C4}"/>
                </a:ext>
              </a:extLst>
            </p:cNvPr>
            <p:cNvGrpSpPr/>
            <p:nvPr/>
          </p:nvGrpSpPr>
          <p:grpSpPr>
            <a:xfrm>
              <a:off x="6987917" y="3870678"/>
              <a:ext cx="1371600" cy="1371600"/>
              <a:chOff x="2729483" y="2633778"/>
              <a:chExt cx="1371600" cy="1371600"/>
            </a:xfrm>
          </p:grpSpPr>
          <p:sp>
            <p:nvSpPr>
              <p:cNvPr id="40" name="Oval 39">
                <a:extLst>
                  <a:ext uri="{FF2B5EF4-FFF2-40B4-BE49-F238E27FC236}">
                    <a16:creationId xmlns:a16="http://schemas.microsoft.com/office/drawing/2014/main" id="{A620681B-BD9A-47E8-A2AB-77931A20D4D3}"/>
                  </a:ext>
                </a:extLst>
              </p:cNvPr>
              <p:cNvSpPr>
                <a:spLocks noChangeAspect="1"/>
              </p:cNvSpPr>
              <p:nvPr/>
            </p:nvSpPr>
            <p:spPr>
              <a:xfrm>
                <a:off x="2729483" y="2633778"/>
                <a:ext cx="1371600" cy="1371600"/>
              </a:xfrm>
              <a:prstGeom prst="ellipse">
                <a:avLst/>
              </a:prstGeom>
              <a:solidFill>
                <a:srgbClr val="FF9285"/>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E95B416E-6272-49F7-9CEB-7EB5CA143EF2}"/>
                  </a:ext>
                </a:extLst>
              </p:cNvPr>
              <p:cNvGrpSpPr/>
              <p:nvPr/>
            </p:nvGrpSpPr>
            <p:grpSpPr>
              <a:xfrm>
                <a:off x="3049523" y="2953632"/>
                <a:ext cx="731520" cy="731520"/>
                <a:chOff x="3049523" y="2953632"/>
                <a:chExt cx="731520" cy="731520"/>
              </a:xfrm>
            </p:grpSpPr>
            <p:sp>
              <p:nvSpPr>
                <p:cNvPr id="42" name="Oval 41">
                  <a:extLst>
                    <a:ext uri="{FF2B5EF4-FFF2-40B4-BE49-F238E27FC236}">
                      <a16:creationId xmlns:a16="http://schemas.microsoft.com/office/drawing/2014/main" id="{11073DC6-8B1B-47C5-831A-F59336D7938D}"/>
                    </a:ext>
                  </a:extLst>
                </p:cNvPr>
                <p:cNvSpPr>
                  <a:spLocks noChangeAspect="1"/>
                </p:cNvSpPr>
                <p:nvPr/>
              </p:nvSpPr>
              <p:spPr>
                <a:xfrm>
                  <a:off x="3049523" y="2953632"/>
                  <a:ext cx="731520" cy="73152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a:extLst>
                    <a:ext uri="{FF2B5EF4-FFF2-40B4-BE49-F238E27FC236}">
                      <a16:creationId xmlns:a16="http://schemas.microsoft.com/office/drawing/2014/main" id="{F45BAA73-3B15-436B-87DF-FE9ECA519F19}"/>
                    </a:ext>
                  </a:extLst>
                </p:cNvPr>
                <p:cNvSpPr txBox="1">
                  <a:spLocks noChangeArrowheads="1"/>
                </p:cNvSpPr>
                <p:nvPr/>
              </p:nvSpPr>
              <p:spPr bwMode="auto">
                <a:xfrm>
                  <a:off x="3162354" y="3082195"/>
                  <a:ext cx="504442" cy="492443"/>
                </a:xfrm>
                <a:prstGeom prst="rect">
                  <a:avLst/>
                </a:prstGeom>
                <a:noFill/>
                <a:ln w="9525">
                  <a:noFill/>
                  <a:miter lim="800000"/>
                  <a:headEnd/>
                  <a:tailEnd/>
                </a:ln>
              </p:spPr>
              <p:txBody>
                <a:bodyPr wrap="square" lIns="60960" tIns="30480" rIns="60960" bIns="30480">
                  <a:spAutoFit/>
                </a:bodyPr>
                <a:lstStyle/>
                <a:p>
                  <a:pPr algn="ctr"/>
                  <a:r>
                    <a:rPr lang="en-US" sz="2800" spc="100" dirty="0">
                      <a:solidFill>
                        <a:srgbClr val="464646"/>
                      </a:solidFill>
                      <a:latin typeface="Bernard MT Condensed" panose="02050806060905020404" pitchFamily="18" charset="0"/>
                    </a:rPr>
                    <a:t>05</a:t>
                  </a:r>
                </a:p>
              </p:txBody>
            </p:sp>
          </p:grpSp>
        </p:grpSp>
        <p:sp>
          <p:nvSpPr>
            <p:cNvPr id="53" name="Text Box 10">
              <a:extLst>
                <a:ext uri="{FF2B5EF4-FFF2-40B4-BE49-F238E27FC236}">
                  <a16:creationId xmlns:a16="http://schemas.microsoft.com/office/drawing/2014/main" id="{31224EF5-9C90-48B8-BBA0-030A4FDD1C97}"/>
                </a:ext>
              </a:extLst>
            </p:cNvPr>
            <p:cNvSpPr txBox="1">
              <a:spLocks noChangeArrowheads="1"/>
            </p:cNvSpPr>
            <p:nvPr/>
          </p:nvSpPr>
          <p:spPr bwMode="auto">
            <a:xfrm>
              <a:off x="6997519" y="4264093"/>
              <a:ext cx="1371600" cy="2542753"/>
            </a:xfrm>
            <a:prstGeom prst="rect">
              <a:avLst/>
            </a:prstGeom>
            <a:noFill/>
            <a:ln w="9525">
              <a:noFill/>
              <a:miter lim="800000"/>
              <a:headEnd/>
              <a:tailEnd/>
            </a:ln>
          </p:spPr>
          <p:txBody>
            <a:bodyPr wrap="square" lIns="60960" tIns="30480" rIns="60960" bIns="30480" anchor="ctr" anchorCtr="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endParaRPr lang="en-US" sz="1100" dirty="0">
                <a:solidFill>
                  <a:schemeClr val="bg1"/>
                </a:solidFill>
              </a:endParaRPr>
            </a:p>
          </p:txBody>
        </p:sp>
      </p:grpSp>
    </p:spTree>
    <p:extLst>
      <p:ext uri="{BB962C8B-B14F-4D97-AF65-F5344CB8AC3E}">
        <p14:creationId xmlns:p14="http://schemas.microsoft.com/office/powerpoint/2010/main" val="25021645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1000"/>
                                        <p:tgtEl>
                                          <p:spTgt spid="6"/>
                                        </p:tgtEl>
                                      </p:cBhvr>
                                    </p:animEffect>
                                    <p:anim calcmode="lin" valueType="num">
                                      <p:cBhvr>
                                        <p:cTn id="12" dur="1000" fill="hold"/>
                                        <p:tgtEl>
                                          <p:spTgt spid="6"/>
                                        </p:tgtEl>
                                        <p:attrNameLst>
                                          <p:attrName>ppt_x</p:attrName>
                                        </p:attrNameLst>
                                      </p:cBhvr>
                                      <p:tavLst>
                                        <p:tav tm="0">
                                          <p:val>
                                            <p:strVal val="#ppt_x"/>
                                          </p:val>
                                        </p:tav>
                                        <p:tav tm="100000">
                                          <p:val>
                                            <p:strVal val="#ppt_x"/>
                                          </p:val>
                                        </p:tav>
                                      </p:tavLst>
                                    </p:anim>
                                    <p:anim calcmode="lin" valueType="num">
                                      <p:cBhvr>
                                        <p:cTn id="13" dur="1000" fill="hold"/>
                                        <p:tgtEl>
                                          <p:spTgt spid="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55"/>
                                        </p:tgtEl>
                                        <p:attrNameLst>
                                          <p:attrName>style.visibility</p:attrName>
                                        </p:attrNameLst>
                                      </p:cBhvr>
                                      <p:to>
                                        <p:strVal val="visible"/>
                                      </p:to>
                                    </p:set>
                                    <p:anim calcmode="lin" valueType="num">
                                      <p:cBhvr>
                                        <p:cTn id="17" dur="500" fill="hold"/>
                                        <p:tgtEl>
                                          <p:spTgt spid="55"/>
                                        </p:tgtEl>
                                        <p:attrNameLst>
                                          <p:attrName>ppt_w</p:attrName>
                                        </p:attrNameLst>
                                      </p:cBhvr>
                                      <p:tavLst>
                                        <p:tav tm="0">
                                          <p:val>
                                            <p:fltVal val="0"/>
                                          </p:val>
                                        </p:tav>
                                        <p:tav tm="100000">
                                          <p:val>
                                            <p:strVal val="#ppt_w"/>
                                          </p:val>
                                        </p:tav>
                                      </p:tavLst>
                                    </p:anim>
                                    <p:anim calcmode="lin" valueType="num">
                                      <p:cBhvr>
                                        <p:cTn id="18" dur="500" fill="hold"/>
                                        <p:tgtEl>
                                          <p:spTgt spid="55"/>
                                        </p:tgtEl>
                                        <p:attrNameLst>
                                          <p:attrName>ppt_h</p:attrName>
                                        </p:attrNameLst>
                                      </p:cBhvr>
                                      <p:tavLst>
                                        <p:tav tm="0">
                                          <p:val>
                                            <p:fltVal val="0"/>
                                          </p:val>
                                        </p:tav>
                                        <p:tav tm="100000">
                                          <p:val>
                                            <p:strVal val="#ppt_h"/>
                                          </p:val>
                                        </p:tav>
                                      </p:tavLst>
                                    </p:anim>
                                    <p:animEffect transition="in" filter="fade">
                                      <p:cBhvr>
                                        <p:cTn id="19" dur="500"/>
                                        <p:tgtEl>
                                          <p:spTgt spid="55"/>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44"/>
                                        </p:tgtEl>
                                        <p:attrNameLst>
                                          <p:attrName>style.visibility</p:attrName>
                                        </p:attrNameLst>
                                      </p:cBhvr>
                                      <p:to>
                                        <p:strVal val="visible"/>
                                      </p:to>
                                    </p:set>
                                    <p:animEffect transition="in" filter="fade">
                                      <p:cBhvr>
                                        <p:cTn id="23" dur="1000"/>
                                        <p:tgtEl>
                                          <p:spTgt spid="44"/>
                                        </p:tgtEl>
                                      </p:cBhvr>
                                    </p:animEffect>
                                    <p:anim calcmode="lin" valueType="num">
                                      <p:cBhvr>
                                        <p:cTn id="24" dur="1000" fill="hold"/>
                                        <p:tgtEl>
                                          <p:spTgt spid="44"/>
                                        </p:tgtEl>
                                        <p:attrNameLst>
                                          <p:attrName>ppt_x</p:attrName>
                                        </p:attrNameLst>
                                      </p:cBhvr>
                                      <p:tavLst>
                                        <p:tav tm="0">
                                          <p:val>
                                            <p:strVal val="#ppt_x"/>
                                          </p:val>
                                        </p:tav>
                                        <p:tav tm="100000">
                                          <p:val>
                                            <p:strVal val="#ppt_x"/>
                                          </p:val>
                                        </p:tav>
                                      </p:tavLst>
                                    </p:anim>
                                    <p:anim calcmode="lin" valueType="num">
                                      <p:cBhvr>
                                        <p:cTn id="25" dur="1000" fill="hold"/>
                                        <p:tgtEl>
                                          <p:spTgt spid="44"/>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53" presetClass="entr" presetSubtype="16" fill="hold" nodeType="afterEffect">
                                  <p:stCondLst>
                                    <p:cond delay="0"/>
                                  </p:stCondLst>
                                  <p:childTnLst>
                                    <p:set>
                                      <p:cBhvr>
                                        <p:cTn id="28" dur="1" fill="hold">
                                          <p:stCondLst>
                                            <p:cond delay="0"/>
                                          </p:stCondLst>
                                        </p:cTn>
                                        <p:tgtEl>
                                          <p:spTgt spid="56"/>
                                        </p:tgtEl>
                                        <p:attrNameLst>
                                          <p:attrName>style.visibility</p:attrName>
                                        </p:attrNameLst>
                                      </p:cBhvr>
                                      <p:to>
                                        <p:strVal val="visible"/>
                                      </p:to>
                                    </p:set>
                                    <p:anim calcmode="lin" valueType="num">
                                      <p:cBhvr>
                                        <p:cTn id="29" dur="500" fill="hold"/>
                                        <p:tgtEl>
                                          <p:spTgt spid="56"/>
                                        </p:tgtEl>
                                        <p:attrNameLst>
                                          <p:attrName>ppt_w</p:attrName>
                                        </p:attrNameLst>
                                      </p:cBhvr>
                                      <p:tavLst>
                                        <p:tav tm="0">
                                          <p:val>
                                            <p:fltVal val="0"/>
                                          </p:val>
                                        </p:tav>
                                        <p:tav tm="100000">
                                          <p:val>
                                            <p:strVal val="#ppt_w"/>
                                          </p:val>
                                        </p:tav>
                                      </p:tavLst>
                                    </p:anim>
                                    <p:anim calcmode="lin" valueType="num">
                                      <p:cBhvr>
                                        <p:cTn id="30" dur="500" fill="hold"/>
                                        <p:tgtEl>
                                          <p:spTgt spid="56"/>
                                        </p:tgtEl>
                                        <p:attrNameLst>
                                          <p:attrName>ppt_h</p:attrName>
                                        </p:attrNameLst>
                                      </p:cBhvr>
                                      <p:tavLst>
                                        <p:tav tm="0">
                                          <p:val>
                                            <p:fltVal val="0"/>
                                          </p:val>
                                        </p:tav>
                                        <p:tav tm="100000">
                                          <p:val>
                                            <p:strVal val="#ppt_h"/>
                                          </p:val>
                                        </p:tav>
                                      </p:tavLst>
                                    </p:anim>
                                    <p:animEffect transition="in" filter="fade">
                                      <p:cBhvr>
                                        <p:cTn id="31" dur="500"/>
                                        <p:tgtEl>
                                          <p:spTgt spid="56"/>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fade">
                                      <p:cBhvr>
                                        <p:cTn id="35" dur="1000"/>
                                        <p:tgtEl>
                                          <p:spTgt spid="45"/>
                                        </p:tgtEl>
                                      </p:cBhvr>
                                    </p:animEffect>
                                    <p:anim calcmode="lin" valueType="num">
                                      <p:cBhvr>
                                        <p:cTn id="36" dur="1000" fill="hold"/>
                                        <p:tgtEl>
                                          <p:spTgt spid="45"/>
                                        </p:tgtEl>
                                        <p:attrNameLst>
                                          <p:attrName>ppt_x</p:attrName>
                                        </p:attrNameLst>
                                      </p:cBhvr>
                                      <p:tavLst>
                                        <p:tav tm="0">
                                          <p:val>
                                            <p:strVal val="#ppt_x"/>
                                          </p:val>
                                        </p:tav>
                                        <p:tav tm="100000">
                                          <p:val>
                                            <p:strVal val="#ppt_x"/>
                                          </p:val>
                                        </p:tav>
                                      </p:tavLst>
                                    </p:anim>
                                    <p:anim calcmode="lin" valueType="num">
                                      <p:cBhvr>
                                        <p:cTn id="37" dur="1000" fill="hold"/>
                                        <p:tgtEl>
                                          <p:spTgt spid="45"/>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53" presetClass="entr" presetSubtype="16" fill="hold" nodeType="afterEffect">
                                  <p:stCondLst>
                                    <p:cond delay="0"/>
                                  </p:stCondLst>
                                  <p:childTnLst>
                                    <p:set>
                                      <p:cBhvr>
                                        <p:cTn id="40" dur="1" fill="hold">
                                          <p:stCondLst>
                                            <p:cond delay="0"/>
                                          </p:stCondLst>
                                        </p:cTn>
                                        <p:tgtEl>
                                          <p:spTgt spid="57"/>
                                        </p:tgtEl>
                                        <p:attrNameLst>
                                          <p:attrName>style.visibility</p:attrName>
                                        </p:attrNameLst>
                                      </p:cBhvr>
                                      <p:to>
                                        <p:strVal val="visible"/>
                                      </p:to>
                                    </p:set>
                                    <p:anim calcmode="lin" valueType="num">
                                      <p:cBhvr>
                                        <p:cTn id="41" dur="500" fill="hold"/>
                                        <p:tgtEl>
                                          <p:spTgt spid="57"/>
                                        </p:tgtEl>
                                        <p:attrNameLst>
                                          <p:attrName>ppt_w</p:attrName>
                                        </p:attrNameLst>
                                      </p:cBhvr>
                                      <p:tavLst>
                                        <p:tav tm="0">
                                          <p:val>
                                            <p:fltVal val="0"/>
                                          </p:val>
                                        </p:tav>
                                        <p:tav tm="100000">
                                          <p:val>
                                            <p:strVal val="#ppt_w"/>
                                          </p:val>
                                        </p:tav>
                                      </p:tavLst>
                                    </p:anim>
                                    <p:anim calcmode="lin" valueType="num">
                                      <p:cBhvr>
                                        <p:cTn id="42" dur="500" fill="hold"/>
                                        <p:tgtEl>
                                          <p:spTgt spid="57"/>
                                        </p:tgtEl>
                                        <p:attrNameLst>
                                          <p:attrName>ppt_h</p:attrName>
                                        </p:attrNameLst>
                                      </p:cBhvr>
                                      <p:tavLst>
                                        <p:tav tm="0">
                                          <p:val>
                                            <p:fltVal val="0"/>
                                          </p:val>
                                        </p:tav>
                                        <p:tav tm="100000">
                                          <p:val>
                                            <p:strVal val="#ppt_h"/>
                                          </p:val>
                                        </p:tav>
                                      </p:tavLst>
                                    </p:anim>
                                    <p:animEffect transition="in" filter="fade">
                                      <p:cBhvr>
                                        <p:cTn id="43" dur="500"/>
                                        <p:tgtEl>
                                          <p:spTgt spid="57"/>
                                        </p:tgtEl>
                                      </p:cBhvr>
                                    </p:animEffect>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53" presetClass="entr" presetSubtype="16" fill="hold" nodeType="afterEffect">
                                  <p:stCondLst>
                                    <p:cond delay="0"/>
                                  </p:stCondLst>
                                  <p:childTnLst>
                                    <p:set>
                                      <p:cBhvr>
                                        <p:cTn id="52" dur="1" fill="hold">
                                          <p:stCondLst>
                                            <p:cond delay="0"/>
                                          </p:stCondLst>
                                        </p:cTn>
                                        <p:tgtEl>
                                          <p:spTgt spid="58"/>
                                        </p:tgtEl>
                                        <p:attrNameLst>
                                          <p:attrName>style.visibility</p:attrName>
                                        </p:attrNameLst>
                                      </p:cBhvr>
                                      <p:to>
                                        <p:strVal val="visible"/>
                                      </p:to>
                                    </p:set>
                                    <p:anim calcmode="lin" valueType="num">
                                      <p:cBhvr>
                                        <p:cTn id="53" dur="500" fill="hold"/>
                                        <p:tgtEl>
                                          <p:spTgt spid="58"/>
                                        </p:tgtEl>
                                        <p:attrNameLst>
                                          <p:attrName>ppt_w</p:attrName>
                                        </p:attrNameLst>
                                      </p:cBhvr>
                                      <p:tavLst>
                                        <p:tav tm="0">
                                          <p:val>
                                            <p:fltVal val="0"/>
                                          </p:val>
                                        </p:tav>
                                        <p:tav tm="100000">
                                          <p:val>
                                            <p:strVal val="#ppt_w"/>
                                          </p:val>
                                        </p:tav>
                                      </p:tavLst>
                                    </p:anim>
                                    <p:anim calcmode="lin" valueType="num">
                                      <p:cBhvr>
                                        <p:cTn id="54" dur="500" fill="hold"/>
                                        <p:tgtEl>
                                          <p:spTgt spid="58"/>
                                        </p:tgtEl>
                                        <p:attrNameLst>
                                          <p:attrName>ppt_h</p:attrName>
                                        </p:attrNameLst>
                                      </p:cBhvr>
                                      <p:tavLst>
                                        <p:tav tm="0">
                                          <p:val>
                                            <p:fltVal val="0"/>
                                          </p:val>
                                        </p:tav>
                                        <p:tav tm="100000">
                                          <p:val>
                                            <p:strVal val="#ppt_h"/>
                                          </p:val>
                                        </p:tav>
                                      </p:tavLst>
                                    </p:anim>
                                    <p:animEffect transition="in" filter="fade">
                                      <p:cBhvr>
                                        <p:cTn id="55" dur="500"/>
                                        <p:tgtEl>
                                          <p:spTgt spid="58"/>
                                        </p:tgtEl>
                                      </p:cBhvr>
                                    </p:animEffect>
                                  </p:childTnLst>
                                </p:cTn>
                              </p:par>
                            </p:childTnLst>
                          </p:cTn>
                        </p:par>
                        <p:par>
                          <p:cTn id="56" fill="hold">
                            <p:stCondLst>
                              <p:cond delay="6500"/>
                            </p:stCondLst>
                            <p:childTnLst>
                              <p:par>
                                <p:cTn id="57" presetID="42" presetClass="entr" presetSubtype="0"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Effect transition="in" filter="fade">
                                      <p:cBhvr>
                                        <p:cTn id="59" dur="1000"/>
                                        <p:tgtEl>
                                          <p:spTgt spid="47"/>
                                        </p:tgtEl>
                                      </p:cBhvr>
                                    </p:animEffect>
                                    <p:anim calcmode="lin" valueType="num">
                                      <p:cBhvr>
                                        <p:cTn id="60" dur="1000" fill="hold"/>
                                        <p:tgtEl>
                                          <p:spTgt spid="47"/>
                                        </p:tgtEl>
                                        <p:attrNameLst>
                                          <p:attrName>ppt_x</p:attrName>
                                        </p:attrNameLst>
                                      </p:cBhvr>
                                      <p:tavLst>
                                        <p:tav tm="0">
                                          <p:val>
                                            <p:strVal val="#ppt_x"/>
                                          </p:val>
                                        </p:tav>
                                        <p:tav tm="100000">
                                          <p:val>
                                            <p:strVal val="#ppt_x"/>
                                          </p:val>
                                        </p:tav>
                                      </p:tavLst>
                                    </p:anim>
                                    <p:anim calcmode="lin" valueType="num">
                                      <p:cBhvr>
                                        <p:cTn id="61" dur="1000" fill="hold"/>
                                        <p:tgtEl>
                                          <p:spTgt spid="47"/>
                                        </p:tgtEl>
                                        <p:attrNameLst>
                                          <p:attrName>ppt_y</p:attrName>
                                        </p:attrNameLst>
                                      </p:cBhvr>
                                      <p:tavLst>
                                        <p:tav tm="0">
                                          <p:val>
                                            <p:strVal val="#ppt_y+.1"/>
                                          </p:val>
                                        </p:tav>
                                        <p:tav tm="100000">
                                          <p:val>
                                            <p:strVal val="#ppt_y"/>
                                          </p:val>
                                        </p:tav>
                                      </p:tavLst>
                                    </p:anim>
                                  </p:childTnLst>
                                </p:cTn>
                              </p:par>
                            </p:childTnLst>
                          </p:cTn>
                        </p:par>
                        <p:par>
                          <p:cTn id="62" fill="hold">
                            <p:stCondLst>
                              <p:cond delay="7500"/>
                            </p:stCondLst>
                            <p:childTnLst>
                              <p:par>
                                <p:cTn id="63" presetID="53" presetClass="entr" presetSubtype="16" fill="hold" nodeType="afterEffect">
                                  <p:stCondLst>
                                    <p:cond delay="0"/>
                                  </p:stCondLst>
                                  <p:childTnLst>
                                    <p:set>
                                      <p:cBhvr>
                                        <p:cTn id="64" dur="1" fill="hold">
                                          <p:stCondLst>
                                            <p:cond delay="0"/>
                                          </p:stCondLst>
                                        </p:cTn>
                                        <p:tgtEl>
                                          <p:spTgt spid="60"/>
                                        </p:tgtEl>
                                        <p:attrNameLst>
                                          <p:attrName>style.visibility</p:attrName>
                                        </p:attrNameLst>
                                      </p:cBhvr>
                                      <p:to>
                                        <p:strVal val="visible"/>
                                      </p:to>
                                    </p:set>
                                    <p:anim calcmode="lin" valueType="num">
                                      <p:cBhvr>
                                        <p:cTn id="65" dur="500" fill="hold"/>
                                        <p:tgtEl>
                                          <p:spTgt spid="60"/>
                                        </p:tgtEl>
                                        <p:attrNameLst>
                                          <p:attrName>ppt_w</p:attrName>
                                        </p:attrNameLst>
                                      </p:cBhvr>
                                      <p:tavLst>
                                        <p:tav tm="0">
                                          <p:val>
                                            <p:fltVal val="0"/>
                                          </p:val>
                                        </p:tav>
                                        <p:tav tm="100000">
                                          <p:val>
                                            <p:strVal val="#ppt_w"/>
                                          </p:val>
                                        </p:tav>
                                      </p:tavLst>
                                    </p:anim>
                                    <p:anim calcmode="lin" valueType="num">
                                      <p:cBhvr>
                                        <p:cTn id="66" dur="500" fill="hold"/>
                                        <p:tgtEl>
                                          <p:spTgt spid="60"/>
                                        </p:tgtEl>
                                        <p:attrNameLst>
                                          <p:attrName>ppt_h</p:attrName>
                                        </p:attrNameLst>
                                      </p:cBhvr>
                                      <p:tavLst>
                                        <p:tav tm="0">
                                          <p:val>
                                            <p:fltVal val="0"/>
                                          </p:val>
                                        </p:tav>
                                        <p:tav tm="100000">
                                          <p:val>
                                            <p:strVal val="#ppt_h"/>
                                          </p:val>
                                        </p:tav>
                                      </p:tavLst>
                                    </p:anim>
                                    <p:animEffect transition="in" filter="fade">
                                      <p:cBhvr>
                                        <p:cTn id="67" dur="500"/>
                                        <p:tgtEl>
                                          <p:spTgt spid="60"/>
                                        </p:tgtEl>
                                      </p:cBhvr>
                                    </p:animEffect>
                                  </p:childTnLst>
                                </p:cTn>
                              </p:par>
                            </p:childTnLst>
                          </p:cTn>
                        </p:par>
                        <p:par>
                          <p:cTn id="68" fill="hold">
                            <p:stCondLst>
                              <p:cond delay="8000"/>
                            </p:stCondLst>
                            <p:childTnLst>
                              <p:par>
                                <p:cTn id="69" presetID="42" presetClass="entr" presetSubtype="0" fill="hold" grpId="0" nodeType="afterEffect">
                                  <p:stCondLst>
                                    <p:cond delay="0"/>
                                  </p:stCondLst>
                                  <p:childTnLst>
                                    <p:set>
                                      <p:cBhvr>
                                        <p:cTn id="70" dur="1" fill="hold">
                                          <p:stCondLst>
                                            <p:cond delay="0"/>
                                          </p:stCondLst>
                                        </p:cTn>
                                        <p:tgtEl>
                                          <p:spTgt spid="48"/>
                                        </p:tgtEl>
                                        <p:attrNameLst>
                                          <p:attrName>style.visibility</p:attrName>
                                        </p:attrNameLst>
                                      </p:cBhvr>
                                      <p:to>
                                        <p:strVal val="visible"/>
                                      </p:to>
                                    </p:set>
                                    <p:animEffect transition="in" filter="fade">
                                      <p:cBhvr>
                                        <p:cTn id="71" dur="1000"/>
                                        <p:tgtEl>
                                          <p:spTgt spid="48"/>
                                        </p:tgtEl>
                                      </p:cBhvr>
                                    </p:animEffect>
                                    <p:anim calcmode="lin" valueType="num">
                                      <p:cBhvr>
                                        <p:cTn id="72" dur="1000" fill="hold"/>
                                        <p:tgtEl>
                                          <p:spTgt spid="48"/>
                                        </p:tgtEl>
                                        <p:attrNameLst>
                                          <p:attrName>ppt_x</p:attrName>
                                        </p:attrNameLst>
                                      </p:cBhvr>
                                      <p:tavLst>
                                        <p:tav tm="0">
                                          <p:val>
                                            <p:strVal val="#ppt_x"/>
                                          </p:val>
                                        </p:tav>
                                        <p:tav tm="100000">
                                          <p:val>
                                            <p:strVal val="#ppt_x"/>
                                          </p:val>
                                        </p:tav>
                                      </p:tavLst>
                                    </p:anim>
                                    <p:anim calcmode="lin" valueType="num">
                                      <p:cBhvr>
                                        <p:cTn id="73"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44" grpId="0"/>
      <p:bldP spid="45" grpId="0"/>
      <p:bldP spid="46" grpId="0"/>
      <p:bldP spid="47" grpId="0"/>
      <p:bldP spid="48"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3" name="Freeform: Shape 12">
            <a:extLst>
              <a:ext uri="{FF2B5EF4-FFF2-40B4-BE49-F238E27FC236}">
                <a16:creationId xmlns:a16="http://schemas.microsoft.com/office/drawing/2014/main" id="{ADA34A00-E9A7-44E8-864A-831DD3DCBC1C}"/>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7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4" name="TextBox 13">
            <a:extLst>
              <a:ext uri="{FF2B5EF4-FFF2-40B4-BE49-F238E27FC236}">
                <a16:creationId xmlns:a16="http://schemas.microsoft.com/office/drawing/2014/main" id="{C0B897C3-B4E6-4642-80D1-65F7CCCA1A6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5" name="TextBox 14">
            <a:extLst>
              <a:ext uri="{FF2B5EF4-FFF2-40B4-BE49-F238E27FC236}">
                <a16:creationId xmlns:a16="http://schemas.microsoft.com/office/drawing/2014/main" id="{83C95E2B-7439-497D-8F9B-880A2A05BFE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Oval 1">
            <a:extLst>
              <a:ext uri="{FF2B5EF4-FFF2-40B4-BE49-F238E27FC236}">
                <a16:creationId xmlns:a16="http://schemas.microsoft.com/office/drawing/2014/main" id="{60377BDF-3110-47AC-ADB7-209A7AB6AE09}"/>
              </a:ext>
            </a:extLst>
          </p:cNvPr>
          <p:cNvSpPr>
            <a:spLocks noChangeAspect="1"/>
          </p:cNvSpPr>
          <p:nvPr/>
        </p:nvSpPr>
        <p:spPr>
          <a:xfrm>
            <a:off x="8420100" y="460052"/>
            <a:ext cx="3657600" cy="3657600"/>
          </a:xfrm>
          <a:prstGeom prst="ellipse">
            <a:avLst/>
          </a:prstGeom>
          <a:solidFill>
            <a:srgbClr val="FF9285"/>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C86CA9C4-8347-4466-AC02-C169B4829A1E}"/>
              </a:ext>
            </a:extLst>
          </p:cNvPr>
          <p:cNvSpPr>
            <a:spLocks noChangeAspect="1"/>
          </p:cNvSpPr>
          <p:nvPr/>
        </p:nvSpPr>
        <p:spPr>
          <a:xfrm rot="19218945">
            <a:off x="7333602" y="3200907"/>
            <a:ext cx="3395096" cy="3017520"/>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57CCC6"/>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221CE5F-0E09-4CC4-A96E-88F730FF41D3}"/>
              </a:ext>
            </a:extLst>
          </p:cNvPr>
          <p:cNvSpPr>
            <a:spLocks noChangeAspect="1"/>
          </p:cNvSpPr>
          <p:nvPr/>
        </p:nvSpPr>
        <p:spPr>
          <a:xfrm rot="3418929">
            <a:off x="6069267" y="2251378"/>
            <a:ext cx="2560320" cy="2275579"/>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F4C956"/>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8DA32FD6-811C-4654-89FD-2A0CD698915F}"/>
              </a:ext>
            </a:extLst>
          </p:cNvPr>
          <p:cNvSpPr>
            <a:spLocks noChangeAspect="1"/>
          </p:cNvSpPr>
          <p:nvPr/>
        </p:nvSpPr>
        <p:spPr>
          <a:xfrm rot="20851942">
            <a:off x="4523467" y="3082560"/>
            <a:ext cx="2286000" cy="2031766"/>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4CC8EC"/>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B77A5B5E-BC4E-40FF-9AB6-18430B409C01}"/>
              </a:ext>
            </a:extLst>
          </p:cNvPr>
          <p:cNvSpPr>
            <a:spLocks noChangeAspect="1"/>
          </p:cNvSpPr>
          <p:nvPr/>
        </p:nvSpPr>
        <p:spPr>
          <a:xfrm rot="18114048">
            <a:off x="4124144" y="4789906"/>
            <a:ext cx="2011680" cy="1787953"/>
          </a:xfrm>
          <a:custGeom>
            <a:avLst/>
            <a:gdLst>
              <a:gd name="connsiteX0" fmla="*/ 1508760 w 3395096"/>
              <a:gd name="connsiteY0" fmla="*/ 0 h 3017520"/>
              <a:gd name="connsiteX1" fmla="*/ 2759848 w 3395096"/>
              <a:gd name="connsiteY1" fmla="*/ 665198 h 3017520"/>
              <a:gd name="connsiteX2" fmla="*/ 2819931 w 3395096"/>
              <a:gd name="connsiteY2" fmla="*/ 764098 h 3017520"/>
              <a:gd name="connsiteX3" fmla="*/ 3395096 w 3395096"/>
              <a:gd name="connsiteY3" fmla="*/ 964653 h 3017520"/>
              <a:gd name="connsiteX4" fmla="*/ 3014512 w 3395096"/>
              <a:gd name="connsiteY4" fmla="*/ 1449195 h 3017520"/>
              <a:gd name="connsiteX5" fmla="*/ 3017520 w 3395096"/>
              <a:gd name="connsiteY5" fmla="*/ 1508760 h 3017520"/>
              <a:gd name="connsiteX6" fmla="*/ 1508760 w 3395096"/>
              <a:gd name="connsiteY6" fmla="*/ 3017520 h 3017520"/>
              <a:gd name="connsiteX7" fmla="*/ 0 w 3395096"/>
              <a:gd name="connsiteY7" fmla="*/ 1508760 h 3017520"/>
              <a:gd name="connsiteX8" fmla="*/ 1508760 w 3395096"/>
              <a:gd name="connsiteY8" fmla="*/ 0 h 3017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395096" h="3017520">
                <a:moveTo>
                  <a:pt x="1508760" y="0"/>
                </a:moveTo>
                <a:cubicBezTo>
                  <a:pt x="2029551" y="0"/>
                  <a:pt x="2488713" y="263865"/>
                  <a:pt x="2759848" y="665198"/>
                </a:cubicBezTo>
                <a:lnTo>
                  <a:pt x="2819931" y="764098"/>
                </a:lnTo>
                <a:lnTo>
                  <a:pt x="3395096" y="964653"/>
                </a:lnTo>
                <a:lnTo>
                  <a:pt x="3014512" y="1449195"/>
                </a:lnTo>
                <a:lnTo>
                  <a:pt x="3017520" y="1508760"/>
                </a:lnTo>
                <a:cubicBezTo>
                  <a:pt x="3017520" y="2342025"/>
                  <a:pt x="2342025" y="3017520"/>
                  <a:pt x="1508760" y="3017520"/>
                </a:cubicBezTo>
                <a:cubicBezTo>
                  <a:pt x="675495" y="3017520"/>
                  <a:pt x="0" y="2342025"/>
                  <a:pt x="0" y="1508760"/>
                </a:cubicBezTo>
                <a:cubicBezTo>
                  <a:pt x="0" y="675495"/>
                  <a:pt x="675495" y="0"/>
                  <a:pt x="1508760" y="0"/>
                </a:cubicBezTo>
                <a:close/>
              </a:path>
            </a:pathLst>
          </a:custGeom>
          <a:solidFill>
            <a:srgbClr val="FF7467"/>
          </a:soli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8EB3A9C1-F504-4B42-9D99-CB954F3B5342}"/>
              </a:ext>
            </a:extLst>
          </p:cNvPr>
          <p:cNvSpPr txBox="1">
            <a:spLocks noChangeArrowheads="1"/>
          </p:cNvSpPr>
          <p:nvPr/>
        </p:nvSpPr>
        <p:spPr bwMode="auto">
          <a:xfrm>
            <a:off x="4229067" y="5337130"/>
            <a:ext cx="688987" cy="861774"/>
          </a:xfrm>
          <a:prstGeom prst="rect">
            <a:avLst/>
          </a:prstGeom>
          <a:noFill/>
          <a:ln w="9525">
            <a:noFill/>
            <a:miter lim="800000"/>
            <a:headEnd/>
            <a:tailEnd/>
          </a:ln>
        </p:spPr>
        <p:txBody>
          <a:bodyPr wrap="square" lIns="60960" tIns="30480" rIns="60960" bIns="30480">
            <a:spAutoFit/>
          </a:bodyPr>
          <a:lstStyle/>
          <a:p>
            <a:pPr algn="ctr"/>
            <a:r>
              <a:rPr lang="en-US" sz="1600" spc="100" dirty="0">
                <a:solidFill>
                  <a:schemeClr val="bg1"/>
                </a:solidFill>
              </a:rPr>
              <a:t>STEP</a:t>
            </a:r>
          </a:p>
          <a:p>
            <a:pPr algn="ctr"/>
            <a:r>
              <a:rPr lang="en-US" sz="3400" spc="100" dirty="0">
                <a:solidFill>
                  <a:schemeClr val="bg1"/>
                </a:solidFill>
                <a:latin typeface="Bernard MT Condensed" panose="02050806060905020404" pitchFamily="18" charset="0"/>
              </a:rPr>
              <a:t>01</a:t>
            </a:r>
          </a:p>
        </p:txBody>
      </p:sp>
      <p:pic>
        <p:nvPicPr>
          <p:cNvPr id="17" name="Picture 16">
            <a:extLst>
              <a:ext uri="{FF2B5EF4-FFF2-40B4-BE49-F238E27FC236}">
                <a16:creationId xmlns:a16="http://schemas.microsoft.com/office/drawing/2014/main" id="{5984A3E7-7D42-494E-BDBF-B698D8887C8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18045" y="3767588"/>
            <a:ext cx="457200" cy="457200"/>
          </a:xfrm>
          <a:prstGeom prst="rect">
            <a:avLst/>
          </a:prstGeom>
          <a:effectLst>
            <a:outerShdw blurRad="63500" sx="102000" sy="102000" algn="ctr" rotWithShape="0">
              <a:prstClr val="black">
                <a:alpha val="40000"/>
              </a:prstClr>
            </a:outerShdw>
          </a:effectLst>
        </p:spPr>
      </p:pic>
      <p:grpSp>
        <p:nvGrpSpPr>
          <p:cNvPr id="18" name="Group 91">
            <a:extLst>
              <a:ext uri="{FF2B5EF4-FFF2-40B4-BE49-F238E27FC236}">
                <a16:creationId xmlns:a16="http://schemas.microsoft.com/office/drawing/2014/main" id="{870D6D9D-91C5-4E89-8951-0E66C5E6A670}"/>
              </a:ext>
            </a:extLst>
          </p:cNvPr>
          <p:cNvGrpSpPr>
            <a:grpSpLocks noChangeAspect="1"/>
          </p:cNvGrpSpPr>
          <p:nvPr/>
        </p:nvGrpSpPr>
        <p:grpSpPr>
          <a:xfrm>
            <a:off x="5659231" y="3393178"/>
            <a:ext cx="301752" cy="416595"/>
            <a:chOff x="5011738" y="2427288"/>
            <a:chExt cx="212725" cy="293688"/>
          </a:xfrm>
          <a:solidFill>
            <a:schemeClr val="bg1"/>
          </a:solidFill>
          <a:effectLst>
            <a:outerShdw blurRad="63500" sx="102000" sy="102000" algn="ctr" rotWithShape="0">
              <a:prstClr val="black">
                <a:alpha val="40000"/>
              </a:prstClr>
            </a:outerShdw>
          </a:effectLst>
        </p:grpSpPr>
        <p:sp>
          <p:nvSpPr>
            <p:cNvPr id="19" name="Freeform 63">
              <a:extLst>
                <a:ext uri="{FF2B5EF4-FFF2-40B4-BE49-F238E27FC236}">
                  <a16:creationId xmlns:a16="http://schemas.microsoft.com/office/drawing/2014/main" id="{5E5B7E0A-87C7-48F5-BCB0-075533550EB5}"/>
                </a:ext>
              </a:extLst>
            </p:cNvPr>
            <p:cNvSpPr>
              <a:spLocks noEditPoints="1"/>
            </p:cNvSpPr>
            <p:nvPr/>
          </p:nvSpPr>
          <p:spPr bwMode="auto">
            <a:xfrm>
              <a:off x="5011738" y="2427288"/>
              <a:ext cx="212725" cy="293688"/>
            </a:xfrm>
            <a:custGeom>
              <a:avLst/>
              <a:gdLst/>
              <a:ahLst/>
              <a:cxnLst>
                <a:cxn ang="0">
                  <a:pos x="78" y="11"/>
                </a:cxn>
                <a:cxn ang="0">
                  <a:pos x="84" y="11"/>
                </a:cxn>
                <a:cxn ang="0">
                  <a:pos x="84" y="0"/>
                </a:cxn>
                <a:cxn ang="0">
                  <a:pos x="0" y="0"/>
                </a:cxn>
                <a:cxn ang="0">
                  <a:pos x="0" y="11"/>
                </a:cxn>
                <a:cxn ang="0">
                  <a:pos x="7" y="11"/>
                </a:cxn>
                <a:cxn ang="0">
                  <a:pos x="30" y="52"/>
                </a:cxn>
                <a:cxn ang="0">
                  <a:pos x="30" y="64"/>
                </a:cxn>
                <a:cxn ang="0">
                  <a:pos x="8" y="105"/>
                </a:cxn>
                <a:cxn ang="0">
                  <a:pos x="0" y="105"/>
                </a:cxn>
                <a:cxn ang="0">
                  <a:pos x="0" y="116"/>
                </a:cxn>
                <a:cxn ang="0">
                  <a:pos x="84" y="116"/>
                </a:cxn>
                <a:cxn ang="0">
                  <a:pos x="84" y="105"/>
                </a:cxn>
                <a:cxn ang="0">
                  <a:pos x="78" y="105"/>
                </a:cxn>
                <a:cxn ang="0">
                  <a:pos x="55" y="64"/>
                </a:cxn>
                <a:cxn ang="0">
                  <a:pos x="55" y="52"/>
                </a:cxn>
                <a:cxn ang="0">
                  <a:pos x="78" y="11"/>
                </a:cxn>
                <a:cxn ang="0">
                  <a:pos x="52" y="69"/>
                </a:cxn>
                <a:cxn ang="0">
                  <a:pos x="72" y="105"/>
                </a:cxn>
                <a:cxn ang="0">
                  <a:pos x="67" y="105"/>
                </a:cxn>
                <a:cxn ang="0">
                  <a:pos x="56" y="93"/>
                </a:cxn>
                <a:cxn ang="0">
                  <a:pos x="43" y="77"/>
                </a:cxn>
                <a:cxn ang="0">
                  <a:pos x="30" y="93"/>
                </a:cxn>
                <a:cxn ang="0">
                  <a:pos x="20" y="105"/>
                </a:cxn>
                <a:cxn ang="0">
                  <a:pos x="13" y="105"/>
                </a:cxn>
                <a:cxn ang="0">
                  <a:pos x="34" y="69"/>
                </a:cxn>
                <a:cxn ang="0">
                  <a:pos x="36" y="69"/>
                </a:cxn>
                <a:cxn ang="0">
                  <a:pos x="36" y="48"/>
                </a:cxn>
                <a:cxn ang="0">
                  <a:pos x="34" y="47"/>
                </a:cxn>
                <a:cxn ang="0">
                  <a:pos x="13" y="11"/>
                </a:cxn>
                <a:cxn ang="0">
                  <a:pos x="72" y="11"/>
                </a:cxn>
                <a:cxn ang="0">
                  <a:pos x="52" y="47"/>
                </a:cxn>
                <a:cxn ang="0">
                  <a:pos x="49" y="48"/>
                </a:cxn>
                <a:cxn ang="0">
                  <a:pos x="49" y="69"/>
                </a:cxn>
                <a:cxn ang="0">
                  <a:pos x="52" y="69"/>
                </a:cxn>
              </a:cxnLst>
              <a:rect l="0" t="0" r="r" b="b"/>
              <a:pathLst>
                <a:path w="84" h="116">
                  <a:moveTo>
                    <a:pt x="78" y="11"/>
                  </a:moveTo>
                  <a:cubicBezTo>
                    <a:pt x="84" y="11"/>
                    <a:pt x="84" y="11"/>
                    <a:pt x="84" y="11"/>
                  </a:cubicBezTo>
                  <a:cubicBezTo>
                    <a:pt x="84" y="0"/>
                    <a:pt x="84" y="0"/>
                    <a:pt x="84" y="0"/>
                  </a:cubicBezTo>
                  <a:cubicBezTo>
                    <a:pt x="0" y="0"/>
                    <a:pt x="0" y="0"/>
                    <a:pt x="0" y="0"/>
                  </a:cubicBezTo>
                  <a:cubicBezTo>
                    <a:pt x="0" y="11"/>
                    <a:pt x="0" y="11"/>
                    <a:pt x="0" y="11"/>
                  </a:cubicBezTo>
                  <a:cubicBezTo>
                    <a:pt x="7" y="11"/>
                    <a:pt x="7" y="11"/>
                    <a:pt x="7" y="11"/>
                  </a:cubicBezTo>
                  <a:cubicBezTo>
                    <a:pt x="8" y="33"/>
                    <a:pt x="16" y="48"/>
                    <a:pt x="30" y="52"/>
                  </a:cubicBezTo>
                  <a:cubicBezTo>
                    <a:pt x="30" y="64"/>
                    <a:pt x="30" y="64"/>
                    <a:pt x="30" y="64"/>
                  </a:cubicBezTo>
                  <a:cubicBezTo>
                    <a:pt x="17" y="69"/>
                    <a:pt x="9" y="83"/>
                    <a:pt x="8" y="105"/>
                  </a:cubicBezTo>
                  <a:cubicBezTo>
                    <a:pt x="0" y="105"/>
                    <a:pt x="0" y="105"/>
                    <a:pt x="0" y="105"/>
                  </a:cubicBezTo>
                  <a:cubicBezTo>
                    <a:pt x="0" y="116"/>
                    <a:pt x="0" y="116"/>
                    <a:pt x="0" y="116"/>
                  </a:cubicBezTo>
                  <a:cubicBezTo>
                    <a:pt x="84" y="116"/>
                    <a:pt x="84" y="116"/>
                    <a:pt x="84" y="116"/>
                  </a:cubicBezTo>
                  <a:cubicBezTo>
                    <a:pt x="84" y="105"/>
                    <a:pt x="84" y="105"/>
                    <a:pt x="84" y="105"/>
                  </a:cubicBezTo>
                  <a:cubicBezTo>
                    <a:pt x="78" y="105"/>
                    <a:pt x="78" y="105"/>
                    <a:pt x="78" y="105"/>
                  </a:cubicBezTo>
                  <a:cubicBezTo>
                    <a:pt x="77" y="83"/>
                    <a:pt x="69" y="69"/>
                    <a:pt x="55" y="64"/>
                  </a:cubicBezTo>
                  <a:cubicBezTo>
                    <a:pt x="55" y="52"/>
                    <a:pt x="55" y="52"/>
                    <a:pt x="55" y="52"/>
                  </a:cubicBezTo>
                  <a:cubicBezTo>
                    <a:pt x="69" y="48"/>
                    <a:pt x="77" y="33"/>
                    <a:pt x="78" y="11"/>
                  </a:cubicBezTo>
                  <a:close/>
                  <a:moveTo>
                    <a:pt x="52" y="69"/>
                  </a:moveTo>
                  <a:cubicBezTo>
                    <a:pt x="67" y="73"/>
                    <a:pt x="72" y="90"/>
                    <a:pt x="72" y="105"/>
                  </a:cubicBezTo>
                  <a:cubicBezTo>
                    <a:pt x="67" y="105"/>
                    <a:pt x="67" y="105"/>
                    <a:pt x="67" y="105"/>
                  </a:cubicBezTo>
                  <a:cubicBezTo>
                    <a:pt x="56" y="93"/>
                    <a:pt x="56" y="93"/>
                    <a:pt x="56" y="93"/>
                  </a:cubicBezTo>
                  <a:cubicBezTo>
                    <a:pt x="43" y="77"/>
                    <a:pt x="43" y="77"/>
                    <a:pt x="43" y="77"/>
                  </a:cubicBezTo>
                  <a:cubicBezTo>
                    <a:pt x="30" y="93"/>
                    <a:pt x="30" y="93"/>
                    <a:pt x="30" y="93"/>
                  </a:cubicBezTo>
                  <a:cubicBezTo>
                    <a:pt x="20" y="105"/>
                    <a:pt x="20" y="105"/>
                    <a:pt x="20" y="105"/>
                  </a:cubicBezTo>
                  <a:cubicBezTo>
                    <a:pt x="13" y="105"/>
                    <a:pt x="13" y="105"/>
                    <a:pt x="13" y="105"/>
                  </a:cubicBezTo>
                  <a:cubicBezTo>
                    <a:pt x="14" y="90"/>
                    <a:pt x="18" y="73"/>
                    <a:pt x="34" y="69"/>
                  </a:cubicBezTo>
                  <a:cubicBezTo>
                    <a:pt x="36" y="69"/>
                    <a:pt x="36" y="69"/>
                    <a:pt x="36" y="69"/>
                  </a:cubicBezTo>
                  <a:cubicBezTo>
                    <a:pt x="36" y="48"/>
                    <a:pt x="36" y="48"/>
                    <a:pt x="36" y="48"/>
                  </a:cubicBezTo>
                  <a:cubicBezTo>
                    <a:pt x="34" y="47"/>
                    <a:pt x="34" y="47"/>
                    <a:pt x="34" y="47"/>
                  </a:cubicBezTo>
                  <a:cubicBezTo>
                    <a:pt x="18" y="43"/>
                    <a:pt x="14" y="27"/>
                    <a:pt x="13" y="11"/>
                  </a:cubicBezTo>
                  <a:cubicBezTo>
                    <a:pt x="72" y="11"/>
                    <a:pt x="72" y="11"/>
                    <a:pt x="72" y="11"/>
                  </a:cubicBezTo>
                  <a:cubicBezTo>
                    <a:pt x="72" y="27"/>
                    <a:pt x="67" y="43"/>
                    <a:pt x="52" y="47"/>
                  </a:cubicBezTo>
                  <a:cubicBezTo>
                    <a:pt x="49" y="48"/>
                    <a:pt x="49" y="48"/>
                    <a:pt x="49" y="48"/>
                  </a:cubicBezTo>
                  <a:cubicBezTo>
                    <a:pt x="49" y="69"/>
                    <a:pt x="49" y="69"/>
                    <a:pt x="49" y="69"/>
                  </a:cubicBezTo>
                  <a:lnTo>
                    <a:pt x="52" y="69"/>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64">
              <a:extLst>
                <a:ext uri="{FF2B5EF4-FFF2-40B4-BE49-F238E27FC236}">
                  <a16:creationId xmlns:a16="http://schemas.microsoft.com/office/drawing/2014/main" id="{7FC5D603-A57B-4CB2-B190-E706B8C399ED}"/>
                </a:ext>
              </a:extLst>
            </p:cNvPr>
            <p:cNvSpPr>
              <a:spLocks/>
            </p:cNvSpPr>
            <p:nvPr/>
          </p:nvSpPr>
          <p:spPr bwMode="auto">
            <a:xfrm>
              <a:off x="5092701" y="2516188"/>
              <a:ext cx="60325" cy="34925"/>
            </a:xfrm>
            <a:custGeom>
              <a:avLst/>
              <a:gdLst/>
              <a:ahLst/>
              <a:cxnLst>
                <a:cxn ang="0">
                  <a:pos x="38" y="0"/>
                </a:cxn>
                <a:cxn ang="0">
                  <a:pos x="0" y="0"/>
                </a:cxn>
                <a:cxn ang="0">
                  <a:pos x="9" y="11"/>
                </a:cxn>
                <a:cxn ang="0">
                  <a:pos x="19" y="22"/>
                </a:cxn>
                <a:cxn ang="0">
                  <a:pos x="29" y="11"/>
                </a:cxn>
                <a:cxn ang="0">
                  <a:pos x="38" y="0"/>
                </a:cxn>
              </a:cxnLst>
              <a:rect l="0" t="0" r="r" b="b"/>
              <a:pathLst>
                <a:path w="38" h="22">
                  <a:moveTo>
                    <a:pt x="38" y="0"/>
                  </a:moveTo>
                  <a:lnTo>
                    <a:pt x="0" y="0"/>
                  </a:lnTo>
                  <a:lnTo>
                    <a:pt x="9" y="11"/>
                  </a:lnTo>
                  <a:lnTo>
                    <a:pt x="19" y="22"/>
                  </a:lnTo>
                  <a:lnTo>
                    <a:pt x="29" y="11"/>
                  </a:lnTo>
                  <a:lnTo>
                    <a:pt x="38"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1" name="Group 75">
            <a:extLst>
              <a:ext uri="{FF2B5EF4-FFF2-40B4-BE49-F238E27FC236}">
                <a16:creationId xmlns:a16="http://schemas.microsoft.com/office/drawing/2014/main" id="{0D514F75-A4B0-49CB-BA95-D67D9524B198}"/>
              </a:ext>
            </a:extLst>
          </p:cNvPr>
          <p:cNvGrpSpPr>
            <a:grpSpLocks noChangeAspect="1"/>
          </p:cNvGrpSpPr>
          <p:nvPr/>
        </p:nvGrpSpPr>
        <p:grpSpPr>
          <a:xfrm>
            <a:off x="7335436" y="2438683"/>
            <a:ext cx="436879" cy="548640"/>
            <a:chOff x="6743700" y="2347912"/>
            <a:chExt cx="273050" cy="342900"/>
          </a:xfrm>
          <a:solidFill>
            <a:schemeClr val="bg1"/>
          </a:solidFill>
          <a:effectLst>
            <a:outerShdw blurRad="63500" sx="102000" sy="102000" algn="ctr" rotWithShape="0">
              <a:prstClr val="black">
                <a:alpha val="40000"/>
              </a:prstClr>
            </a:outerShdw>
          </a:effectLst>
        </p:grpSpPr>
        <p:sp>
          <p:nvSpPr>
            <p:cNvPr id="22" name="Freeform 268">
              <a:extLst>
                <a:ext uri="{FF2B5EF4-FFF2-40B4-BE49-F238E27FC236}">
                  <a16:creationId xmlns:a16="http://schemas.microsoft.com/office/drawing/2014/main" id="{B84F1181-0038-44B0-9B18-A498C09CB015}"/>
                </a:ext>
              </a:extLst>
            </p:cNvPr>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Oval 269">
              <a:extLst>
                <a:ext uri="{FF2B5EF4-FFF2-40B4-BE49-F238E27FC236}">
                  <a16:creationId xmlns:a16="http://schemas.microsoft.com/office/drawing/2014/main" id="{55D35E73-351F-47F1-A43A-6C30732FB393}"/>
                </a:ext>
              </a:extLst>
            </p:cNvPr>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4" name="Freeform 211">
            <a:extLst>
              <a:ext uri="{FF2B5EF4-FFF2-40B4-BE49-F238E27FC236}">
                <a16:creationId xmlns:a16="http://schemas.microsoft.com/office/drawing/2014/main" id="{8947D9FB-1205-4F3F-AC9B-210286DB6A25}"/>
              </a:ext>
            </a:extLst>
          </p:cNvPr>
          <p:cNvSpPr>
            <a:spLocks noChangeAspect="1" noEditPoints="1"/>
          </p:cNvSpPr>
          <p:nvPr/>
        </p:nvSpPr>
        <p:spPr bwMode="auto">
          <a:xfrm>
            <a:off x="10268592" y="1216781"/>
            <a:ext cx="548640" cy="399762"/>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5" name="Group 24">
            <a:extLst>
              <a:ext uri="{FF2B5EF4-FFF2-40B4-BE49-F238E27FC236}">
                <a16:creationId xmlns:a16="http://schemas.microsoft.com/office/drawing/2014/main" id="{A7B9017C-B145-4923-80B9-4F0727993E9D}"/>
              </a:ext>
            </a:extLst>
          </p:cNvPr>
          <p:cNvGrpSpPr>
            <a:grpSpLocks noChangeAspect="1"/>
          </p:cNvGrpSpPr>
          <p:nvPr/>
        </p:nvGrpSpPr>
        <p:grpSpPr>
          <a:xfrm>
            <a:off x="5056292" y="4984223"/>
            <a:ext cx="457200" cy="554909"/>
            <a:chOff x="3768725" y="938213"/>
            <a:chExt cx="393700" cy="477838"/>
          </a:xfrm>
          <a:solidFill>
            <a:schemeClr val="bg1"/>
          </a:solidFill>
          <a:effectLst>
            <a:outerShdw blurRad="63500" sx="102000" sy="102000" algn="ctr" rotWithShape="0">
              <a:prstClr val="black">
                <a:alpha val="40000"/>
              </a:prstClr>
            </a:outerShdw>
          </a:effectLst>
        </p:grpSpPr>
        <p:sp>
          <p:nvSpPr>
            <p:cNvPr id="26" name="Freeform 11">
              <a:extLst>
                <a:ext uri="{FF2B5EF4-FFF2-40B4-BE49-F238E27FC236}">
                  <a16:creationId xmlns:a16="http://schemas.microsoft.com/office/drawing/2014/main" id="{EEFF0B9E-A63D-4C57-9D74-5375769D0CF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2">
              <a:extLst>
                <a:ext uri="{FF2B5EF4-FFF2-40B4-BE49-F238E27FC236}">
                  <a16:creationId xmlns:a16="http://schemas.microsoft.com/office/drawing/2014/main" id="{2AFCFCCE-51A9-48A6-A611-99EFC59F27D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3">
              <a:extLst>
                <a:ext uri="{FF2B5EF4-FFF2-40B4-BE49-F238E27FC236}">
                  <a16:creationId xmlns:a16="http://schemas.microsoft.com/office/drawing/2014/main" id="{B8C6F576-C9CD-4334-8858-25EC134ED1B0}"/>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14">
              <a:extLst>
                <a:ext uri="{FF2B5EF4-FFF2-40B4-BE49-F238E27FC236}">
                  <a16:creationId xmlns:a16="http://schemas.microsoft.com/office/drawing/2014/main" id="{19FF0D5C-4C02-4D04-B8F8-2305B7B56E48}"/>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5">
              <a:extLst>
                <a:ext uri="{FF2B5EF4-FFF2-40B4-BE49-F238E27FC236}">
                  <a16:creationId xmlns:a16="http://schemas.microsoft.com/office/drawing/2014/main" id="{8AC9D514-5FF2-4C85-A866-C56825BCCF18}"/>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6">
              <a:extLst>
                <a:ext uri="{FF2B5EF4-FFF2-40B4-BE49-F238E27FC236}">
                  <a16:creationId xmlns:a16="http://schemas.microsoft.com/office/drawing/2014/main" id="{1AE16A39-B7BA-428B-BFE5-C230E1A506C6}"/>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Rectangle 17">
              <a:extLst>
                <a:ext uri="{FF2B5EF4-FFF2-40B4-BE49-F238E27FC236}">
                  <a16:creationId xmlns:a16="http://schemas.microsoft.com/office/drawing/2014/main" id="{F7B89374-94B5-4A44-8CCA-28D41E6AE7B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18">
              <a:extLst>
                <a:ext uri="{FF2B5EF4-FFF2-40B4-BE49-F238E27FC236}">
                  <a16:creationId xmlns:a16="http://schemas.microsoft.com/office/drawing/2014/main" id="{FE4B96AD-5115-44A4-BFE7-2F4ED0C3CECC}"/>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19">
              <a:extLst>
                <a:ext uri="{FF2B5EF4-FFF2-40B4-BE49-F238E27FC236}">
                  <a16:creationId xmlns:a16="http://schemas.microsoft.com/office/drawing/2014/main" id="{DA7C5C42-7441-4BAB-BD96-F58B06B49AD9}"/>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0">
              <a:extLst>
                <a:ext uri="{FF2B5EF4-FFF2-40B4-BE49-F238E27FC236}">
                  <a16:creationId xmlns:a16="http://schemas.microsoft.com/office/drawing/2014/main" id="{3C2FFAF0-DC64-48DC-8A53-5809E105381D}"/>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1">
              <a:extLst>
                <a:ext uri="{FF2B5EF4-FFF2-40B4-BE49-F238E27FC236}">
                  <a16:creationId xmlns:a16="http://schemas.microsoft.com/office/drawing/2014/main" id="{71C0165A-84E5-4AEC-A803-24A32E7E1E98}"/>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2">
              <a:extLst>
                <a:ext uri="{FF2B5EF4-FFF2-40B4-BE49-F238E27FC236}">
                  <a16:creationId xmlns:a16="http://schemas.microsoft.com/office/drawing/2014/main" id="{14C78446-4B31-41FD-8668-B42137E275AB}"/>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3">
              <a:extLst>
                <a:ext uri="{FF2B5EF4-FFF2-40B4-BE49-F238E27FC236}">
                  <a16:creationId xmlns:a16="http://schemas.microsoft.com/office/drawing/2014/main" id="{02CC8C48-21DB-41D0-B434-7271040BC072}"/>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4">
              <a:extLst>
                <a:ext uri="{FF2B5EF4-FFF2-40B4-BE49-F238E27FC236}">
                  <a16:creationId xmlns:a16="http://schemas.microsoft.com/office/drawing/2014/main" id="{AF0A9242-AD65-43E3-951E-EA4E03E03B49}"/>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25">
              <a:extLst>
                <a:ext uri="{FF2B5EF4-FFF2-40B4-BE49-F238E27FC236}">
                  <a16:creationId xmlns:a16="http://schemas.microsoft.com/office/drawing/2014/main" id="{CD7AA82D-BEEF-48F0-BE03-AB0B5306FEF6}"/>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26">
              <a:extLst>
                <a:ext uri="{FF2B5EF4-FFF2-40B4-BE49-F238E27FC236}">
                  <a16:creationId xmlns:a16="http://schemas.microsoft.com/office/drawing/2014/main" id="{1320F0FA-39E3-4513-A234-A334F8D04F02}"/>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27">
              <a:extLst>
                <a:ext uri="{FF2B5EF4-FFF2-40B4-BE49-F238E27FC236}">
                  <a16:creationId xmlns:a16="http://schemas.microsoft.com/office/drawing/2014/main" id="{847DEEE2-52A1-4198-941D-95F25098AFF3}"/>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28">
              <a:extLst>
                <a:ext uri="{FF2B5EF4-FFF2-40B4-BE49-F238E27FC236}">
                  <a16:creationId xmlns:a16="http://schemas.microsoft.com/office/drawing/2014/main" id="{A96D4E61-7530-4BA1-AC7B-47D656F52F76}"/>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29">
              <a:extLst>
                <a:ext uri="{FF2B5EF4-FFF2-40B4-BE49-F238E27FC236}">
                  <a16:creationId xmlns:a16="http://schemas.microsoft.com/office/drawing/2014/main" id="{0FD97CDB-45EA-4D10-B48C-792E50C7368D}"/>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5" name="Freeform 30">
              <a:extLst>
                <a:ext uri="{FF2B5EF4-FFF2-40B4-BE49-F238E27FC236}">
                  <a16:creationId xmlns:a16="http://schemas.microsoft.com/office/drawing/2014/main" id="{EB9C9048-C4B5-4A4C-B1DE-1C26F05B2FE0}"/>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6" name="Freeform 31">
              <a:extLst>
                <a:ext uri="{FF2B5EF4-FFF2-40B4-BE49-F238E27FC236}">
                  <a16:creationId xmlns:a16="http://schemas.microsoft.com/office/drawing/2014/main" id="{60177467-9E37-4354-BBDC-B94EAE206419}"/>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32">
              <a:extLst>
                <a:ext uri="{FF2B5EF4-FFF2-40B4-BE49-F238E27FC236}">
                  <a16:creationId xmlns:a16="http://schemas.microsoft.com/office/drawing/2014/main" id="{9D2E90FD-D988-4F74-A7C8-69F4D44FA939}"/>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33">
              <a:extLst>
                <a:ext uri="{FF2B5EF4-FFF2-40B4-BE49-F238E27FC236}">
                  <a16:creationId xmlns:a16="http://schemas.microsoft.com/office/drawing/2014/main" id="{96371927-AA09-4A0A-99A7-B9DA5C2A40BA}"/>
                </a:ext>
              </a:extLst>
            </p:cNvPr>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34">
              <a:extLst>
                <a:ext uri="{FF2B5EF4-FFF2-40B4-BE49-F238E27FC236}">
                  <a16:creationId xmlns:a16="http://schemas.microsoft.com/office/drawing/2014/main" id="{B1326FF7-661E-4B49-8EFE-4CE73F9C9C93}"/>
                </a:ext>
              </a:extLst>
            </p:cNvPr>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35">
              <a:extLst>
                <a:ext uri="{FF2B5EF4-FFF2-40B4-BE49-F238E27FC236}">
                  <a16:creationId xmlns:a16="http://schemas.microsoft.com/office/drawing/2014/main" id="{152ABB13-D56D-4535-A471-F65917329CD8}"/>
                </a:ext>
              </a:extLst>
            </p:cNvPr>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Rectangle 36">
              <a:extLst>
                <a:ext uri="{FF2B5EF4-FFF2-40B4-BE49-F238E27FC236}">
                  <a16:creationId xmlns:a16="http://schemas.microsoft.com/office/drawing/2014/main" id="{B1435ABA-B2A9-42C8-BD93-7A1A3773DB9A}"/>
                </a:ext>
              </a:extLst>
            </p:cNvPr>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37">
              <a:extLst>
                <a:ext uri="{FF2B5EF4-FFF2-40B4-BE49-F238E27FC236}">
                  <a16:creationId xmlns:a16="http://schemas.microsoft.com/office/drawing/2014/main" id="{6F922FAA-3B26-4C30-9F46-9E48D20EB086}"/>
                </a:ext>
              </a:extLst>
            </p:cNvPr>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38">
              <a:extLst>
                <a:ext uri="{FF2B5EF4-FFF2-40B4-BE49-F238E27FC236}">
                  <a16:creationId xmlns:a16="http://schemas.microsoft.com/office/drawing/2014/main" id="{03DE2267-EE51-4614-96F2-695EA2849AF2}"/>
                </a:ext>
              </a:extLst>
            </p:cNvPr>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39">
              <a:extLst>
                <a:ext uri="{FF2B5EF4-FFF2-40B4-BE49-F238E27FC236}">
                  <a16:creationId xmlns:a16="http://schemas.microsoft.com/office/drawing/2014/main" id="{4EE5FF44-D248-49C0-B3D7-78F05A88A2F4}"/>
                </a:ext>
              </a:extLst>
            </p:cNvPr>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40">
              <a:extLst>
                <a:ext uri="{FF2B5EF4-FFF2-40B4-BE49-F238E27FC236}">
                  <a16:creationId xmlns:a16="http://schemas.microsoft.com/office/drawing/2014/main" id="{02FE8E1D-B41A-47E1-B607-54540D4AF6DF}"/>
                </a:ext>
              </a:extLst>
            </p:cNvPr>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41">
              <a:extLst>
                <a:ext uri="{FF2B5EF4-FFF2-40B4-BE49-F238E27FC236}">
                  <a16:creationId xmlns:a16="http://schemas.microsoft.com/office/drawing/2014/main" id="{FF1A01AD-5AB5-4D60-9DF8-C349B0C655F4}"/>
                </a:ext>
              </a:extLst>
            </p:cNvPr>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42">
              <a:extLst>
                <a:ext uri="{FF2B5EF4-FFF2-40B4-BE49-F238E27FC236}">
                  <a16:creationId xmlns:a16="http://schemas.microsoft.com/office/drawing/2014/main" id="{376FD3F2-2B5D-4C55-8B69-CBD3B1E4A362}"/>
                </a:ext>
              </a:extLst>
            </p:cNvPr>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43">
              <a:extLst>
                <a:ext uri="{FF2B5EF4-FFF2-40B4-BE49-F238E27FC236}">
                  <a16:creationId xmlns:a16="http://schemas.microsoft.com/office/drawing/2014/main" id="{9C575849-1F36-48B4-B64E-1AB26D5D90D1}"/>
                </a:ext>
              </a:extLst>
            </p:cNvPr>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44">
              <a:extLst>
                <a:ext uri="{FF2B5EF4-FFF2-40B4-BE49-F238E27FC236}">
                  <a16:creationId xmlns:a16="http://schemas.microsoft.com/office/drawing/2014/main" id="{155E18FF-C445-4F48-B22A-5920E5A6BDCB}"/>
                </a:ext>
              </a:extLst>
            </p:cNvPr>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45">
              <a:extLst>
                <a:ext uri="{FF2B5EF4-FFF2-40B4-BE49-F238E27FC236}">
                  <a16:creationId xmlns:a16="http://schemas.microsoft.com/office/drawing/2014/main" id="{A6C52F86-9C54-4C21-A794-88409006036E}"/>
                </a:ext>
              </a:extLst>
            </p:cNvPr>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1" name="TextBox 60">
            <a:extLst>
              <a:ext uri="{FF2B5EF4-FFF2-40B4-BE49-F238E27FC236}">
                <a16:creationId xmlns:a16="http://schemas.microsoft.com/office/drawing/2014/main" id="{E8925DEB-D0C8-4AD9-B7E7-0B446A2DC6C3}"/>
              </a:ext>
            </a:extLst>
          </p:cNvPr>
          <p:cNvSpPr txBox="1"/>
          <p:nvPr/>
        </p:nvSpPr>
        <p:spPr>
          <a:xfrm>
            <a:off x="5160912" y="3826227"/>
            <a:ext cx="1399235" cy="1031051"/>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a:t>
            </a:r>
          </a:p>
        </p:txBody>
      </p:sp>
      <p:sp>
        <p:nvSpPr>
          <p:cNvPr id="62" name="TextBox 61">
            <a:extLst>
              <a:ext uri="{FF2B5EF4-FFF2-40B4-BE49-F238E27FC236}">
                <a16:creationId xmlns:a16="http://schemas.microsoft.com/office/drawing/2014/main" id="{4D1A2E31-8680-4B3B-A21F-E42347598AF4}"/>
              </a:ext>
            </a:extLst>
          </p:cNvPr>
          <p:cNvSpPr txBox="1"/>
          <p:nvPr/>
        </p:nvSpPr>
        <p:spPr>
          <a:xfrm>
            <a:off x="4743988" y="5539132"/>
            <a:ext cx="1187213" cy="923330"/>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tempor incididunt.</a:t>
            </a:r>
          </a:p>
        </p:txBody>
      </p:sp>
      <p:sp>
        <p:nvSpPr>
          <p:cNvPr id="63" name="Text Box 10">
            <a:extLst>
              <a:ext uri="{FF2B5EF4-FFF2-40B4-BE49-F238E27FC236}">
                <a16:creationId xmlns:a16="http://schemas.microsoft.com/office/drawing/2014/main" id="{BA174634-F046-44A1-925D-316466AAC80E}"/>
              </a:ext>
            </a:extLst>
          </p:cNvPr>
          <p:cNvSpPr txBox="1">
            <a:spLocks noChangeArrowheads="1"/>
          </p:cNvSpPr>
          <p:nvPr/>
        </p:nvSpPr>
        <p:spPr bwMode="auto">
          <a:xfrm>
            <a:off x="4640167" y="3634132"/>
            <a:ext cx="688987" cy="892552"/>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3600" spc="100" dirty="0">
                <a:solidFill>
                  <a:schemeClr val="bg1"/>
                </a:solidFill>
                <a:latin typeface="Bernard MT Condensed" panose="02050806060905020404" pitchFamily="18" charset="0"/>
              </a:rPr>
              <a:t>02</a:t>
            </a:r>
          </a:p>
        </p:txBody>
      </p:sp>
      <p:sp>
        <p:nvSpPr>
          <p:cNvPr id="64" name="TextBox 63">
            <a:extLst>
              <a:ext uri="{FF2B5EF4-FFF2-40B4-BE49-F238E27FC236}">
                <a16:creationId xmlns:a16="http://schemas.microsoft.com/office/drawing/2014/main" id="{BF85D557-E9B5-4060-AC38-BE819704FB08}"/>
              </a:ext>
            </a:extLst>
          </p:cNvPr>
          <p:cNvSpPr txBox="1"/>
          <p:nvPr/>
        </p:nvSpPr>
        <p:spPr>
          <a:xfrm>
            <a:off x="6907081" y="3003756"/>
            <a:ext cx="1399235" cy="1031051"/>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a:t>
            </a:r>
          </a:p>
        </p:txBody>
      </p:sp>
      <p:sp>
        <p:nvSpPr>
          <p:cNvPr id="65" name="Text Box 10">
            <a:extLst>
              <a:ext uri="{FF2B5EF4-FFF2-40B4-BE49-F238E27FC236}">
                <a16:creationId xmlns:a16="http://schemas.microsoft.com/office/drawing/2014/main" id="{C8BFE793-2FC3-438E-9368-33A414FED2A6}"/>
              </a:ext>
            </a:extLst>
          </p:cNvPr>
          <p:cNvSpPr txBox="1">
            <a:spLocks noChangeArrowheads="1"/>
          </p:cNvSpPr>
          <p:nvPr/>
        </p:nvSpPr>
        <p:spPr bwMode="auto">
          <a:xfrm>
            <a:off x="6354953" y="2586733"/>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3800" spc="100" dirty="0">
                <a:solidFill>
                  <a:schemeClr val="bg1"/>
                </a:solidFill>
                <a:latin typeface="Bernard MT Condensed" panose="02050806060905020404" pitchFamily="18" charset="0"/>
              </a:rPr>
              <a:t>03</a:t>
            </a:r>
          </a:p>
        </p:txBody>
      </p:sp>
      <p:sp>
        <p:nvSpPr>
          <p:cNvPr id="66" name="TextBox 65">
            <a:extLst>
              <a:ext uri="{FF2B5EF4-FFF2-40B4-BE49-F238E27FC236}">
                <a16:creationId xmlns:a16="http://schemas.microsoft.com/office/drawing/2014/main" id="{707A6281-123F-4DE2-AF26-17B5F160CB4D}"/>
              </a:ext>
            </a:extLst>
          </p:cNvPr>
          <p:cNvSpPr txBox="1"/>
          <p:nvPr/>
        </p:nvSpPr>
        <p:spPr>
          <a:xfrm>
            <a:off x="8501160" y="4331924"/>
            <a:ext cx="1724730" cy="14311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000" b="1" dirty="0">
              <a:solidFill>
                <a:schemeClr val="bg1"/>
              </a:solidFill>
              <a:latin typeface="Candara" panose="020E0502030303020204" pitchFamily="34" charset="0"/>
            </a:endParaRPr>
          </a:p>
        </p:txBody>
      </p:sp>
      <p:sp>
        <p:nvSpPr>
          <p:cNvPr id="67" name="Text Box 10">
            <a:extLst>
              <a:ext uri="{FF2B5EF4-FFF2-40B4-BE49-F238E27FC236}">
                <a16:creationId xmlns:a16="http://schemas.microsoft.com/office/drawing/2014/main" id="{600E3435-0572-42C5-AB3A-2AE23B7C3462}"/>
              </a:ext>
            </a:extLst>
          </p:cNvPr>
          <p:cNvSpPr txBox="1">
            <a:spLocks noChangeArrowheads="1"/>
          </p:cNvSpPr>
          <p:nvPr/>
        </p:nvSpPr>
        <p:spPr bwMode="auto">
          <a:xfrm>
            <a:off x="7812173" y="4341752"/>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4000" spc="100" dirty="0">
                <a:solidFill>
                  <a:schemeClr val="bg1"/>
                </a:solidFill>
                <a:latin typeface="Bernard MT Condensed" panose="02050806060905020404" pitchFamily="18" charset="0"/>
              </a:rPr>
              <a:t>04</a:t>
            </a:r>
          </a:p>
        </p:txBody>
      </p:sp>
      <p:sp>
        <p:nvSpPr>
          <p:cNvPr id="68" name="TextBox 67">
            <a:extLst>
              <a:ext uri="{FF2B5EF4-FFF2-40B4-BE49-F238E27FC236}">
                <a16:creationId xmlns:a16="http://schemas.microsoft.com/office/drawing/2014/main" id="{E3826682-3ACD-4BD2-AA91-931604916006}"/>
              </a:ext>
            </a:extLst>
          </p:cNvPr>
          <p:cNvSpPr txBox="1"/>
          <p:nvPr/>
        </p:nvSpPr>
        <p:spPr>
          <a:xfrm>
            <a:off x="9608858" y="1714102"/>
            <a:ext cx="2016004" cy="1277273"/>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000" b="1" dirty="0">
              <a:solidFill>
                <a:schemeClr val="bg1"/>
              </a:solidFill>
              <a:latin typeface="Candara" panose="020E0502030303020204" pitchFamily="34" charset="0"/>
            </a:endParaRPr>
          </a:p>
        </p:txBody>
      </p:sp>
      <p:sp>
        <p:nvSpPr>
          <p:cNvPr id="69" name="Text Box 10">
            <a:extLst>
              <a:ext uri="{FF2B5EF4-FFF2-40B4-BE49-F238E27FC236}">
                <a16:creationId xmlns:a16="http://schemas.microsoft.com/office/drawing/2014/main" id="{D0C0EA4D-34B4-426B-9F8D-2BD2DE754847}"/>
              </a:ext>
            </a:extLst>
          </p:cNvPr>
          <p:cNvSpPr txBox="1">
            <a:spLocks noChangeArrowheads="1"/>
          </p:cNvSpPr>
          <p:nvPr/>
        </p:nvSpPr>
        <p:spPr bwMode="auto">
          <a:xfrm>
            <a:off x="8819279" y="1811798"/>
            <a:ext cx="688987" cy="954107"/>
          </a:xfrm>
          <a:prstGeom prst="rect">
            <a:avLst/>
          </a:prstGeom>
          <a:noFill/>
          <a:ln w="9525">
            <a:noFill/>
            <a:miter lim="800000"/>
            <a:headEnd/>
            <a:tailEnd/>
          </a:ln>
        </p:spPr>
        <p:txBody>
          <a:bodyPr wrap="square" lIns="60960" tIns="30480" rIns="60960" bIns="30480">
            <a:spAutoFit/>
          </a:bodyPr>
          <a:lstStyle/>
          <a:p>
            <a:pPr algn="ctr"/>
            <a:r>
              <a:rPr lang="en-US" spc="100" dirty="0">
                <a:solidFill>
                  <a:schemeClr val="bg1"/>
                </a:solidFill>
              </a:rPr>
              <a:t>STEP</a:t>
            </a:r>
          </a:p>
          <a:p>
            <a:pPr algn="ctr"/>
            <a:r>
              <a:rPr lang="en-US" sz="4000" spc="100" dirty="0">
                <a:solidFill>
                  <a:schemeClr val="bg1"/>
                </a:solidFill>
                <a:latin typeface="Bernard MT Condensed" panose="02050806060905020404" pitchFamily="18" charset="0"/>
              </a:rPr>
              <a:t>05</a:t>
            </a:r>
          </a:p>
        </p:txBody>
      </p:sp>
    </p:spTree>
    <p:extLst>
      <p:ext uri="{BB962C8B-B14F-4D97-AF65-F5344CB8AC3E}">
        <p14:creationId xmlns:p14="http://schemas.microsoft.com/office/powerpoint/2010/main" val="1489755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animEffect transition="in" filter="wipe(left)">
                                      <p:cBhvr>
                                        <p:cTn id="10" dur="500"/>
                                        <p:tgtEl>
                                          <p:spTgt spid="1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4">
                                            <p:txEl>
                                              <p:pRg st="0" end="0"/>
                                            </p:txEl>
                                          </p:spTgt>
                                        </p:tgtEl>
                                        <p:attrNameLst>
                                          <p:attrName>style.visibility</p:attrName>
                                        </p:attrNameLst>
                                      </p:cBhvr>
                                      <p:to>
                                        <p:strVal val="visible"/>
                                      </p:to>
                                    </p:set>
                                    <p:animEffect transition="in" filter="fade">
                                      <p:cBhvr>
                                        <p:cTn id="14" dur="500"/>
                                        <p:tgtEl>
                                          <p:spTgt spid="14">
                                            <p:txEl>
                                              <p:pRg st="0" end="0"/>
                                            </p:txEl>
                                          </p:spTgt>
                                        </p:tgtEl>
                                      </p:cBhvr>
                                    </p:animEffect>
                                    <p:anim calcmode="lin" valueType="num">
                                      <p:cBhvr>
                                        <p:cTn id="15"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4">
                                            <p:txEl>
                                              <p:pRg st="2" end="2"/>
                                            </p:txEl>
                                          </p:spTgt>
                                        </p:tgtEl>
                                        <p:attrNameLst>
                                          <p:attrName>style.visibility</p:attrName>
                                        </p:attrNameLst>
                                      </p:cBhvr>
                                      <p:to>
                                        <p:strVal val="visible"/>
                                      </p:to>
                                    </p:set>
                                    <p:animEffect transition="in" filter="fade">
                                      <p:cBhvr>
                                        <p:cTn id="20" dur="500"/>
                                        <p:tgtEl>
                                          <p:spTgt spid="14">
                                            <p:txEl>
                                              <p:pRg st="2" end="2"/>
                                            </p:txEl>
                                          </p:spTgt>
                                        </p:tgtEl>
                                      </p:cBhvr>
                                    </p:animEffect>
                                    <p:anim calcmode="lin" valueType="num">
                                      <p:cBhvr>
                                        <p:cTn id="21" dur="500" fill="hold"/>
                                        <p:tgtEl>
                                          <p:spTgt spid="1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4">
                                            <p:txEl>
                                              <p:pRg st="3" end="3"/>
                                            </p:txEl>
                                          </p:spTgt>
                                        </p:tgtEl>
                                        <p:attrNameLst>
                                          <p:attrName>style.visibility</p:attrName>
                                        </p:attrNameLst>
                                      </p:cBhvr>
                                      <p:to>
                                        <p:strVal val="visible"/>
                                      </p:to>
                                    </p:set>
                                    <p:animEffect transition="in" filter="fade">
                                      <p:cBhvr>
                                        <p:cTn id="26" dur="500"/>
                                        <p:tgtEl>
                                          <p:spTgt spid="14">
                                            <p:txEl>
                                              <p:pRg st="3" end="3"/>
                                            </p:txEl>
                                          </p:spTgt>
                                        </p:tgtEl>
                                      </p:cBhvr>
                                    </p:animEffect>
                                    <p:anim calcmode="lin" valueType="num">
                                      <p:cBhvr>
                                        <p:cTn id="27" dur="500" fill="hold"/>
                                        <p:tgtEl>
                                          <p:spTgt spid="14">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14">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4">
                                            <p:txEl>
                                              <p:pRg st="5" end="5"/>
                                            </p:txEl>
                                          </p:spTgt>
                                        </p:tgtEl>
                                        <p:attrNameLst>
                                          <p:attrName>style.visibility</p:attrName>
                                        </p:attrNameLst>
                                      </p:cBhvr>
                                      <p:to>
                                        <p:strVal val="visible"/>
                                      </p:to>
                                    </p:set>
                                    <p:animEffect transition="in" filter="fade">
                                      <p:cBhvr>
                                        <p:cTn id="32" dur="500"/>
                                        <p:tgtEl>
                                          <p:spTgt spid="14">
                                            <p:txEl>
                                              <p:pRg st="5" end="5"/>
                                            </p:txEl>
                                          </p:spTgt>
                                        </p:tgtEl>
                                      </p:cBhvr>
                                    </p:animEffect>
                                    <p:anim calcmode="lin" valueType="num">
                                      <p:cBhvr>
                                        <p:cTn id="33" dur="500" fill="hold"/>
                                        <p:tgtEl>
                                          <p:spTgt spid="14">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14">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4">
                                            <p:txEl>
                                              <p:pRg st="7" end="7"/>
                                            </p:txEl>
                                          </p:spTgt>
                                        </p:tgtEl>
                                        <p:attrNameLst>
                                          <p:attrName>style.visibility</p:attrName>
                                        </p:attrNameLst>
                                      </p:cBhvr>
                                      <p:to>
                                        <p:strVal val="visible"/>
                                      </p:to>
                                    </p:set>
                                    <p:animEffect transition="in" filter="fade">
                                      <p:cBhvr>
                                        <p:cTn id="38" dur="500"/>
                                        <p:tgtEl>
                                          <p:spTgt spid="14">
                                            <p:txEl>
                                              <p:pRg st="7" end="7"/>
                                            </p:txEl>
                                          </p:spTgt>
                                        </p:tgtEl>
                                      </p:cBhvr>
                                    </p:animEffect>
                                    <p:anim calcmode="lin" valueType="num">
                                      <p:cBhvr>
                                        <p:cTn id="39" dur="500" fill="hold"/>
                                        <p:tgtEl>
                                          <p:spTgt spid="14">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14">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4">
                                            <p:txEl>
                                              <p:pRg st="9" end="9"/>
                                            </p:txEl>
                                          </p:spTgt>
                                        </p:tgtEl>
                                        <p:attrNameLst>
                                          <p:attrName>style.visibility</p:attrName>
                                        </p:attrNameLst>
                                      </p:cBhvr>
                                      <p:to>
                                        <p:strVal val="visible"/>
                                      </p:to>
                                    </p:set>
                                    <p:animEffect transition="in" filter="fade">
                                      <p:cBhvr>
                                        <p:cTn id="44" dur="500"/>
                                        <p:tgtEl>
                                          <p:spTgt spid="14">
                                            <p:txEl>
                                              <p:pRg st="9" end="9"/>
                                            </p:txEl>
                                          </p:spTgt>
                                        </p:tgtEl>
                                      </p:cBhvr>
                                    </p:animEffect>
                                    <p:anim calcmode="lin" valueType="num">
                                      <p:cBhvr>
                                        <p:cTn id="45" dur="500" fill="hold"/>
                                        <p:tgtEl>
                                          <p:spTgt spid="14">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14">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31" presetClass="entr" presetSubtype="0" fill="hold" grpId="0" nodeType="afterEffect">
                                  <p:stCondLst>
                                    <p:cond delay="0"/>
                                  </p:stCondLst>
                                  <p:childTnLst>
                                    <p:set>
                                      <p:cBhvr>
                                        <p:cTn id="49" dur="1" fill="hold">
                                          <p:stCondLst>
                                            <p:cond delay="0"/>
                                          </p:stCondLst>
                                        </p:cTn>
                                        <p:tgtEl>
                                          <p:spTgt spid="12"/>
                                        </p:tgtEl>
                                        <p:attrNameLst>
                                          <p:attrName>style.visibility</p:attrName>
                                        </p:attrNameLst>
                                      </p:cBhvr>
                                      <p:to>
                                        <p:strVal val="visible"/>
                                      </p:to>
                                    </p:set>
                                    <p:anim calcmode="lin" valueType="num">
                                      <p:cBhvr>
                                        <p:cTn id="50" dur="1000" fill="hold"/>
                                        <p:tgtEl>
                                          <p:spTgt spid="12"/>
                                        </p:tgtEl>
                                        <p:attrNameLst>
                                          <p:attrName>ppt_w</p:attrName>
                                        </p:attrNameLst>
                                      </p:cBhvr>
                                      <p:tavLst>
                                        <p:tav tm="0">
                                          <p:val>
                                            <p:fltVal val="0"/>
                                          </p:val>
                                        </p:tav>
                                        <p:tav tm="100000">
                                          <p:val>
                                            <p:strVal val="#ppt_w"/>
                                          </p:val>
                                        </p:tav>
                                      </p:tavLst>
                                    </p:anim>
                                    <p:anim calcmode="lin" valueType="num">
                                      <p:cBhvr>
                                        <p:cTn id="51" dur="1000" fill="hold"/>
                                        <p:tgtEl>
                                          <p:spTgt spid="12"/>
                                        </p:tgtEl>
                                        <p:attrNameLst>
                                          <p:attrName>ppt_h</p:attrName>
                                        </p:attrNameLst>
                                      </p:cBhvr>
                                      <p:tavLst>
                                        <p:tav tm="0">
                                          <p:val>
                                            <p:fltVal val="0"/>
                                          </p:val>
                                        </p:tav>
                                        <p:tav tm="100000">
                                          <p:val>
                                            <p:strVal val="#ppt_h"/>
                                          </p:val>
                                        </p:tav>
                                      </p:tavLst>
                                    </p:anim>
                                    <p:anim calcmode="lin" valueType="num">
                                      <p:cBhvr>
                                        <p:cTn id="52" dur="1000" fill="hold"/>
                                        <p:tgtEl>
                                          <p:spTgt spid="12"/>
                                        </p:tgtEl>
                                        <p:attrNameLst>
                                          <p:attrName>style.rotation</p:attrName>
                                        </p:attrNameLst>
                                      </p:cBhvr>
                                      <p:tavLst>
                                        <p:tav tm="0">
                                          <p:val>
                                            <p:fltVal val="90"/>
                                          </p:val>
                                        </p:tav>
                                        <p:tav tm="100000">
                                          <p:val>
                                            <p:fltVal val="0"/>
                                          </p:val>
                                        </p:tav>
                                      </p:tavLst>
                                    </p:anim>
                                    <p:animEffect transition="in" filter="fade">
                                      <p:cBhvr>
                                        <p:cTn id="53" dur="1000"/>
                                        <p:tgtEl>
                                          <p:spTgt spid="12"/>
                                        </p:tgtEl>
                                      </p:cBhvr>
                                    </p:animEffect>
                                  </p:childTnLst>
                                </p:cTn>
                              </p:par>
                            </p:childTnLst>
                          </p:cTn>
                        </p:par>
                        <p:par>
                          <p:cTn id="54" fill="hold">
                            <p:stCondLst>
                              <p:cond delay="4500"/>
                            </p:stCondLst>
                            <p:childTnLst>
                              <p:par>
                                <p:cTn id="55" presetID="53" presetClass="entr" presetSubtype="16" fill="hold" grpId="0" nodeType="afterEffect">
                                  <p:stCondLst>
                                    <p:cond delay="0"/>
                                  </p:stCondLst>
                                  <p:childTnLst>
                                    <p:set>
                                      <p:cBhvr>
                                        <p:cTn id="56" dur="1" fill="hold">
                                          <p:stCondLst>
                                            <p:cond delay="0"/>
                                          </p:stCondLst>
                                        </p:cTn>
                                        <p:tgtEl>
                                          <p:spTgt spid="16"/>
                                        </p:tgtEl>
                                        <p:attrNameLst>
                                          <p:attrName>style.visibility</p:attrName>
                                        </p:attrNameLst>
                                      </p:cBhvr>
                                      <p:to>
                                        <p:strVal val="visible"/>
                                      </p:to>
                                    </p:set>
                                    <p:anim calcmode="lin" valueType="num">
                                      <p:cBhvr>
                                        <p:cTn id="57" dur="500" fill="hold"/>
                                        <p:tgtEl>
                                          <p:spTgt spid="16"/>
                                        </p:tgtEl>
                                        <p:attrNameLst>
                                          <p:attrName>ppt_w</p:attrName>
                                        </p:attrNameLst>
                                      </p:cBhvr>
                                      <p:tavLst>
                                        <p:tav tm="0">
                                          <p:val>
                                            <p:fltVal val="0"/>
                                          </p:val>
                                        </p:tav>
                                        <p:tav tm="100000">
                                          <p:val>
                                            <p:strVal val="#ppt_w"/>
                                          </p:val>
                                        </p:tav>
                                      </p:tavLst>
                                    </p:anim>
                                    <p:anim calcmode="lin" valueType="num">
                                      <p:cBhvr>
                                        <p:cTn id="58" dur="500" fill="hold"/>
                                        <p:tgtEl>
                                          <p:spTgt spid="16"/>
                                        </p:tgtEl>
                                        <p:attrNameLst>
                                          <p:attrName>ppt_h</p:attrName>
                                        </p:attrNameLst>
                                      </p:cBhvr>
                                      <p:tavLst>
                                        <p:tav tm="0">
                                          <p:val>
                                            <p:fltVal val="0"/>
                                          </p:val>
                                        </p:tav>
                                        <p:tav tm="100000">
                                          <p:val>
                                            <p:strVal val="#ppt_h"/>
                                          </p:val>
                                        </p:tav>
                                      </p:tavLst>
                                    </p:anim>
                                    <p:animEffect transition="in" filter="fade">
                                      <p:cBhvr>
                                        <p:cTn id="59" dur="500"/>
                                        <p:tgtEl>
                                          <p:spTgt spid="16"/>
                                        </p:tgtEl>
                                      </p:cBhvr>
                                    </p:animEffect>
                                  </p:childTnLst>
                                </p:cTn>
                              </p:par>
                            </p:childTnLst>
                          </p:cTn>
                        </p:par>
                        <p:par>
                          <p:cTn id="60" fill="hold">
                            <p:stCondLst>
                              <p:cond delay="5000"/>
                            </p:stCondLst>
                            <p:childTnLst>
                              <p:par>
                                <p:cTn id="61" presetID="42" presetClass="entr" presetSubtype="0" fill="hold"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fade">
                                      <p:cBhvr>
                                        <p:cTn id="63" dur="1000"/>
                                        <p:tgtEl>
                                          <p:spTgt spid="25"/>
                                        </p:tgtEl>
                                      </p:cBhvr>
                                    </p:animEffect>
                                    <p:anim calcmode="lin" valueType="num">
                                      <p:cBhvr>
                                        <p:cTn id="64" dur="1000" fill="hold"/>
                                        <p:tgtEl>
                                          <p:spTgt spid="25"/>
                                        </p:tgtEl>
                                        <p:attrNameLst>
                                          <p:attrName>ppt_x</p:attrName>
                                        </p:attrNameLst>
                                      </p:cBhvr>
                                      <p:tavLst>
                                        <p:tav tm="0">
                                          <p:val>
                                            <p:strVal val="#ppt_x"/>
                                          </p:val>
                                        </p:tav>
                                        <p:tav tm="100000">
                                          <p:val>
                                            <p:strVal val="#ppt_x"/>
                                          </p:val>
                                        </p:tav>
                                      </p:tavLst>
                                    </p:anim>
                                    <p:anim calcmode="lin" valueType="num">
                                      <p:cBhvr>
                                        <p:cTn id="65" dur="1000" fill="hold"/>
                                        <p:tgtEl>
                                          <p:spTgt spid="25"/>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62"/>
                                        </p:tgtEl>
                                        <p:attrNameLst>
                                          <p:attrName>style.visibility</p:attrName>
                                        </p:attrNameLst>
                                      </p:cBhvr>
                                      <p:to>
                                        <p:strVal val="visible"/>
                                      </p:to>
                                    </p:set>
                                    <p:animEffect transition="in" filter="fade">
                                      <p:cBhvr>
                                        <p:cTn id="68" dur="1000"/>
                                        <p:tgtEl>
                                          <p:spTgt spid="62"/>
                                        </p:tgtEl>
                                      </p:cBhvr>
                                    </p:animEffect>
                                    <p:anim calcmode="lin" valueType="num">
                                      <p:cBhvr>
                                        <p:cTn id="69" dur="1000" fill="hold"/>
                                        <p:tgtEl>
                                          <p:spTgt spid="62"/>
                                        </p:tgtEl>
                                        <p:attrNameLst>
                                          <p:attrName>ppt_x</p:attrName>
                                        </p:attrNameLst>
                                      </p:cBhvr>
                                      <p:tavLst>
                                        <p:tav tm="0">
                                          <p:val>
                                            <p:strVal val="#ppt_x"/>
                                          </p:val>
                                        </p:tav>
                                        <p:tav tm="100000">
                                          <p:val>
                                            <p:strVal val="#ppt_x"/>
                                          </p:val>
                                        </p:tav>
                                      </p:tavLst>
                                    </p:anim>
                                    <p:anim calcmode="lin" valueType="num">
                                      <p:cBhvr>
                                        <p:cTn id="70" dur="1000" fill="hold"/>
                                        <p:tgtEl>
                                          <p:spTgt spid="62"/>
                                        </p:tgtEl>
                                        <p:attrNameLst>
                                          <p:attrName>ppt_y</p:attrName>
                                        </p:attrNameLst>
                                      </p:cBhvr>
                                      <p:tavLst>
                                        <p:tav tm="0">
                                          <p:val>
                                            <p:strVal val="#ppt_y+.1"/>
                                          </p:val>
                                        </p:tav>
                                        <p:tav tm="100000">
                                          <p:val>
                                            <p:strVal val="#ppt_y"/>
                                          </p:val>
                                        </p:tav>
                                      </p:tavLst>
                                    </p:anim>
                                  </p:childTnLst>
                                </p:cTn>
                              </p:par>
                            </p:childTnLst>
                          </p:cTn>
                        </p:par>
                        <p:par>
                          <p:cTn id="71" fill="hold">
                            <p:stCondLst>
                              <p:cond delay="6000"/>
                            </p:stCondLst>
                            <p:childTnLst>
                              <p:par>
                                <p:cTn id="72" presetID="31" presetClass="entr" presetSubtype="0" fill="hold" grpId="0" nodeType="afterEffect">
                                  <p:stCondLst>
                                    <p:cond delay="0"/>
                                  </p:stCondLst>
                                  <p:childTnLst>
                                    <p:set>
                                      <p:cBhvr>
                                        <p:cTn id="73" dur="1" fill="hold">
                                          <p:stCondLst>
                                            <p:cond delay="0"/>
                                          </p:stCondLst>
                                        </p:cTn>
                                        <p:tgtEl>
                                          <p:spTgt spid="11"/>
                                        </p:tgtEl>
                                        <p:attrNameLst>
                                          <p:attrName>style.visibility</p:attrName>
                                        </p:attrNameLst>
                                      </p:cBhvr>
                                      <p:to>
                                        <p:strVal val="visible"/>
                                      </p:to>
                                    </p:set>
                                    <p:anim calcmode="lin" valueType="num">
                                      <p:cBhvr>
                                        <p:cTn id="74" dur="1000" fill="hold"/>
                                        <p:tgtEl>
                                          <p:spTgt spid="11"/>
                                        </p:tgtEl>
                                        <p:attrNameLst>
                                          <p:attrName>ppt_w</p:attrName>
                                        </p:attrNameLst>
                                      </p:cBhvr>
                                      <p:tavLst>
                                        <p:tav tm="0">
                                          <p:val>
                                            <p:fltVal val="0"/>
                                          </p:val>
                                        </p:tav>
                                        <p:tav tm="100000">
                                          <p:val>
                                            <p:strVal val="#ppt_w"/>
                                          </p:val>
                                        </p:tav>
                                      </p:tavLst>
                                    </p:anim>
                                    <p:anim calcmode="lin" valueType="num">
                                      <p:cBhvr>
                                        <p:cTn id="75" dur="1000" fill="hold"/>
                                        <p:tgtEl>
                                          <p:spTgt spid="11"/>
                                        </p:tgtEl>
                                        <p:attrNameLst>
                                          <p:attrName>ppt_h</p:attrName>
                                        </p:attrNameLst>
                                      </p:cBhvr>
                                      <p:tavLst>
                                        <p:tav tm="0">
                                          <p:val>
                                            <p:fltVal val="0"/>
                                          </p:val>
                                        </p:tav>
                                        <p:tav tm="100000">
                                          <p:val>
                                            <p:strVal val="#ppt_h"/>
                                          </p:val>
                                        </p:tav>
                                      </p:tavLst>
                                    </p:anim>
                                    <p:anim calcmode="lin" valueType="num">
                                      <p:cBhvr>
                                        <p:cTn id="76" dur="1000" fill="hold"/>
                                        <p:tgtEl>
                                          <p:spTgt spid="11"/>
                                        </p:tgtEl>
                                        <p:attrNameLst>
                                          <p:attrName>style.rotation</p:attrName>
                                        </p:attrNameLst>
                                      </p:cBhvr>
                                      <p:tavLst>
                                        <p:tav tm="0">
                                          <p:val>
                                            <p:fltVal val="90"/>
                                          </p:val>
                                        </p:tav>
                                        <p:tav tm="100000">
                                          <p:val>
                                            <p:fltVal val="0"/>
                                          </p:val>
                                        </p:tav>
                                      </p:tavLst>
                                    </p:anim>
                                    <p:animEffect transition="in" filter="fade">
                                      <p:cBhvr>
                                        <p:cTn id="77" dur="1000"/>
                                        <p:tgtEl>
                                          <p:spTgt spid="11"/>
                                        </p:tgtEl>
                                      </p:cBhvr>
                                    </p:animEffect>
                                  </p:childTnLst>
                                </p:cTn>
                              </p:par>
                            </p:childTnLst>
                          </p:cTn>
                        </p:par>
                        <p:par>
                          <p:cTn id="78" fill="hold">
                            <p:stCondLst>
                              <p:cond delay="7000"/>
                            </p:stCondLst>
                            <p:childTnLst>
                              <p:par>
                                <p:cTn id="79" presetID="53" presetClass="entr" presetSubtype="16" fill="hold" grpId="0" nodeType="afterEffect">
                                  <p:stCondLst>
                                    <p:cond delay="0"/>
                                  </p:stCondLst>
                                  <p:childTnLst>
                                    <p:set>
                                      <p:cBhvr>
                                        <p:cTn id="80" dur="1" fill="hold">
                                          <p:stCondLst>
                                            <p:cond delay="0"/>
                                          </p:stCondLst>
                                        </p:cTn>
                                        <p:tgtEl>
                                          <p:spTgt spid="63"/>
                                        </p:tgtEl>
                                        <p:attrNameLst>
                                          <p:attrName>style.visibility</p:attrName>
                                        </p:attrNameLst>
                                      </p:cBhvr>
                                      <p:to>
                                        <p:strVal val="visible"/>
                                      </p:to>
                                    </p:set>
                                    <p:anim calcmode="lin" valueType="num">
                                      <p:cBhvr>
                                        <p:cTn id="81" dur="500" fill="hold"/>
                                        <p:tgtEl>
                                          <p:spTgt spid="63"/>
                                        </p:tgtEl>
                                        <p:attrNameLst>
                                          <p:attrName>ppt_w</p:attrName>
                                        </p:attrNameLst>
                                      </p:cBhvr>
                                      <p:tavLst>
                                        <p:tav tm="0">
                                          <p:val>
                                            <p:fltVal val="0"/>
                                          </p:val>
                                        </p:tav>
                                        <p:tav tm="100000">
                                          <p:val>
                                            <p:strVal val="#ppt_w"/>
                                          </p:val>
                                        </p:tav>
                                      </p:tavLst>
                                    </p:anim>
                                    <p:anim calcmode="lin" valueType="num">
                                      <p:cBhvr>
                                        <p:cTn id="82" dur="500" fill="hold"/>
                                        <p:tgtEl>
                                          <p:spTgt spid="63"/>
                                        </p:tgtEl>
                                        <p:attrNameLst>
                                          <p:attrName>ppt_h</p:attrName>
                                        </p:attrNameLst>
                                      </p:cBhvr>
                                      <p:tavLst>
                                        <p:tav tm="0">
                                          <p:val>
                                            <p:fltVal val="0"/>
                                          </p:val>
                                        </p:tav>
                                        <p:tav tm="100000">
                                          <p:val>
                                            <p:strVal val="#ppt_h"/>
                                          </p:val>
                                        </p:tav>
                                      </p:tavLst>
                                    </p:anim>
                                    <p:animEffect transition="in" filter="fade">
                                      <p:cBhvr>
                                        <p:cTn id="83" dur="500"/>
                                        <p:tgtEl>
                                          <p:spTgt spid="63"/>
                                        </p:tgtEl>
                                      </p:cBhvr>
                                    </p:animEffect>
                                  </p:childTnLst>
                                </p:cTn>
                              </p:par>
                            </p:childTnLst>
                          </p:cTn>
                        </p:par>
                        <p:par>
                          <p:cTn id="84" fill="hold">
                            <p:stCondLst>
                              <p:cond delay="7500"/>
                            </p:stCondLst>
                            <p:childTnLst>
                              <p:par>
                                <p:cTn id="85" presetID="42" presetClass="entr" presetSubtype="0" fill="hold" nodeType="afterEffect">
                                  <p:stCondLst>
                                    <p:cond delay="0"/>
                                  </p:stCondLst>
                                  <p:childTnLst>
                                    <p:set>
                                      <p:cBhvr>
                                        <p:cTn id="86" dur="1" fill="hold">
                                          <p:stCondLst>
                                            <p:cond delay="0"/>
                                          </p:stCondLst>
                                        </p:cTn>
                                        <p:tgtEl>
                                          <p:spTgt spid="18"/>
                                        </p:tgtEl>
                                        <p:attrNameLst>
                                          <p:attrName>style.visibility</p:attrName>
                                        </p:attrNameLst>
                                      </p:cBhvr>
                                      <p:to>
                                        <p:strVal val="visible"/>
                                      </p:to>
                                    </p:set>
                                    <p:animEffect transition="in" filter="fade">
                                      <p:cBhvr>
                                        <p:cTn id="87" dur="1000"/>
                                        <p:tgtEl>
                                          <p:spTgt spid="18"/>
                                        </p:tgtEl>
                                      </p:cBhvr>
                                    </p:animEffect>
                                    <p:anim calcmode="lin" valueType="num">
                                      <p:cBhvr>
                                        <p:cTn id="88" dur="1000" fill="hold"/>
                                        <p:tgtEl>
                                          <p:spTgt spid="18"/>
                                        </p:tgtEl>
                                        <p:attrNameLst>
                                          <p:attrName>ppt_x</p:attrName>
                                        </p:attrNameLst>
                                      </p:cBhvr>
                                      <p:tavLst>
                                        <p:tav tm="0">
                                          <p:val>
                                            <p:strVal val="#ppt_x"/>
                                          </p:val>
                                        </p:tav>
                                        <p:tav tm="100000">
                                          <p:val>
                                            <p:strVal val="#ppt_x"/>
                                          </p:val>
                                        </p:tav>
                                      </p:tavLst>
                                    </p:anim>
                                    <p:anim calcmode="lin" valueType="num">
                                      <p:cBhvr>
                                        <p:cTn id="89" dur="1000" fill="hold"/>
                                        <p:tgtEl>
                                          <p:spTgt spid="18"/>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61"/>
                                        </p:tgtEl>
                                        <p:attrNameLst>
                                          <p:attrName>style.visibility</p:attrName>
                                        </p:attrNameLst>
                                      </p:cBhvr>
                                      <p:to>
                                        <p:strVal val="visible"/>
                                      </p:to>
                                    </p:set>
                                    <p:animEffect transition="in" filter="fade">
                                      <p:cBhvr>
                                        <p:cTn id="92" dur="1000"/>
                                        <p:tgtEl>
                                          <p:spTgt spid="61"/>
                                        </p:tgtEl>
                                      </p:cBhvr>
                                    </p:animEffect>
                                    <p:anim calcmode="lin" valueType="num">
                                      <p:cBhvr>
                                        <p:cTn id="93" dur="1000" fill="hold"/>
                                        <p:tgtEl>
                                          <p:spTgt spid="61"/>
                                        </p:tgtEl>
                                        <p:attrNameLst>
                                          <p:attrName>ppt_x</p:attrName>
                                        </p:attrNameLst>
                                      </p:cBhvr>
                                      <p:tavLst>
                                        <p:tav tm="0">
                                          <p:val>
                                            <p:strVal val="#ppt_x"/>
                                          </p:val>
                                        </p:tav>
                                        <p:tav tm="100000">
                                          <p:val>
                                            <p:strVal val="#ppt_x"/>
                                          </p:val>
                                        </p:tav>
                                      </p:tavLst>
                                    </p:anim>
                                    <p:anim calcmode="lin" valueType="num">
                                      <p:cBhvr>
                                        <p:cTn id="94" dur="1000" fill="hold"/>
                                        <p:tgtEl>
                                          <p:spTgt spid="61"/>
                                        </p:tgtEl>
                                        <p:attrNameLst>
                                          <p:attrName>ppt_y</p:attrName>
                                        </p:attrNameLst>
                                      </p:cBhvr>
                                      <p:tavLst>
                                        <p:tav tm="0">
                                          <p:val>
                                            <p:strVal val="#ppt_y+.1"/>
                                          </p:val>
                                        </p:tav>
                                        <p:tav tm="100000">
                                          <p:val>
                                            <p:strVal val="#ppt_y"/>
                                          </p:val>
                                        </p:tav>
                                      </p:tavLst>
                                    </p:anim>
                                  </p:childTnLst>
                                </p:cTn>
                              </p:par>
                            </p:childTnLst>
                          </p:cTn>
                        </p:par>
                        <p:par>
                          <p:cTn id="95" fill="hold">
                            <p:stCondLst>
                              <p:cond delay="8500"/>
                            </p:stCondLst>
                            <p:childTnLst>
                              <p:par>
                                <p:cTn id="96" presetID="31" presetClass="entr" presetSubtype="0" fill="hold" grpId="0" nodeType="afterEffect">
                                  <p:stCondLst>
                                    <p:cond delay="0"/>
                                  </p:stCondLst>
                                  <p:childTnLst>
                                    <p:set>
                                      <p:cBhvr>
                                        <p:cTn id="97" dur="1" fill="hold">
                                          <p:stCondLst>
                                            <p:cond delay="0"/>
                                          </p:stCondLst>
                                        </p:cTn>
                                        <p:tgtEl>
                                          <p:spTgt spid="10"/>
                                        </p:tgtEl>
                                        <p:attrNameLst>
                                          <p:attrName>style.visibility</p:attrName>
                                        </p:attrNameLst>
                                      </p:cBhvr>
                                      <p:to>
                                        <p:strVal val="visible"/>
                                      </p:to>
                                    </p:set>
                                    <p:anim calcmode="lin" valueType="num">
                                      <p:cBhvr>
                                        <p:cTn id="98" dur="1000" fill="hold"/>
                                        <p:tgtEl>
                                          <p:spTgt spid="10"/>
                                        </p:tgtEl>
                                        <p:attrNameLst>
                                          <p:attrName>ppt_w</p:attrName>
                                        </p:attrNameLst>
                                      </p:cBhvr>
                                      <p:tavLst>
                                        <p:tav tm="0">
                                          <p:val>
                                            <p:fltVal val="0"/>
                                          </p:val>
                                        </p:tav>
                                        <p:tav tm="100000">
                                          <p:val>
                                            <p:strVal val="#ppt_w"/>
                                          </p:val>
                                        </p:tav>
                                      </p:tavLst>
                                    </p:anim>
                                    <p:anim calcmode="lin" valueType="num">
                                      <p:cBhvr>
                                        <p:cTn id="99" dur="1000" fill="hold"/>
                                        <p:tgtEl>
                                          <p:spTgt spid="10"/>
                                        </p:tgtEl>
                                        <p:attrNameLst>
                                          <p:attrName>ppt_h</p:attrName>
                                        </p:attrNameLst>
                                      </p:cBhvr>
                                      <p:tavLst>
                                        <p:tav tm="0">
                                          <p:val>
                                            <p:fltVal val="0"/>
                                          </p:val>
                                        </p:tav>
                                        <p:tav tm="100000">
                                          <p:val>
                                            <p:strVal val="#ppt_h"/>
                                          </p:val>
                                        </p:tav>
                                      </p:tavLst>
                                    </p:anim>
                                    <p:anim calcmode="lin" valueType="num">
                                      <p:cBhvr>
                                        <p:cTn id="100" dur="1000" fill="hold"/>
                                        <p:tgtEl>
                                          <p:spTgt spid="10"/>
                                        </p:tgtEl>
                                        <p:attrNameLst>
                                          <p:attrName>style.rotation</p:attrName>
                                        </p:attrNameLst>
                                      </p:cBhvr>
                                      <p:tavLst>
                                        <p:tav tm="0">
                                          <p:val>
                                            <p:fltVal val="90"/>
                                          </p:val>
                                        </p:tav>
                                        <p:tav tm="100000">
                                          <p:val>
                                            <p:fltVal val="0"/>
                                          </p:val>
                                        </p:tav>
                                      </p:tavLst>
                                    </p:anim>
                                    <p:animEffect transition="in" filter="fade">
                                      <p:cBhvr>
                                        <p:cTn id="101" dur="1000"/>
                                        <p:tgtEl>
                                          <p:spTgt spid="10"/>
                                        </p:tgtEl>
                                      </p:cBhvr>
                                    </p:animEffect>
                                  </p:childTnLst>
                                </p:cTn>
                              </p:par>
                            </p:childTnLst>
                          </p:cTn>
                        </p:par>
                        <p:par>
                          <p:cTn id="102" fill="hold">
                            <p:stCondLst>
                              <p:cond delay="9500"/>
                            </p:stCondLst>
                            <p:childTnLst>
                              <p:par>
                                <p:cTn id="103" presetID="53" presetClass="entr" presetSubtype="16" fill="hold" grpId="0" nodeType="afterEffect">
                                  <p:stCondLst>
                                    <p:cond delay="0"/>
                                  </p:stCondLst>
                                  <p:childTnLst>
                                    <p:set>
                                      <p:cBhvr>
                                        <p:cTn id="104" dur="1" fill="hold">
                                          <p:stCondLst>
                                            <p:cond delay="0"/>
                                          </p:stCondLst>
                                        </p:cTn>
                                        <p:tgtEl>
                                          <p:spTgt spid="65"/>
                                        </p:tgtEl>
                                        <p:attrNameLst>
                                          <p:attrName>style.visibility</p:attrName>
                                        </p:attrNameLst>
                                      </p:cBhvr>
                                      <p:to>
                                        <p:strVal val="visible"/>
                                      </p:to>
                                    </p:set>
                                    <p:anim calcmode="lin" valueType="num">
                                      <p:cBhvr>
                                        <p:cTn id="105" dur="500" fill="hold"/>
                                        <p:tgtEl>
                                          <p:spTgt spid="65"/>
                                        </p:tgtEl>
                                        <p:attrNameLst>
                                          <p:attrName>ppt_w</p:attrName>
                                        </p:attrNameLst>
                                      </p:cBhvr>
                                      <p:tavLst>
                                        <p:tav tm="0">
                                          <p:val>
                                            <p:fltVal val="0"/>
                                          </p:val>
                                        </p:tav>
                                        <p:tav tm="100000">
                                          <p:val>
                                            <p:strVal val="#ppt_w"/>
                                          </p:val>
                                        </p:tav>
                                      </p:tavLst>
                                    </p:anim>
                                    <p:anim calcmode="lin" valueType="num">
                                      <p:cBhvr>
                                        <p:cTn id="106" dur="500" fill="hold"/>
                                        <p:tgtEl>
                                          <p:spTgt spid="65"/>
                                        </p:tgtEl>
                                        <p:attrNameLst>
                                          <p:attrName>ppt_h</p:attrName>
                                        </p:attrNameLst>
                                      </p:cBhvr>
                                      <p:tavLst>
                                        <p:tav tm="0">
                                          <p:val>
                                            <p:fltVal val="0"/>
                                          </p:val>
                                        </p:tav>
                                        <p:tav tm="100000">
                                          <p:val>
                                            <p:strVal val="#ppt_h"/>
                                          </p:val>
                                        </p:tav>
                                      </p:tavLst>
                                    </p:anim>
                                    <p:animEffect transition="in" filter="fade">
                                      <p:cBhvr>
                                        <p:cTn id="107" dur="500"/>
                                        <p:tgtEl>
                                          <p:spTgt spid="65"/>
                                        </p:tgtEl>
                                      </p:cBhvr>
                                    </p:animEffect>
                                  </p:childTnLst>
                                </p:cTn>
                              </p:par>
                            </p:childTnLst>
                          </p:cTn>
                        </p:par>
                        <p:par>
                          <p:cTn id="108" fill="hold">
                            <p:stCondLst>
                              <p:cond delay="10000"/>
                            </p:stCondLst>
                            <p:childTnLst>
                              <p:par>
                                <p:cTn id="109" presetID="42" presetClass="entr" presetSubtype="0" fill="hold" nodeType="afterEffect">
                                  <p:stCondLst>
                                    <p:cond delay="0"/>
                                  </p:stCondLst>
                                  <p:childTnLst>
                                    <p:set>
                                      <p:cBhvr>
                                        <p:cTn id="110" dur="1" fill="hold">
                                          <p:stCondLst>
                                            <p:cond delay="0"/>
                                          </p:stCondLst>
                                        </p:cTn>
                                        <p:tgtEl>
                                          <p:spTgt spid="21"/>
                                        </p:tgtEl>
                                        <p:attrNameLst>
                                          <p:attrName>style.visibility</p:attrName>
                                        </p:attrNameLst>
                                      </p:cBhvr>
                                      <p:to>
                                        <p:strVal val="visible"/>
                                      </p:to>
                                    </p:set>
                                    <p:animEffect transition="in" filter="fade">
                                      <p:cBhvr>
                                        <p:cTn id="111" dur="1000"/>
                                        <p:tgtEl>
                                          <p:spTgt spid="21"/>
                                        </p:tgtEl>
                                      </p:cBhvr>
                                    </p:animEffect>
                                    <p:anim calcmode="lin" valueType="num">
                                      <p:cBhvr>
                                        <p:cTn id="112" dur="1000" fill="hold"/>
                                        <p:tgtEl>
                                          <p:spTgt spid="21"/>
                                        </p:tgtEl>
                                        <p:attrNameLst>
                                          <p:attrName>ppt_x</p:attrName>
                                        </p:attrNameLst>
                                      </p:cBhvr>
                                      <p:tavLst>
                                        <p:tav tm="0">
                                          <p:val>
                                            <p:strVal val="#ppt_x"/>
                                          </p:val>
                                        </p:tav>
                                        <p:tav tm="100000">
                                          <p:val>
                                            <p:strVal val="#ppt_x"/>
                                          </p:val>
                                        </p:tav>
                                      </p:tavLst>
                                    </p:anim>
                                    <p:anim calcmode="lin" valueType="num">
                                      <p:cBhvr>
                                        <p:cTn id="113" dur="1000" fill="hold"/>
                                        <p:tgtEl>
                                          <p:spTgt spid="21"/>
                                        </p:tgtEl>
                                        <p:attrNameLst>
                                          <p:attrName>ppt_y</p:attrName>
                                        </p:attrNameLst>
                                      </p:cBhvr>
                                      <p:tavLst>
                                        <p:tav tm="0">
                                          <p:val>
                                            <p:strVal val="#ppt_y+.1"/>
                                          </p:val>
                                        </p:tav>
                                        <p:tav tm="100000">
                                          <p:val>
                                            <p:strVal val="#ppt_y"/>
                                          </p:val>
                                        </p:tav>
                                      </p:tavLst>
                                    </p:anim>
                                  </p:childTnLst>
                                </p:cTn>
                              </p:par>
                              <p:par>
                                <p:cTn id="114" presetID="42" presetClass="entr" presetSubtype="0" fill="hold" grpId="0" nodeType="withEffect">
                                  <p:stCondLst>
                                    <p:cond delay="0"/>
                                  </p:stCondLst>
                                  <p:childTnLst>
                                    <p:set>
                                      <p:cBhvr>
                                        <p:cTn id="115" dur="1" fill="hold">
                                          <p:stCondLst>
                                            <p:cond delay="0"/>
                                          </p:stCondLst>
                                        </p:cTn>
                                        <p:tgtEl>
                                          <p:spTgt spid="64"/>
                                        </p:tgtEl>
                                        <p:attrNameLst>
                                          <p:attrName>style.visibility</p:attrName>
                                        </p:attrNameLst>
                                      </p:cBhvr>
                                      <p:to>
                                        <p:strVal val="visible"/>
                                      </p:to>
                                    </p:set>
                                    <p:animEffect transition="in" filter="fade">
                                      <p:cBhvr>
                                        <p:cTn id="116" dur="1000"/>
                                        <p:tgtEl>
                                          <p:spTgt spid="64"/>
                                        </p:tgtEl>
                                      </p:cBhvr>
                                    </p:animEffect>
                                    <p:anim calcmode="lin" valueType="num">
                                      <p:cBhvr>
                                        <p:cTn id="117" dur="1000" fill="hold"/>
                                        <p:tgtEl>
                                          <p:spTgt spid="64"/>
                                        </p:tgtEl>
                                        <p:attrNameLst>
                                          <p:attrName>ppt_x</p:attrName>
                                        </p:attrNameLst>
                                      </p:cBhvr>
                                      <p:tavLst>
                                        <p:tav tm="0">
                                          <p:val>
                                            <p:strVal val="#ppt_x"/>
                                          </p:val>
                                        </p:tav>
                                        <p:tav tm="100000">
                                          <p:val>
                                            <p:strVal val="#ppt_x"/>
                                          </p:val>
                                        </p:tav>
                                      </p:tavLst>
                                    </p:anim>
                                    <p:anim calcmode="lin" valueType="num">
                                      <p:cBhvr>
                                        <p:cTn id="118" dur="1000" fill="hold"/>
                                        <p:tgtEl>
                                          <p:spTgt spid="64"/>
                                        </p:tgtEl>
                                        <p:attrNameLst>
                                          <p:attrName>ppt_y</p:attrName>
                                        </p:attrNameLst>
                                      </p:cBhvr>
                                      <p:tavLst>
                                        <p:tav tm="0">
                                          <p:val>
                                            <p:strVal val="#ppt_y+.1"/>
                                          </p:val>
                                        </p:tav>
                                        <p:tav tm="100000">
                                          <p:val>
                                            <p:strVal val="#ppt_y"/>
                                          </p:val>
                                        </p:tav>
                                      </p:tavLst>
                                    </p:anim>
                                  </p:childTnLst>
                                </p:cTn>
                              </p:par>
                            </p:childTnLst>
                          </p:cTn>
                        </p:par>
                        <p:par>
                          <p:cTn id="119" fill="hold">
                            <p:stCondLst>
                              <p:cond delay="11000"/>
                            </p:stCondLst>
                            <p:childTnLst>
                              <p:par>
                                <p:cTn id="120" presetID="31" presetClass="entr" presetSubtype="0" fill="hold" grpId="0" nodeType="afterEffect">
                                  <p:stCondLst>
                                    <p:cond delay="0"/>
                                  </p:stCondLst>
                                  <p:childTnLst>
                                    <p:set>
                                      <p:cBhvr>
                                        <p:cTn id="121" dur="1" fill="hold">
                                          <p:stCondLst>
                                            <p:cond delay="0"/>
                                          </p:stCondLst>
                                        </p:cTn>
                                        <p:tgtEl>
                                          <p:spTgt spid="9"/>
                                        </p:tgtEl>
                                        <p:attrNameLst>
                                          <p:attrName>style.visibility</p:attrName>
                                        </p:attrNameLst>
                                      </p:cBhvr>
                                      <p:to>
                                        <p:strVal val="visible"/>
                                      </p:to>
                                    </p:set>
                                    <p:anim calcmode="lin" valueType="num">
                                      <p:cBhvr>
                                        <p:cTn id="122" dur="1000" fill="hold"/>
                                        <p:tgtEl>
                                          <p:spTgt spid="9"/>
                                        </p:tgtEl>
                                        <p:attrNameLst>
                                          <p:attrName>ppt_w</p:attrName>
                                        </p:attrNameLst>
                                      </p:cBhvr>
                                      <p:tavLst>
                                        <p:tav tm="0">
                                          <p:val>
                                            <p:fltVal val="0"/>
                                          </p:val>
                                        </p:tav>
                                        <p:tav tm="100000">
                                          <p:val>
                                            <p:strVal val="#ppt_w"/>
                                          </p:val>
                                        </p:tav>
                                      </p:tavLst>
                                    </p:anim>
                                    <p:anim calcmode="lin" valueType="num">
                                      <p:cBhvr>
                                        <p:cTn id="123" dur="1000" fill="hold"/>
                                        <p:tgtEl>
                                          <p:spTgt spid="9"/>
                                        </p:tgtEl>
                                        <p:attrNameLst>
                                          <p:attrName>ppt_h</p:attrName>
                                        </p:attrNameLst>
                                      </p:cBhvr>
                                      <p:tavLst>
                                        <p:tav tm="0">
                                          <p:val>
                                            <p:fltVal val="0"/>
                                          </p:val>
                                        </p:tav>
                                        <p:tav tm="100000">
                                          <p:val>
                                            <p:strVal val="#ppt_h"/>
                                          </p:val>
                                        </p:tav>
                                      </p:tavLst>
                                    </p:anim>
                                    <p:anim calcmode="lin" valueType="num">
                                      <p:cBhvr>
                                        <p:cTn id="124" dur="1000" fill="hold"/>
                                        <p:tgtEl>
                                          <p:spTgt spid="9"/>
                                        </p:tgtEl>
                                        <p:attrNameLst>
                                          <p:attrName>style.rotation</p:attrName>
                                        </p:attrNameLst>
                                      </p:cBhvr>
                                      <p:tavLst>
                                        <p:tav tm="0">
                                          <p:val>
                                            <p:fltVal val="90"/>
                                          </p:val>
                                        </p:tav>
                                        <p:tav tm="100000">
                                          <p:val>
                                            <p:fltVal val="0"/>
                                          </p:val>
                                        </p:tav>
                                      </p:tavLst>
                                    </p:anim>
                                    <p:animEffect transition="in" filter="fade">
                                      <p:cBhvr>
                                        <p:cTn id="125" dur="1000"/>
                                        <p:tgtEl>
                                          <p:spTgt spid="9"/>
                                        </p:tgtEl>
                                      </p:cBhvr>
                                    </p:animEffect>
                                  </p:childTnLst>
                                </p:cTn>
                              </p:par>
                            </p:childTnLst>
                          </p:cTn>
                        </p:par>
                        <p:par>
                          <p:cTn id="126" fill="hold">
                            <p:stCondLst>
                              <p:cond delay="12000"/>
                            </p:stCondLst>
                            <p:childTnLst>
                              <p:par>
                                <p:cTn id="127" presetID="53" presetClass="entr" presetSubtype="16" fill="hold" grpId="0" nodeType="afterEffect">
                                  <p:stCondLst>
                                    <p:cond delay="0"/>
                                  </p:stCondLst>
                                  <p:childTnLst>
                                    <p:set>
                                      <p:cBhvr>
                                        <p:cTn id="128" dur="1" fill="hold">
                                          <p:stCondLst>
                                            <p:cond delay="0"/>
                                          </p:stCondLst>
                                        </p:cTn>
                                        <p:tgtEl>
                                          <p:spTgt spid="67"/>
                                        </p:tgtEl>
                                        <p:attrNameLst>
                                          <p:attrName>style.visibility</p:attrName>
                                        </p:attrNameLst>
                                      </p:cBhvr>
                                      <p:to>
                                        <p:strVal val="visible"/>
                                      </p:to>
                                    </p:set>
                                    <p:anim calcmode="lin" valueType="num">
                                      <p:cBhvr>
                                        <p:cTn id="129" dur="500" fill="hold"/>
                                        <p:tgtEl>
                                          <p:spTgt spid="67"/>
                                        </p:tgtEl>
                                        <p:attrNameLst>
                                          <p:attrName>ppt_w</p:attrName>
                                        </p:attrNameLst>
                                      </p:cBhvr>
                                      <p:tavLst>
                                        <p:tav tm="0">
                                          <p:val>
                                            <p:fltVal val="0"/>
                                          </p:val>
                                        </p:tav>
                                        <p:tav tm="100000">
                                          <p:val>
                                            <p:strVal val="#ppt_w"/>
                                          </p:val>
                                        </p:tav>
                                      </p:tavLst>
                                    </p:anim>
                                    <p:anim calcmode="lin" valueType="num">
                                      <p:cBhvr>
                                        <p:cTn id="130" dur="500" fill="hold"/>
                                        <p:tgtEl>
                                          <p:spTgt spid="67"/>
                                        </p:tgtEl>
                                        <p:attrNameLst>
                                          <p:attrName>ppt_h</p:attrName>
                                        </p:attrNameLst>
                                      </p:cBhvr>
                                      <p:tavLst>
                                        <p:tav tm="0">
                                          <p:val>
                                            <p:fltVal val="0"/>
                                          </p:val>
                                        </p:tav>
                                        <p:tav tm="100000">
                                          <p:val>
                                            <p:strVal val="#ppt_h"/>
                                          </p:val>
                                        </p:tav>
                                      </p:tavLst>
                                    </p:anim>
                                    <p:animEffect transition="in" filter="fade">
                                      <p:cBhvr>
                                        <p:cTn id="131" dur="500"/>
                                        <p:tgtEl>
                                          <p:spTgt spid="67"/>
                                        </p:tgtEl>
                                      </p:cBhvr>
                                    </p:animEffect>
                                  </p:childTnLst>
                                </p:cTn>
                              </p:par>
                            </p:childTnLst>
                          </p:cTn>
                        </p:par>
                        <p:par>
                          <p:cTn id="132" fill="hold">
                            <p:stCondLst>
                              <p:cond delay="12500"/>
                            </p:stCondLst>
                            <p:childTnLst>
                              <p:par>
                                <p:cTn id="133" presetID="42" presetClass="entr" presetSubtype="0" fill="hold" nodeType="afterEffect">
                                  <p:stCondLst>
                                    <p:cond delay="0"/>
                                  </p:stCondLst>
                                  <p:childTnLst>
                                    <p:set>
                                      <p:cBhvr>
                                        <p:cTn id="134" dur="1" fill="hold">
                                          <p:stCondLst>
                                            <p:cond delay="0"/>
                                          </p:stCondLst>
                                        </p:cTn>
                                        <p:tgtEl>
                                          <p:spTgt spid="17"/>
                                        </p:tgtEl>
                                        <p:attrNameLst>
                                          <p:attrName>style.visibility</p:attrName>
                                        </p:attrNameLst>
                                      </p:cBhvr>
                                      <p:to>
                                        <p:strVal val="visible"/>
                                      </p:to>
                                    </p:set>
                                    <p:animEffect transition="in" filter="fade">
                                      <p:cBhvr>
                                        <p:cTn id="135" dur="1000"/>
                                        <p:tgtEl>
                                          <p:spTgt spid="17"/>
                                        </p:tgtEl>
                                      </p:cBhvr>
                                    </p:animEffect>
                                    <p:anim calcmode="lin" valueType="num">
                                      <p:cBhvr>
                                        <p:cTn id="136" dur="1000" fill="hold"/>
                                        <p:tgtEl>
                                          <p:spTgt spid="17"/>
                                        </p:tgtEl>
                                        <p:attrNameLst>
                                          <p:attrName>ppt_x</p:attrName>
                                        </p:attrNameLst>
                                      </p:cBhvr>
                                      <p:tavLst>
                                        <p:tav tm="0">
                                          <p:val>
                                            <p:strVal val="#ppt_x"/>
                                          </p:val>
                                        </p:tav>
                                        <p:tav tm="100000">
                                          <p:val>
                                            <p:strVal val="#ppt_x"/>
                                          </p:val>
                                        </p:tav>
                                      </p:tavLst>
                                    </p:anim>
                                    <p:anim calcmode="lin" valueType="num">
                                      <p:cBhvr>
                                        <p:cTn id="137" dur="1000" fill="hold"/>
                                        <p:tgtEl>
                                          <p:spTgt spid="17"/>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66"/>
                                        </p:tgtEl>
                                        <p:attrNameLst>
                                          <p:attrName>style.visibility</p:attrName>
                                        </p:attrNameLst>
                                      </p:cBhvr>
                                      <p:to>
                                        <p:strVal val="visible"/>
                                      </p:to>
                                    </p:set>
                                    <p:animEffect transition="in" filter="fade">
                                      <p:cBhvr>
                                        <p:cTn id="140" dur="1000"/>
                                        <p:tgtEl>
                                          <p:spTgt spid="66"/>
                                        </p:tgtEl>
                                      </p:cBhvr>
                                    </p:animEffect>
                                    <p:anim calcmode="lin" valueType="num">
                                      <p:cBhvr>
                                        <p:cTn id="141" dur="1000" fill="hold"/>
                                        <p:tgtEl>
                                          <p:spTgt spid="66"/>
                                        </p:tgtEl>
                                        <p:attrNameLst>
                                          <p:attrName>ppt_x</p:attrName>
                                        </p:attrNameLst>
                                      </p:cBhvr>
                                      <p:tavLst>
                                        <p:tav tm="0">
                                          <p:val>
                                            <p:strVal val="#ppt_x"/>
                                          </p:val>
                                        </p:tav>
                                        <p:tav tm="100000">
                                          <p:val>
                                            <p:strVal val="#ppt_x"/>
                                          </p:val>
                                        </p:tav>
                                      </p:tavLst>
                                    </p:anim>
                                    <p:anim calcmode="lin" valueType="num">
                                      <p:cBhvr>
                                        <p:cTn id="142" dur="1000" fill="hold"/>
                                        <p:tgtEl>
                                          <p:spTgt spid="66"/>
                                        </p:tgtEl>
                                        <p:attrNameLst>
                                          <p:attrName>ppt_y</p:attrName>
                                        </p:attrNameLst>
                                      </p:cBhvr>
                                      <p:tavLst>
                                        <p:tav tm="0">
                                          <p:val>
                                            <p:strVal val="#ppt_y+.1"/>
                                          </p:val>
                                        </p:tav>
                                        <p:tav tm="100000">
                                          <p:val>
                                            <p:strVal val="#ppt_y"/>
                                          </p:val>
                                        </p:tav>
                                      </p:tavLst>
                                    </p:anim>
                                  </p:childTnLst>
                                </p:cTn>
                              </p:par>
                            </p:childTnLst>
                          </p:cTn>
                        </p:par>
                        <p:par>
                          <p:cTn id="143" fill="hold">
                            <p:stCondLst>
                              <p:cond delay="13500"/>
                            </p:stCondLst>
                            <p:childTnLst>
                              <p:par>
                                <p:cTn id="144" presetID="31" presetClass="entr" presetSubtype="0" fill="hold" grpId="0" nodeType="afterEffect">
                                  <p:stCondLst>
                                    <p:cond delay="0"/>
                                  </p:stCondLst>
                                  <p:childTnLst>
                                    <p:set>
                                      <p:cBhvr>
                                        <p:cTn id="145" dur="1" fill="hold">
                                          <p:stCondLst>
                                            <p:cond delay="0"/>
                                          </p:stCondLst>
                                        </p:cTn>
                                        <p:tgtEl>
                                          <p:spTgt spid="2"/>
                                        </p:tgtEl>
                                        <p:attrNameLst>
                                          <p:attrName>style.visibility</p:attrName>
                                        </p:attrNameLst>
                                      </p:cBhvr>
                                      <p:to>
                                        <p:strVal val="visible"/>
                                      </p:to>
                                    </p:set>
                                    <p:anim calcmode="lin" valueType="num">
                                      <p:cBhvr>
                                        <p:cTn id="146" dur="1000" fill="hold"/>
                                        <p:tgtEl>
                                          <p:spTgt spid="2"/>
                                        </p:tgtEl>
                                        <p:attrNameLst>
                                          <p:attrName>ppt_w</p:attrName>
                                        </p:attrNameLst>
                                      </p:cBhvr>
                                      <p:tavLst>
                                        <p:tav tm="0">
                                          <p:val>
                                            <p:fltVal val="0"/>
                                          </p:val>
                                        </p:tav>
                                        <p:tav tm="100000">
                                          <p:val>
                                            <p:strVal val="#ppt_w"/>
                                          </p:val>
                                        </p:tav>
                                      </p:tavLst>
                                    </p:anim>
                                    <p:anim calcmode="lin" valueType="num">
                                      <p:cBhvr>
                                        <p:cTn id="147" dur="1000" fill="hold"/>
                                        <p:tgtEl>
                                          <p:spTgt spid="2"/>
                                        </p:tgtEl>
                                        <p:attrNameLst>
                                          <p:attrName>ppt_h</p:attrName>
                                        </p:attrNameLst>
                                      </p:cBhvr>
                                      <p:tavLst>
                                        <p:tav tm="0">
                                          <p:val>
                                            <p:fltVal val="0"/>
                                          </p:val>
                                        </p:tav>
                                        <p:tav tm="100000">
                                          <p:val>
                                            <p:strVal val="#ppt_h"/>
                                          </p:val>
                                        </p:tav>
                                      </p:tavLst>
                                    </p:anim>
                                    <p:anim calcmode="lin" valueType="num">
                                      <p:cBhvr>
                                        <p:cTn id="148" dur="1000" fill="hold"/>
                                        <p:tgtEl>
                                          <p:spTgt spid="2"/>
                                        </p:tgtEl>
                                        <p:attrNameLst>
                                          <p:attrName>style.rotation</p:attrName>
                                        </p:attrNameLst>
                                      </p:cBhvr>
                                      <p:tavLst>
                                        <p:tav tm="0">
                                          <p:val>
                                            <p:fltVal val="90"/>
                                          </p:val>
                                        </p:tav>
                                        <p:tav tm="100000">
                                          <p:val>
                                            <p:fltVal val="0"/>
                                          </p:val>
                                        </p:tav>
                                      </p:tavLst>
                                    </p:anim>
                                    <p:animEffect transition="in" filter="fade">
                                      <p:cBhvr>
                                        <p:cTn id="149" dur="1000"/>
                                        <p:tgtEl>
                                          <p:spTgt spid="2"/>
                                        </p:tgtEl>
                                      </p:cBhvr>
                                    </p:animEffect>
                                  </p:childTnLst>
                                </p:cTn>
                              </p:par>
                            </p:childTnLst>
                          </p:cTn>
                        </p:par>
                        <p:par>
                          <p:cTn id="150" fill="hold">
                            <p:stCondLst>
                              <p:cond delay="14500"/>
                            </p:stCondLst>
                            <p:childTnLst>
                              <p:par>
                                <p:cTn id="151" presetID="53" presetClass="entr" presetSubtype="16" fill="hold" grpId="0" nodeType="afterEffect">
                                  <p:stCondLst>
                                    <p:cond delay="0"/>
                                  </p:stCondLst>
                                  <p:childTnLst>
                                    <p:set>
                                      <p:cBhvr>
                                        <p:cTn id="152" dur="1" fill="hold">
                                          <p:stCondLst>
                                            <p:cond delay="0"/>
                                          </p:stCondLst>
                                        </p:cTn>
                                        <p:tgtEl>
                                          <p:spTgt spid="69"/>
                                        </p:tgtEl>
                                        <p:attrNameLst>
                                          <p:attrName>style.visibility</p:attrName>
                                        </p:attrNameLst>
                                      </p:cBhvr>
                                      <p:to>
                                        <p:strVal val="visible"/>
                                      </p:to>
                                    </p:set>
                                    <p:anim calcmode="lin" valueType="num">
                                      <p:cBhvr>
                                        <p:cTn id="153" dur="500" fill="hold"/>
                                        <p:tgtEl>
                                          <p:spTgt spid="69"/>
                                        </p:tgtEl>
                                        <p:attrNameLst>
                                          <p:attrName>ppt_w</p:attrName>
                                        </p:attrNameLst>
                                      </p:cBhvr>
                                      <p:tavLst>
                                        <p:tav tm="0">
                                          <p:val>
                                            <p:fltVal val="0"/>
                                          </p:val>
                                        </p:tav>
                                        <p:tav tm="100000">
                                          <p:val>
                                            <p:strVal val="#ppt_w"/>
                                          </p:val>
                                        </p:tav>
                                      </p:tavLst>
                                    </p:anim>
                                    <p:anim calcmode="lin" valueType="num">
                                      <p:cBhvr>
                                        <p:cTn id="154" dur="500" fill="hold"/>
                                        <p:tgtEl>
                                          <p:spTgt spid="69"/>
                                        </p:tgtEl>
                                        <p:attrNameLst>
                                          <p:attrName>ppt_h</p:attrName>
                                        </p:attrNameLst>
                                      </p:cBhvr>
                                      <p:tavLst>
                                        <p:tav tm="0">
                                          <p:val>
                                            <p:fltVal val="0"/>
                                          </p:val>
                                        </p:tav>
                                        <p:tav tm="100000">
                                          <p:val>
                                            <p:strVal val="#ppt_h"/>
                                          </p:val>
                                        </p:tav>
                                      </p:tavLst>
                                    </p:anim>
                                    <p:animEffect transition="in" filter="fade">
                                      <p:cBhvr>
                                        <p:cTn id="155" dur="500"/>
                                        <p:tgtEl>
                                          <p:spTgt spid="69"/>
                                        </p:tgtEl>
                                      </p:cBhvr>
                                    </p:animEffect>
                                  </p:childTnLst>
                                </p:cTn>
                              </p:par>
                            </p:childTnLst>
                          </p:cTn>
                        </p:par>
                        <p:par>
                          <p:cTn id="156" fill="hold">
                            <p:stCondLst>
                              <p:cond delay="15000"/>
                            </p:stCondLst>
                            <p:childTnLst>
                              <p:par>
                                <p:cTn id="157" presetID="42" presetClass="entr" presetSubtype="0" fill="hold" grpId="0" nodeType="afterEffect">
                                  <p:stCondLst>
                                    <p:cond delay="0"/>
                                  </p:stCondLst>
                                  <p:childTnLst>
                                    <p:set>
                                      <p:cBhvr>
                                        <p:cTn id="158" dur="1" fill="hold">
                                          <p:stCondLst>
                                            <p:cond delay="0"/>
                                          </p:stCondLst>
                                        </p:cTn>
                                        <p:tgtEl>
                                          <p:spTgt spid="24"/>
                                        </p:tgtEl>
                                        <p:attrNameLst>
                                          <p:attrName>style.visibility</p:attrName>
                                        </p:attrNameLst>
                                      </p:cBhvr>
                                      <p:to>
                                        <p:strVal val="visible"/>
                                      </p:to>
                                    </p:set>
                                    <p:animEffect transition="in" filter="fade">
                                      <p:cBhvr>
                                        <p:cTn id="159" dur="1000"/>
                                        <p:tgtEl>
                                          <p:spTgt spid="24"/>
                                        </p:tgtEl>
                                      </p:cBhvr>
                                    </p:animEffect>
                                    <p:anim calcmode="lin" valueType="num">
                                      <p:cBhvr>
                                        <p:cTn id="160" dur="1000" fill="hold"/>
                                        <p:tgtEl>
                                          <p:spTgt spid="24"/>
                                        </p:tgtEl>
                                        <p:attrNameLst>
                                          <p:attrName>ppt_x</p:attrName>
                                        </p:attrNameLst>
                                      </p:cBhvr>
                                      <p:tavLst>
                                        <p:tav tm="0">
                                          <p:val>
                                            <p:strVal val="#ppt_x"/>
                                          </p:val>
                                        </p:tav>
                                        <p:tav tm="100000">
                                          <p:val>
                                            <p:strVal val="#ppt_x"/>
                                          </p:val>
                                        </p:tav>
                                      </p:tavLst>
                                    </p:anim>
                                    <p:anim calcmode="lin" valueType="num">
                                      <p:cBhvr>
                                        <p:cTn id="161" dur="1000" fill="hold"/>
                                        <p:tgtEl>
                                          <p:spTgt spid="24"/>
                                        </p:tgtEl>
                                        <p:attrNameLst>
                                          <p:attrName>ppt_y</p:attrName>
                                        </p:attrNameLst>
                                      </p:cBhvr>
                                      <p:tavLst>
                                        <p:tav tm="0">
                                          <p:val>
                                            <p:strVal val="#ppt_y+.1"/>
                                          </p:val>
                                        </p:tav>
                                        <p:tav tm="100000">
                                          <p:val>
                                            <p:strVal val="#ppt_y"/>
                                          </p:val>
                                        </p:tav>
                                      </p:tavLst>
                                    </p:anim>
                                  </p:childTnLst>
                                </p:cTn>
                              </p:par>
                              <p:par>
                                <p:cTn id="162" presetID="42" presetClass="entr" presetSubtype="0" fill="hold" grpId="0" nodeType="withEffect">
                                  <p:stCondLst>
                                    <p:cond delay="0"/>
                                  </p:stCondLst>
                                  <p:childTnLst>
                                    <p:set>
                                      <p:cBhvr>
                                        <p:cTn id="163" dur="1" fill="hold">
                                          <p:stCondLst>
                                            <p:cond delay="0"/>
                                          </p:stCondLst>
                                        </p:cTn>
                                        <p:tgtEl>
                                          <p:spTgt spid="68"/>
                                        </p:tgtEl>
                                        <p:attrNameLst>
                                          <p:attrName>style.visibility</p:attrName>
                                        </p:attrNameLst>
                                      </p:cBhvr>
                                      <p:to>
                                        <p:strVal val="visible"/>
                                      </p:to>
                                    </p:set>
                                    <p:animEffect transition="in" filter="fade">
                                      <p:cBhvr>
                                        <p:cTn id="164" dur="1000"/>
                                        <p:tgtEl>
                                          <p:spTgt spid="68"/>
                                        </p:tgtEl>
                                      </p:cBhvr>
                                    </p:animEffect>
                                    <p:anim calcmode="lin" valueType="num">
                                      <p:cBhvr>
                                        <p:cTn id="165" dur="1000" fill="hold"/>
                                        <p:tgtEl>
                                          <p:spTgt spid="68"/>
                                        </p:tgtEl>
                                        <p:attrNameLst>
                                          <p:attrName>ppt_x</p:attrName>
                                        </p:attrNameLst>
                                      </p:cBhvr>
                                      <p:tavLst>
                                        <p:tav tm="0">
                                          <p:val>
                                            <p:strVal val="#ppt_x"/>
                                          </p:val>
                                        </p:tav>
                                        <p:tav tm="100000">
                                          <p:val>
                                            <p:strVal val="#ppt_x"/>
                                          </p:val>
                                        </p:tav>
                                      </p:tavLst>
                                    </p:anim>
                                    <p:anim calcmode="lin" valueType="num">
                                      <p:cBhvr>
                                        <p:cTn id="166" dur="1000" fill="hold"/>
                                        <p:tgtEl>
                                          <p:spTgt spid="6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build="p"/>
      <p:bldP spid="15" grpId="0"/>
      <p:bldP spid="2" grpId="0" animBg="1"/>
      <p:bldP spid="9" grpId="0" animBg="1"/>
      <p:bldP spid="10" grpId="0" animBg="1"/>
      <p:bldP spid="11" grpId="0" animBg="1"/>
      <p:bldP spid="12" grpId="0" animBg="1"/>
      <p:bldP spid="16" grpId="0"/>
      <p:bldP spid="24" grpId="0" animBg="1"/>
      <p:bldP spid="61" grpId="0"/>
      <p:bldP spid="62" grpId="0"/>
      <p:bldP spid="63" grpId="0"/>
      <p:bldP spid="64" grpId="0"/>
      <p:bldP spid="65" grpId="0"/>
      <p:bldP spid="66" grpId="0"/>
      <p:bldP spid="67" grpId="0"/>
      <p:bldP spid="68" grpId="0"/>
      <p:bldP spid="6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5" name="Oval 14">
            <a:extLst>
              <a:ext uri="{FF2B5EF4-FFF2-40B4-BE49-F238E27FC236}">
                <a16:creationId xmlns:a16="http://schemas.microsoft.com/office/drawing/2014/main" id="{A2277F0F-ADC0-4810-B344-DD51C191F8A9}"/>
              </a:ext>
            </a:extLst>
          </p:cNvPr>
          <p:cNvSpPr>
            <a:spLocks noChangeAspect="1"/>
          </p:cNvSpPr>
          <p:nvPr/>
        </p:nvSpPr>
        <p:spPr>
          <a:xfrm>
            <a:off x="2259664" y="2302399"/>
            <a:ext cx="3859586" cy="2892351"/>
          </a:xfrm>
          <a:prstGeom prst="ellipse">
            <a:avLst/>
          </a:prstGeom>
          <a:solidFill>
            <a:schemeClr val="tx1">
              <a:alpha val="7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4" name="Group 23">
            <a:extLst>
              <a:ext uri="{FF2B5EF4-FFF2-40B4-BE49-F238E27FC236}">
                <a16:creationId xmlns:a16="http://schemas.microsoft.com/office/drawing/2014/main" id="{9EC9F6AF-1842-48C8-B71C-BC75E5E9BD8A}"/>
              </a:ext>
            </a:extLst>
          </p:cNvPr>
          <p:cNvGrpSpPr/>
          <p:nvPr/>
        </p:nvGrpSpPr>
        <p:grpSpPr>
          <a:xfrm>
            <a:off x="5479344" y="1333882"/>
            <a:ext cx="1847509" cy="1924387"/>
            <a:chOff x="1308992" y="1573649"/>
            <a:chExt cx="1564097" cy="1629183"/>
          </a:xfrm>
          <a:solidFill>
            <a:srgbClr val="FF7467"/>
          </a:solidFill>
          <a:effectLst/>
        </p:grpSpPr>
        <p:sp>
          <p:nvSpPr>
            <p:cNvPr id="21" name="Freeform: Shape 20">
              <a:extLst>
                <a:ext uri="{FF2B5EF4-FFF2-40B4-BE49-F238E27FC236}">
                  <a16:creationId xmlns:a16="http://schemas.microsoft.com/office/drawing/2014/main" id="{473288D4-3AC2-49C0-B3DC-F0A68D1778AE}"/>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Freeform: Shape 21">
              <a:extLst>
                <a:ext uri="{FF2B5EF4-FFF2-40B4-BE49-F238E27FC236}">
                  <a16:creationId xmlns:a16="http://schemas.microsoft.com/office/drawing/2014/main" id="{3D434931-4134-4AB4-AFF9-3127F3A17EB8}"/>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Freeform: Shape 22">
              <a:extLst>
                <a:ext uri="{FF2B5EF4-FFF2-40B4-BE49-F238E27FC236}">
                  <a16:creationId xmlns:a16="http://schemas.microsoft.com/office/drawing/2014/main" id="{C5BE0C20-DA1A-4E22-AE12-03A8BA547B1C}"/>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grp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5" name="Group 24">
            <a:extLst>
              <a:ext uri="{FF2B5EF4-FFF2-40B4-BE49-F238E27FC236}">
                <a16:creationId xmlns:a16="http://schemas.microsoft.com/office/drawing/2014/main" id="{61676915-6A36-4BB6-A15F-EA3A4870B038}"/>
              </a:ext>
            </a:extLst>
          </p:cNvPr>
          <p:cNvGrpSpPr/>
          <p:nvPr/>
        </p:nvGrpSpPr>
        <p:grpSpPr>
          <a:xfrm rot="2724366">
            <a:off x="6069332" y="2872812"/>
            <a:ext cx="1847507" cy="1924389"/>
            <a:chOff x="1308992" y="1573649"/>
            <a:chExt cx="1564097" cy="1629183"/>
          </a:xfrm>
          <a:solidFill>
            <a:srgbClr val="4CC8EC"/>
          </a:solidFill>
          <a:effectLst/>
        </p:grpSpPr>
        <p:sp>
          <p:nvSpPr>
            <p:cNvPr id="26" name="Freeform: Shape 25">
              <a:extLst>
                <a:ext uri="{FF2B5EF4-FFF2-40B4-BE49-F238E27FC236}">
                  <a16:creationId xmlns:a16="http://schemas.microsoft.com/office/drawing/2014/main" id="{90781546-DD30-4E15-995F-B1C5E32B8F54}"/>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48BE9266-4446-4414-8589-BDE82F739C0E}"/>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Freeform: Shape 27">
              <a:extLst>
                <a:ext uri="{FF2B5EF4-FFF2-40B4-BE49-F238E27FC236}">
                  <a16:creationId xmlns:a16="http://schemas.microsoft.com/office/drawing/2014/main" id="{2CEE1758-C9E7-4A29-BAA5-400E91ED47B9}"/>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gr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9" name="Group 28">
            <a:extLst>
              <a:ext uri="{FF2B5EF4-FFF2-40B4-BE49-F238E27FC236}">
                <a16:creationId xmlns:a16="http://schemas.microsoft.com/office/drawing/2014/main" id="{1A80B504-4803-457C-9332-C47F481C1C41}"/>
              </a:ext>
            </a:extLst>
          </p:cNvPr>
          <p:cNvGrpSpPr/>
          <p:nvPr/>
        </p:nvGrpSpPr>
        <p:grpSpPr>
          <a:xfrm rot="5400000">
            <a:off x="5393371" y="4366193"/>
            <a:ext cx="1847507" cy="1924389"/>
            <a:chOff x="1308992" y="1573649"/>
            <a:chExt cx="1564097" cy="1629183"/>
          </a:xfrm>
          <a:solidFill>
            <a:srgbClr val="F4C956"/>
          </a:solidFill>
          <a:effectLst/>
        </p:grpSpPr>
        <p:sp>
          <p:nvSpPr>
            <p:cNvPr id="30" name="Freeform: Shape 29">
              <a:extLst>
                <a:ext uri="{FF2B5EF4-FFF2-40B4-BE49-F238E27FC236}">
                  <a16:creationId xmlns:a16="http://schemas.microsoft.com/office/drawing/2014/main" id="{C93D727B-8C9D-45D1-8F99-87C720757A3B}"/>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B0D10BD9-A478-4EBC-ADC6-ACD404F913A9}"/>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BD2F33D5-F8A4-44B0-98EF-CC875BB737A9}"/>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gr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a:extLst>
              <a:ext uri="{FF2B5EF4-FFF2-40B4-BE49-F238E27FC236}">
                <a16:creationId xmlns:a16="http://schemas.microsoft.com/office/drawing/2014/main" id="{72DDF03F-F1D8-49D8-BE21-F610084E17C4}"/>
              </a:ext>
            </a:extLst>
          </p:cNvPr>
          <p:cNvGrpSpPr/>
          <p:nvPr/>
        </p:nvGrpSpPr>
        <p:grpSpPr>
          <a:xfrm rot="10500000">
            <a:off x="1179069" y="4400213"/>
            <a:ext cx="1847509" cy="1924387"/>
            <a:chOff x="1308992" y="1573649"/>
            <a:chExt cx="1564097" cy="1629183"/>
          </a:xfrm>
          <a:solidFill>
            <a:srgbClr val="57CCC6"/>
          </a:solidFill>
          <a:effectLst/>
        </p:grpSpPr>
        <p:sp>
          <p:nvSpPr>
            <p:cNvPr id="34" name="Freeform: Shape 33">
              <a:extLst>
                <a:ext uri="{FF2B5EF4-FFF2-40B4-BE49-F238E27FC236}">
                  <a16:creationId xmlns:a16="http://schemas.microsoft.com/office/drawing/2014/main" id="{76834630-6EFC-488A-B488-8EB232CB66CB}"/>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2AD9EEBE-2CF8-4CD8-8142-90697B3C5764}"/>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CE9A9560-FBDF-4254-871C-70DE7B051974}"/>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gr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7" name="Group 36">
            <a:extLst>
              <a:ext uri="{FF2B5EF4-FFF2-40B4-BE49-F238E27FC236}">
                <a16:creationId xmlns:a16="http://schemas.microsoft.com/office/drawing/2014/main" id="{9475DF1D-F58D-4483-B14B-4E3F470E730B}"/>
              </a:ext>
            </a:extLst>
          </p:cNvPr>
          <p:cNvGrpSpPr/>
          <p:nvPr/>
        </p:nvGrpSpPr>
        <p:grpSpPr>
          <a:xfrm rot="13224366">
            <a:off x="457200" y="2918559"/>
            <a:ext cx="1847509" cy="1924387"/>
            <a:chOff x="1308992" y="1573649"/>
            <a:chExt cx="1564097" cy="1629183"/>
          </a:xfrm>
          <a:solidFill>
            <a:srgbClr val="FF9285"/>
          </a:solidFill>
          <a:effectLst/>
        </p:grpSpPr>
        <p:sp>
          <p:nvSpPr>
            <p:cNvPr id="38" name="Freeform: Shape 37">
              <a:extLst>
                <a:ext uri="{FF2B5EF4-FFF2-40B4-BE49-F238E27FC236}">
                  <a16:creationId xmlns:a16="http://schemas.microsoft.com/office/drawing/2014/main" id="{0A3B845F-EB58-4D40-8E56-6469F8F4ABA6}"/>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a:outerShdw blurRad="107950" dist="12700" dir="5400000" algn="ctr">
                <a:srgbClr val="000000"/>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990BAF6C-36B8-48F9-A2A4-46F855DD922D}"/>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6EACEE61-9288-44E5-9727-07781B8FAB79}"/>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grp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1" name="Group 40">
            <a:extLst>
              <a:ext uri="{FF2B5EF4-FFF2-40B4-BE49-F238E27FC236}">
                <a16:creationId xmlns:a16="http://schemas.microsoft.com/office/drawing/2014/main" id="{CB298243-E6C9-4A46-99B6-530A9B34AC38}"/>
              </a:ext>
            </a:extLst>
          </p:cNvPr>
          <p:cNvGrpSpPr/>
          <p:nvPr/>
        </p:nvGrpSpPr>
        <p:grpSpPr>
          <a:xfrm rot="15900000">
            <a:off x="1000433" y="1371946"/>
            <a:ext cx="1847507" cy="1924389"/>
            <a:chOff x="1308992" y="1573649"/>
            <a:chExt cx="1564097" cy="1629183"/>
          </a:xfrm>
          <a:solidFill>
            <a:srgbClr val="60DCFF"/>
          </a:solidFill>
          <a:effectLst/>
        </p:grpSpPr>
        <p:sp>
          <p:nvSpPr>
            <p:cNvPr id="42" name="Freeform: Shape 41">
              <a:extLst>
                <a:ext uri="{FF2B5EF4-FFF2-40B4-BE49-F238E27FC236}">
                  <a16:creationId xmlns:a16="http://schemas.microsoft.com/office/drawing/2014/main" id="{423C33D7-B523-45C3-93BA-C6FC442BF70B}"/>
                </a:ext>
              </a:extLst>
            </p:cNvPr>
            <p:cNvSpPr/>
            <p:nvPr/>
          </p:nvSpPr>
          <p:spPr>
            <a:xfrm>
              <a:off x="1308992" y="1573649"/>
              <a:ext cx="1564097" cy="1629183"/>
            </a:xfrm>
            <a:custGeom>
              <a:avLst/>
              <a:gdLst>
                <a:gd name="connsiteX0" fmla="*/ 436935 w 1564097"/>
                <a:gd name="connsiteY0" fmla="*/ 0 h 1629183"/>
                <a:gd name="connsiteX1" fmla="*/ 478843 w 1564097"/>
                <a:gd name="connsiteY1" fmla="*/ 0 h 1629183"/>
                <a:gd name="connsiteX2" fmla="*/ 1344113 w 1564097"/>
                <a:gd name="connsiteY2" fmla="*/ 366575 h 1629183"/>
                <a:gd name="connsiteX3" fmla="*/ 1564097 w 1564097"/>
                <a:gd name="connsiteY3" fmla="*/ 1259260 h 1629183"/>
                <a:gd name="connsiteX4" fmla="*/ 571140 w 1564097"/>
                <a:gd name="connsiteY4" fmla="*/ 1629183 h 1629183"/>
                <a:gd name="connsiteX5" fmla="*/ 541600 w 1564097"/>
                <a:gd name="connsiteY5" fmla="*/ 1567860 h 1629183"/>
                <a:gd name="connsiteX6" fmla="*/ 29222 w 1564097"/>
                <a:gd name="connsiteY6" fmla="*/ 1003699 h 1629183"/>
                <a:gd name="connsiteX7" fmla="*/ 0 w 1564097"/>
                <a:gd name="connsiteY7" fmla="*/ 985946 h 16291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564097" h="1629183">
                  <a:moveTo>
                    <a:pt x="436935" y="0"/>
                  </a:moveTo>
                  <a:lnTo>
                    <a:pt x="478843" y="0"/>
                  </a:lnTo>
                  <a:lnTo>
                    <a:pt x="1344113" y="366575"/>
                  </a:lnTo>
                  <a:lnTo>
                    <a:pt x="1564097" y="1259260"/>
                  </a:lnTo>
                  <a:lnTo>
                    <a:pt x="571140" y="1629183"/>
                  </a:lnTo>
                  <a:lnTo>
                    <a:pt x="541600" y="1567860"/>
                  </a:lnTo>
                  <a:cubicBezTo>
                    <a:pt x="418428" y="1341122"/>
                    <a:pt x="242050" y="1147483"/>
                    <a:pt x="29222" y="1003699"/>
                  </a:cubicBezTo>
                  <a:lnTo>
                    <a:pt x="0" y="985946"/>
                  </a:ln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DA126B9-CBCD-48D9-97D2-74C2E5A1E3B4}"/>
                </a:ext>
              </a:extLst>
            </p:cNvPr>
            <p:cNvSpPr/>
            <p:nvPr/>
          </p:nvSpPr>
          <p:spPr>
            <a:xfrm>
              <a:off x="1862466" y="1605267"/>
              <a:ext cx="994280" cy="1161324"/>
            </a:xfrm>
            <a:custGeom>
              <a:avLst/>
              <a:gdLst>
                <a:gd name="connsiteX0" fmla="*/ 0 w 994280"/>
                <a:gd name="connsiteY0" fmla="*/ 0 h 1161324"/>
                <a:gd name="connsiteX1" fmla="*/ 790639 w 994280"/>
                <a:gd name="connsiteY1" fmla="*/ 334957 h 1161324"/>
                <a:gd name="connsiteX2" fmla="*/ 994280 w 994280"/>
                <a:gd name="connsiteY2" fmla="*/ 1161324 h 1161324"/>
                <a:gd name="connsiteX3" fmla="*/ 982672 w 994280"/>
                <a:gd name="connsiteY3" fmla="*/ 1116177 h 1161324"/>
                <a:gd name="connsiteX4" fmla="*/ 107806 w 994280"/>
                <a:gd name="connsiteY4" fmla="*/ 51932 h 116132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94280" h="1161324">
                  <a:moveTo>
                    <a:pt x="0" y="0"/>
                  </a:moveTo>
                  <a:lnTo>
                    <a:pt x="790639" y="334957"/>
                  </a:lnTo>
                  <a:lnTo>
                    <a:pt x="994280" y="1161324"/>
                  </a:lnTo>
                  <a:lnTo>
                    <a:pt x="982672" y="1116177"/>
                  </a:lnTo>
                  <a:cubicBezTo>
                    <a:pt x="840181" y="658056"/>
                    <a:pt x="522412" y="277160"/>
                    <a:pt x="107806" y="51932"/>
                  </a:cubicBezTo>
                  <a:close/>
                </a:path>
              </a:pathLst>
            </a:custGeom>
            <a:gr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9B2B9A39-77C1-4BEF-8B85-A62FCFE67997}"/>
                </a:ext>
              </a:extLst>
            </p:cNvPr>
            <p:cNvSpPr/>
            <p:nvPr/>
          </p:nvSpPr>
          <p:spPr>
            <a:xfrm>
              <a:off x="1308992" y="2434914"/>
              <a:ext cx="709264" cy="767918"/>
            </a:xfrm>
            <a:custGeom>
              <a:avLst/>
              <a:gdLst>
                <a:gd name="connsiteX0" fmla="*/ 55254 w 709264"/>
                <a:gd name="connsiteY0" fmla="*/ 0 h 767918"/>
                <a:gd name="connsiteX1" fmla="*/ 103171 w 709264"/>
                <a:gd name="connsiteY1" fmla="*/ 29110 h 767918"/>
                <a:gd name="connsiteX2" fmla="*/ 688745 w 709264"/>
                <a:gd name="connsiteY2" fmla="*/ 673865 h 767918"/>
                <a:gd name="connsiteX3" fmla="*/ 709264 w 709264"/>
                <a:gd name="connsiteY3" fmla="*/ 716460 h 767918"/>
                <a:gd name="connsiteX4" fmla="*/ 571140 w 709264"/>
                <a:gd name="connsiteY4" fmla="*/ 767918 h 767918"/>
                <a:gd name="connsiteX5" fmla="*/ 541600 w 709264"/>
                <a:gd name="connsiteY5" fmla="*/ 706595 h 767918"/>
                <a:gd name="connsiteX6" fmla="*/ 439507 w 709264"/>
                <a:gd name="connsiteY6" fmla="*/ 543010 h 767918"/>
                <a:gd name="connsiteX7" fmla="*/ 402432 w 709264"/>
                <a:gd name="connsiteY7" fmla="*/ 496970 h 767918"/>
                <a:gd name="connsiteX8" fmla="*/ 196575 w 709264"/>
                <a:gd name="connsiteY8" fmla="*/ 529816 h 767918"/>
                <a:gd name="connsiteX9" fmla="*/ 262722 w 709264"/>
                <a:gd name="connsiteY9" fmla="*/ 338424 h 767918"/>
                <a:gd name="connsiteX10" fmla="*/ 181747 w 709264"/>
                <a:gd name="connsiteY10" fmla="*/ 259358 h 767918"/>
                <a:gd name="connsiteX11" fmla="*/ 29222 w 709264"/>
                <a:gd name="connsiteY11" fmla="*/ 142434 h 767918"/>
                <a:gd name="connsiteX12" fmla="*/ 0 w 709264"/>
                <a:gd name="connsiteY12" fmla="*/ 124681 h 7679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709264" h="767918">
                  <a:moveTo>
                    <a:pt x="55254" y="0"/>
                  </a:moveTo>
                  <a:lnTo>
                    <a:pt x="103171" y="29110"/>
                  </a:lnTo>
                  <a:cubicBezTo>
                    <a:pt x="346403" y="193434"/>
                    <a:pt x="547978" y="414736"/>
                    <a:pt x="688745" y="673865"/>
                  </a:cubicBezTo>
                  <a:lnTo>
                    <a:pt x="709264" y="716460"/>
                  </a:lnTo>
                  <a:lnTo>
                    <a:pt x="571140" y="767918"/>
                  </a:lnTo>
                  <a:lnTo>
                    <a:pt x="541600" y="706595"/>
                  </a:lnTo>
                  <a:cubicBezTo>
                    <a:pt x="510807" y="649911"/>
                    <a:pt x="476689" y="595295"/>
                    <a:pt x="439507" y="543010"/>
                  </a:cubicBezTo>
                  <a:lnTo>
                    <a:pt x="402432" y="496970"/>
                  </a:lnTo>
                  <a:lnTo>
                    <a:pt x="196575" y="529816"/>
                  </a:lnTo>
                  <a:lnTo>
                    <a:pt x="262722" y="338424"/>
                  </a:lnTo>
                  <a:lnTo>
                    <a:pt x="181747" y="259358"/>
                  </a:lnTo>
                  <a:cubicBezTo>
                    <a:pt x="133358" y="217442"/>
                    <a:pt x="82429" y="178380"/>
                    <a:pt x="29222" y="142434"/>
                  </a:cubicBezTo>
                  <a:lnTo>
                    <a:pt x="0" y="124681"/>
                  </a:lnTo>
                  <a:close/>
                </a:path>
              </a:pathLst>
            </a:cu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TextBox 45">
            <a:extLst>
              <a:ext uri="{FF2B5EF4-FFF2-40B4-BE49-F238E27FC236}">
                <a16:creationId xmlns:a16="http://schemas.microsoft.com/office/drawing/2014/main" id="{5F7904DF-57B1-451D-B4AC-11357D033CE0}"/>
              </a:ext>
            </a:extLst>
          </p:cNvPr>
          <p:cNvSpPr txBox="1"/>
          <p:nvPr/>
        </p:nvSpPr>
        <p:spPr>
          <a:xfrm>
            <a:off x="3045462" y="3355663"/>
            <a:ext cx="2228454" cy="707886"/>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 IPSUM </a:t>
            </a:r>
          </a:p>
          <a:p>
            <a:pPr algn="ctr"/>
            <a:r>
              <a:rPr lang="en-US" sz="2000" b="1" dirty="0">
                <a:solidFill>
                  <a:schemeClr val="bg1"/>
                </a:solidFill>
                <a:latin typeface="Candara" panose="020E0502030303020204" pitchFamily="34" charset="0"/>
              </a:rPr>
              <a:t>DOLOR</a:t>
            </a:r>
          </a:p>
        </p:txBody>
      </p:sp>
      <p:sp>
        <p:nvSpPr>
          <p:cNvPr id="47" name="Text Box 10">
            <a:extLst>
              <a:ext uri="{FF2B5EF4-FFF2-40B4-BE49-F238E27FC236}">
                <a16:creationId xmlns:a16="http://schemas.microsoft.com/office/drawing/2014/main" id="{82084E8E-44DC-4C04-BD10-D81495DF5CE2}"/>
              </a:ext>
            </a:extLst>
          </p:cNvPr>
          <p:cNvSpPr txBox="1">
            <a:spLocks noChangeArrowheads="1"/>
          </p:cNvSpPr>
          <p:nvPr/>
        </p:nvSpPr>
        <p:spPr bwMode="auto">
          <a:xfrm>
            <a:off x="5906623" y="1385547"/>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01</a:t>
            </a:r>
          </a:p>
        </p:txBody>
      </p:sp>
      <p:sp>
        <p:nvSpPr>
          <p:cNvPr id="49" name="Text Box 10">
            <a:extLst>
              <a:ext uri="{FF2B5EF4-FFF2-40B4-BE49-F238E27FC236}">
                <a16:creationId xmlns:a16="http://schemas.microsoft.com/office/drawing/2014/main" id="{7DDD5A6D-41BA-430B-BFAD-E444F367720C}"/>
              </a:ext>
            </a:extLst>
          </p:cNvPr>
          <p:cNvSpPr txBox="1">
            <a:spLocks noChangeArrowheads="1"/>
          </p:cNvSpPr>
          <p:nvPr/>
        </p:nvSpPr>
        <p:spPr bwMode="auto">
          <a:xfrm rot="2940000">
            <a:off x="4725191" y="2422195"/>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0" name="Text Box 10">
            <a:extLst>
              <a:ext uri="{FF2B5EF4-FFF2-40B4-BE49-F238E27FC236}">
                <a16:creationId xmlns:a16="http://schemas.microsoft.com/office/drawing/2014/main" id="{57C855E3-4ECF-49BC-AABF-F9E29A2A1652}"/>
              </a:ext>
            </a:extLst>
          </p:cNvPr>
          <p:cNvSpPr txBox="1">
            <a:spLocks noChangeArrowheads="1"/>
          </p:cNvSpPr>
          <p:nvPr/>
        </p:nvSpPr>
        <p:spPr bwMode="auto">
          <a:xfrm>
            <a:off x="7144917" y="2915169"/>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02</a:t>
            </a:r>
          </a:p>
        </p:txBody>
      </p:sp>
      <p:sp>
        <p:nvSpPr>
          <p:cNvPr id="51" name="Text Box 10">
            <a:extLst>
              <a:ext uri="{FF2B5EF4-FFF2-40B4-BE49-F238E27FC236}">
                <a16:creationId xmlns:a16="http://schemas.microsoft.com/office/drawing/2014/main" id="{BBC52C23-9E44-4F9C-8335-4E0715214437}"/>
              </a:ext>
            </a:extLst>
          </p:cNvPr>
          <p:cNvSpPr txBox="1">
            <a:spLocks noChangeArrowheads="1"/>
          </p:cNvSpPr>
          <p:nvPr/>
        </p:nvSpPr>
        <p:spPr bwMode="auto">
          <a:xfrm>
            <a:off x="6926731" y="4859448"/>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03</a:t>
            </a:r>
          </a:p>
        </p:txBody>
      </p:sp>
      <p:sp>
        <p:nvSpPr>
          <p:cNvPr id="52" name="Text Box 10">
            <a:extLst>
              <a:ext uri="{FF2B5EF4-FFF2-40B4-BE49-F238E27FC236}">
                <a16:creationId xmlns:a16="http://schemas.microsoft.com/office/drawing/2014/main" id="{16DFAB0C-194D-4A6C-9589-7A8C88DD95FB}"/>
              </a:ext>
            </a:extLst>
          </p:cNvPr>
          <p:cNvSpPr txBox="1">
            <a:spLocks noChangeArrowheads="1"/>
          </p:cNvSpPr>
          <p:nvPr/>
        </p:nvSpPr>
        <p:spPr bwMode="auto">
          <a:xfrm>
            <a:off x="1128997" y="4838144"/>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04</a:t>
            </a:r>
          </a:p>
        </p:txBody>
      </p:sp>
      <p:sp>
        <p:nvSpPr>
          <p:cNvPr id="53" name="Text Box 10">
            <a:extLst>
              <a:ext uri="{FF2B5EF4-FFF2-40B4-BE49-F238E27FC236}">
                <a16:creationId xmlns:a16="http://schemas.microsoft.com/office/drawing/2014/main" id="{C423AF8B-41C5-491A-BA45-5036BA357A42}"/>
              </a:ext>
            </a:extLst>
          </p:cNvPr>
          <p:cNvSpPr txBox="1">
            <a:spLocks noChangeArrowheads="1"/>
          </p:cNvSpPr>
          <p:nvPr/>
        </p:nvSpPr>
        <p:spPr bwMode="auto">
          <a:xfrm>
            <a:off x="904767" y="2921094"/>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05</a:t>
            </a:r>
          </a:p>
        </p:txBody>
      </p:sp>
      <p:sp>
        <p:nvSpPr>
          <p:cNvPr id="54" name="Text Box 10">
            <a:extLst>
              <a:ext uri="{FF2B5EF4-FFF2-40B4-BE49-F238E27FC236}">
                <a16:creationId xmlns:a16="http://schemas.microsoft.com/office/drawing/2014/main" id="{9C595A06-AA07-4B9D-B335-E0069D5E2D05}"/>
              </a:ext>
            </a:extLst>
          </p:cNvPr>
          <p:cNvSpPr txBox="1">
            <a:spLocks noChangeArrowheads="1"/>
          </p:cNvSpPr>
          <p:nvPr/>
        </p:nvSpPr>
        <p:spPr bwMode="auto">
          <a:xfrm>
            <a:off x="2093873" y="1412344"/>
            <a:ext cx="366445" cy="307777"/>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latin typeface="Bernard MT Condensed" panose="02050806060905020404" pitchFamily="18" charset="0"/>
              </a:rPr>
              <a:t>06</a:t>
            </a:r>
          </a:p>
        </p:txBody>
      </p:sp>
      <p:sp>
        <p:nvSpPr>
          <p:cNvPr id="55" name="Text Box 10">
            <a:extLst>
              <a:ext uri="{FF2B5EF4-FFF2-40B4-BE49-F238E27FC236}">
                <a16:creationId xmlns:a16="http://schemas.microsoft.com/office/drawing/2014/main" id="{064F665F-AC20-4F78-8948-A846FC3AF358}"/>
              </a:ext>
            </a:extLst>
          </p:cNvPr>
          <p:cNvSpPr txBox="1">
            <a:spLocks noChangeArrowheads="1"/>
          </p:cNvSpPr>
          <p:nvPr/>
        </p:nvSpPr>
        <p:spPr bwMode="auto">
          <a:xfrm rot="5640000">
            <a:off x="4962884" y="3310026"/>
            <a:ext cx="2127028" cy="1006431"/>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6" name="Text Box 10">
            <a:extLst>
              <a:ext uri="{FF2B5EF4-FFF2-40B4-BE49-F238E27FC236}">
                <a16:creationId xmlns:a16="http://schemas.microsoft.com/office/drawing/2014/main" id="{7D8B1F88-4ACE-486D-B387-AE8E78F4E0E1}"/>
              </a:ext>
            </a:extLst>
          </p:cNvPr>
          <p:cNvSpPr txBox="1">
            <a:spLocks noChangeArrowheads="1"/>
          </p:cNvSpPr>
          <p:nvPr/>
        </p:nvSpPr>
        <p:spPr bwMode="auto">
          <a:xfrm rot="18720000">
            <a:off x="1587976" y="2435357"/>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7" name="Text Box 10">
            <a:extLst>
              <a:ext uri="{FF2B5EF4-FFF2-40B4-BE49-F238E27FC236}">
                <a16:creationId xmlns:a16="http://schemas.microsoft.com/office/drawing/2014/main" id="{0DA01920-66E1-41B9-A983-E0531132430A}"/>
              </a:ext>
            </a:extLst>
          </p:cNvPr>
          <p:cNvSpPr txBox="1">
            <a:spLocks noChangeArrowheads="1"/>
          </p:cNvSpPr>
          <p:nvPr/>
        </p:nvSpPr>
        <p:spPr bwMode="auto">
          <a:xfrm rot="16140000">
            <a:off x="1291608" y="3324901"/>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8" name="Text Box 10">
            <a:extLst>
              <a:ext uri="{FF2B5EF4-FFF2-40B4-BE49-F238E27FC236}">
                <a16:creationId xmlns:a16="http://schemas.microsoft.com/office/drawing/2014/main" id="{EA2AAC99-CEAA-4D8F-B5A5-CAB248572B54}"/>
              </a:ext>
            </a:extLst>
          </p:cNvPr>
          <p:cNvSpPr txBox="1">
            <a:spLocks noChangeArrowheads="1"/>
          </p:cNvSpPr>
          <p:nvPr/>
        </p:nvSpPr>
        <p:spPr bwMode="auto">
          <a:xfrm rot="13213030">
            <a:off x="1665541" y="4094287"/>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59" name="Text Box 10">
            <a:extLst>
              <a:ext uri="{FF2B5EF4-FFF2-40B4-BE49-F238E27FC236}">
                <a16:creationId xmlns:a16="http://schemas.microsoft.com/office/drawing/2014/main" id="{76BE4FB5-D730-40F2-86F4-FDC8AE2D7337}"/>
              </a:ext>
            </a:extLst>
          </p:cNvPr>
          <p:cNvSpPr txBox="1">
            <a:spLocks noChangeArrowheads="1"/>
          </p:cNvSpPr>
          <p:nvPr/>
        </p:nvSpPr>
        <p:spPr bwMode="auto">
          <a:xfrm rot="8220000">
            <a:off x="4640915" y="4136507"/>
            <a:ext cx="2056479" cy="1005147"/>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400" b="1" dirty="0">
                <a:solidFill>
                  <a:schemeClr val="bg1"/>
                </a:solidFill>
              </a:rPr>
              <a:t>YOUR TITLE</a:t>
            </a:r>
            <a:br>
              <a:rPr lang="en-US" sz="4000" dirty="0">
                <a:solidFill>
                  <a:schemeClr val="bg1"/>
                </a:solidFill>
              </a:rPr>
            </a:br>
            <a:r>
              <a:rPr lang="en-US" sz="1100" dirty="0">
                <a:solidFill>
                  <a:schemeClr val="bg1"/>
                </a:solidFill>
                <a:latin typeface="Candara" panose="020E0502030303020204" pitchFamily="34" charset="0"/>
              </a:rPr>
              <a:t>Lorem ipsum dolor </a:t>
            </a:r>
          </a:p>
          <a:p>
            <a:pPr algn="ctr" defTabSz="1219170">
              <a:spcBef>
                <a:spcPct val="20000"/>
              </a:spcBef>
              <a:defRPr/>
            </a:pPr>
            <a:r>
              <a:rPr lang="en-US" sz="1100" dirty="0">
                <a:solidFill>
                  <a:schemeClr val="bg1"/>
                </a:solidFill>
                <a:latin typeface="Candara" panose="020E0502030303020204" pitchFamily="34" charset="0"/>
              </a:rPr>
              <a:t>sit amet, consectetur. </a:t>
            </a:r>
          </a:p>
          <a:p>
            <a:pPr algn="ctr" defTabSz="1219170">
              <a:spcBef>
                <a:spcPct val="20000"/>
              </a:spcBef>
              <a:defRPr/>
            </a:pPr>
            <a:r>
              <a:rPr lang="en-US" sz="1100" dirty="0">
                <a:solidFill>
                  <a:schemeClr val="bg1"/>
                </a:solidFill>
                <a:latin typeface="Candara" panose="020E0502030303020204" pitchFamily="34" charset="0"/>
              </a:rPr>
              <a:t>Adipiscing elit, sed do</a:t>
            </a:r>
          </a:p>
          <a:p>
            <a:pPr algn="ctr" defTabSz="1219170">
              <a:spcBef>
                <a:spcPct val="20000"/>
              </a:spcBef>
              <a:defRPr/>
            </a:pPr>
            <a:r>
              <a:rPr lang="en-US" sz="1100" dirty="0">
                <a:solidFill>
                  <a:schemeClr val="bg1"/>
                </a:solidFill>
                <a:latin typeface="Candara" panose="020E0502030303020204" pitchFamily="34" charset="0"/>
              </a:rPr>
              <a:t>Eiusmod tempor.</a:t>
            </a:r>
          </a:p>
        </p:txBody>
      </p:sp>
      <p:sp>
        <p:nvSpPr>
          <p:cNvPr id="48" name="Freeform 121">
            <a:extLst>
              <a:ext uri="{FF2B5EF4-FFF2-40B4-BE49-F238E27FC236}">
                <a16:creationId xmlns:a16="http://schemas.microsoft.com/office/drawing/2014/main" id="{0C549B68-EF79-4BA9-BEE4-8EAF50D59A0B}"/>
              </a:ext>
            </a:extLst>
          </p:cNvPr>
          <p:cNvSpPr>
            <a:spLocks noChangeAspect="1" noEditPoints="1"/>
          </p:cNvSpPr>
          <p:nvPr/>
        </p:nvSpPr>
        <p:spPr bwMode="auto">
          <a:xfrm>
            <a:off x="5285106" y="2848250"/>
            <a:ext cx="384048" cy="44161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74">
            <a:extLst>
              <a:ext uri="{FF2B5EF4-FFF2-40B4-BE49-F238E27FC236}">
                <a16:creationId xmlns:a16="http://schemas.microsoft.com/office/drawing/2014/main" id="{D8942ABA-CF8C-4566-BC41-EA380111FEE0}"/>
              </a:ext>
            </a:extLst>
          </p:cNvPr>
          <p:cNvSpPr>
            <a:spLocks noChangeAspect="1" noEditPoints="1"/>
          </p:cNvSpPr>
          <p:nvPr/>
        </p:nvSpPr>
        <p:spPr bwMode="auto">
          <a:xfrm>
            <a:off x="2443667" y="3583804"/>
            <a:ext cx="430086" cy="384048"/>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a:extLst>
              <a:ext uri="{FF2B5EF4-FFF2-40B4-BE49-F238E27FC236}">
                <a16:creationId xmlns:a16="http://schemas.microsoft.com/office/drawing/2014/main" id="{010AB04E-6B08-4F96-8B38-F5189B30C216}"/>
              </a:ext>
            </a:extLst>
          </p:cNvPr>
          <p:cNvGrpSpPr>
            <a:grpSpLocks noChangeAspect="1"/>
          </p:cNvGrpSpPr>
          <p:nvPr/>
        </p:nvGrpSpPr>
        <p:grpSpPr>
          <a:xfrm>
            <a:off x="5156325" y="4215397"/>
            <a:ext cx="435012" cy="420624"/>
            <a:chOff x="5659438" y="2249488"/>
            <a:chExt cx="623887" cy="603250"/>
          </a:xfrm>
          <a:solidFill>
            <a:schemeClr val="bg1"/>
          </a:solidFill>
        </p:grpSpPr>
        <p:sp>
          <p:nvSpPr>
            <p:cNvPr id="62" name="Freeform 67">
              <a:extLst>
                <a:ext uri="{FF2B5EF4-FFF2-40B4-BE49-F238E27FC236}">
                  <a16:creationId xmlns:a16="http://schemas.microsoft.com/office/drawing/2014/main" id="{8021214D-96C7-4007-9632-05F04A573AE7}"/>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a:extLst>
                <a:ext uri="{FF2B5EF4-FFF2-40B4-BE49-F238E27FC236}">
                  <a16:creationId xmlns:a16="http://schemas.microsoft.com/office/drawing/2014/main" id="{82BE2884-3156-49FD-8668-CA5CA068629B}"/>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a:extLst>
                <a:ext uri="{FF2B5EF4-FFF2-40B4-BE49-F238E27FC236}">
                  <a16:creationId xmlns:a16="http://schemas.microsoft.com/office/drawing/2014/main" id="{F1732791-E86E-4CA5-A82B-E8A0DC121550}"/>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a:extLst>
                <a:ext uri="{FF2B5EF4-FFF2-40B4-BE49-F238E27FC236}">
                  <a16:creationId xmlns:a16="http://schemas.microsoft.com/office/drawing/2014/main" id="{A9F67F20-E6AB-40D5-BE58-EBCFE1B72938}"/>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6" name="Group 65">
            <a:extLst>
              <a:ext uri="{FF2B5EF4-FFF2-40B4-BE49-F238E27FC236}">
                <a16:creationId xmlns:a16="http://schemas.microsoft.com/office/drawing/2014/main" id="{69EB589F-D908-4C7B-9F02-54B8F52E9260}"/>
              </a:ext>
            </a:extLst>
          </p:cNvPr>
          <p:cNvGrpSpPr>
            <a:grpSpLocks noChangeAspect="1"/>
          </p:cNvGrpSpPr>
          <p:nvPr/>
        </p:nvGrpSpPr>
        <p:grpSpPr>
          <a:xfrm>
            <a:off x="2658418" y="2965537"/>
            <a:ext cx="523059" cy="329184"/>
            <a:chOff x="3871913" y="3771900"/>
            <a:chExt cx="411163" cy="258763"/>
          </a:xfrm>
          <a:solidFill>
            <a:schemeClr val="bg1"/>
          </a:solidFill>
        </p:grpSpPr>
        <p:sp>
          <p:nvSpPr>
            <p:cNvPr id="67" name="Freeform 92">
              <a:extLst>
                <a:ext uri="{FF2B5EF4-FFF2-40B4-BE49-F238E27FC236}">
                  <a16:creationId xmlns:a16="http://schemas.microsoft.com/office/drawing/2014/main" id="{D2408733-EE7F-4E22-B801-9FE52BCA8D2E}"/>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93">
              <a:extLst>
                <a:ext uri="{FF2B5EF4-FFF2-40B4-BE49-F238E27FC236}">
                  <a16:creationId xmlns:a16="http://schemas.microsoft.com/office/drawing/2014/main" id="{76675EB6-49D4-4A2A-9F88-9D5EA97D78DE}"/>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94">
              <a:extLst>
                <a:ext uri="{FF2B5EF4-FFF2-40B4-BE49-F238E27FC236}">
                  <a16:creationId xmlns:a16="http://schemas.microsoft.com/office/drawing/2014/main" id="{D3CA7CAD-973D-44BB-A817-F3743EC3C41F}"/>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0" name="Group 69">
            <a:extLst>
              <a:ext uri="{FF2B5EF4-FFF2-40B4-BE49-F238E27FC236}">
                <a16:creationId xmlns:a16="http://schemas.microsoft.com/office/drawing/2014/main" id="{456D4413-E39C-44C9-B894-8B0E1247E281}"/>
              </a:ext>
            </a:extLst>
          </p:cNvPr>
          <p:cNvGrpSpPr>
            <a:grpSpLocks noChangeAspect="1"/>
          </p:cNvGrpSpPr>
          <p:nvPr/>
        </p:nvGrpSpPr>
        <p:grpSpPr>
          <a:xfrm>
            <a:off x="5603058" y="3558717"/>
            <a:ext cx="320040" cy="448213"/>
            <a:chOff x="4938713" y="2352675"/>
            <a:chExt cx="646113" cy="904875"/>
          </a:xfrm>
          <a:solidFill>
            <a:schemeClr val="bg1"/>
          </a:solidFill>
        </p:grpSpPr>
        <p:sp>
          <p:nvSpPr>
            <p:cNvPr id="71" name="Freeform 111">
              <a:extLst>
                <a:ext uri="{FF2B5EF4-FFF2-40B4-BE49-F238E27FC236}">
                  <a16:creationId xmlns:a16="http://schemas.microsoft.com/office/drawing/2014/main" id="{6B11EAD5-C629-4669-8CDD-C96AB86CA031}"/>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Rectangle 112">
              <a:extLst>
                <a:ext uri="{FF2B5EF4-FFF2-40B4-BE49-F238E27FC236}">
                  <a16:creationId xmlns:a16="http://schemas.microsoft.com/office/drawing/2014/main" id="{41CAE956-1798-44E1-8E76-99D84BAB1E1A}"/>
                </a:ext>
              </a:extLst>
            </p:cNvPr>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Rectangle 113">
              <a:extLst>
                <a:ext uri="{FF2B5EF4-FFF2-40B4-BE49-F238E27FC236}">
                  <a16:creationId xmlns:a16="http://schemas.microsoft.com/office/drawing/2014/main" id="{85890307-B1EF-4B40-8593-FBFDDDBB33FC}"/>
                </a:ext>
              </a:extLst>
            </p:cNvPr>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114">
              <a:extLst>
                <a:ext uri="{FF2B5EF4-FFF2-40B4-BE49-F238E27FC236}">
                  <a16:creationId xmlns:a16="http://schemas.microsoft.com/office/drawing/2014/main" id="{E449D3F2-9C0A-4569-8BEE-4F0B320C7869}"/>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115">
              <a:extLst>
                <a:ext uri="{FF2B5EF4-FFF2-40B4-BE49-F238E27FC236}">
                  <a16:creationId xmlns:a16="http://schemas.microsoft.com/office/drawing/2014/main" id="{63644AB6-4763-4103-84D8-FB2D4B1398BE}"/>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a:extLst>
              <a:ext uri="{FF2B5EF4-FFF2-40B4-BE49-F238E27FC236}">
                <a16:creationId xmlns:a16="http://schemas.microsoft.com/office/drawing/2014/main" id="{33FEC519-CE2A-4306-A603-A6D9EABA202C}"/>
              </a:ext>
            </a:extLst>
          </p:cNvPr>
          <p:cNvGrpSpPr>
            <a:grpSpLocks noChangeAspect="1"/>
          </p:cNvGrpSpPr>
          <p:nvPr/>
        </p:nvGrpSpPr>
        <p:grpSpPr>
          <a:xfrm>
            <a:off x="2741213" y="4257059"/>
            <a:ext cx="416307" cy="402336"/>
            <a:chOff x="8048625" y="3005138"/>
            <a:chExt cx="473076" cy="457200"/>
          </a:xfrm>
          <a:solidFill>
            <a:schemeClr val="bg1"/>
          </a:solidFill>
        </p:grpSpPr>
        <p:sp>
          <p:nvSpPr>
            <p:cNvPr id="77" name="Freeform 81">
              <a:extLst>
                <a:ext uri="{FF2B5EF4-FFF2-40B4-BE49-F238E27FC236}">
                  <a16:creationId xmlns:a16="http://schemas.microsoft.com/office/drawing/2014/main" id="{64886425-98EA-4A89-B12D-6A1BCEC6EBD3}"/>
                </a:ext>
              </a:extLst>
            </p:cNvPr>
            <p:cNvSpPr>
              <a:spLocks noEditPoints="1"/>
            </p:cNvSpPr>
            <p:nvPr/>
          </p:nvSpPr>
          <p:spPr bwMode="auto">
            <a:xfrm>
              <a:off x="8148638" y="3338513"/>
              <a:ext cx="373063" cy="123825"/>
            </a:xfrm>
            <a:custGeom>
              <a:avLst/>
              <a:gdLst/>
              <a:ahLst/>
              <a:cxnLst>
                <a:cxn ang="0">
                  <a:pos x="128" y="2"/>
                </a:cxn>
                <a:cxn ang="0">
                  <a:pos x="65" y="24"/>
                </a:cxn>
                <a:cxn ang="0">
                  <a:pos x="1" y="2"/>
                </a:cxn>
                <a:cxn ang="0">
                  <a:pos x="0" y="2"/>
                </a:cxn>
                <a:cxn ang="0">
                  <a:pos x="0" y="16"/>
                </a:cxn>
                <a:cxn ang="0">
                  <a:pos x="65" y="43"/>
                </a:cxn>
                <a:cxn ang="0">
                  <a:pos x="129" y="16"/>
                </a:cxn>
                <a:cxn ang="0">
                  <a:pos x="129" y="2"/>
                </a:cxn>
                <a:cxn ang="0">
                  <a:pos x="128" y="2"/>
                </a:cxn>
                <a:cxn ang="0">
                  <a:pos x="128" y="2"/>
                </a:cxn>
                <a:cxn ang="0">
                  <a:pos x="128" y="2"/>
                </a:cxn>
              </a:cxnLst>
              <a:rect l="0" t="0" r="r" b="b"/>
              <a:pathLst>
                <a:path w="129" h="43">
                  <a:moveTo>
                    <a:pt x="128" y="2"/>
                  </a:moveTo>
                  <a:cubicBezTo>
                    <a:pt x="124" y="15"/>
                    <a:pt x="96" y="24"/>
                    <a:pt x="65" y="24"/>
                  </a:cubicBezTo>
                  <a:cubicBezTo>
                    <a:pt x="34" y="24"/>
                    <a:pt x="6" y="15"/>
                    <a:pt x="1" y="2"/>
                  </a:cubicBezTo>
                  <a:cubicBezTo>
                    <a:pt x="0" y="0"/>
                    <a:pt x="0" y="0"/>
                    <a:pt x="0" y="2"/>
                  </a:cubicBezTo>
                  <a:cubicBezTo>
                    <a:pt x="0" y="16"/>
                    <a:pt x="0" y="16"/>
                    <a:pt x="0" y="16"/>
                  </a:cubicBezTo>
                  <a:cubicBezTo>
                    <a:pt x="0" y="31"/>
                    <a:pt x="31" y="43"/>
                    <a:pt x="65" y="43"/>
                  </a:cubicBezTo>
                  <a:cubicBezTo>
                    <a:pt x="99" y="43"/>
                    <a:pt x="129" y="31"/>
                    <a:pt x="129" y="16"/>
                  </a:cubicBezTo>
                  <a:cubicBezTo>
                    <a:pt x="129" y="2"/>
                    <a:pt x="129" y="2"/>
                    <a:pt x="129" y="2"/>
                  </a:cubicBezTo>
                  <a:cubicBezTo>
                    <a:pt x="129" y="0"/>
                    <a:pt x="129" y="0"/>
                    <a:pt x="128" y="2"/>
                  </a:cubicBezTo>
                  <a:close/>
                  <a:moveTo>
                    <a:pt x="128" y="2"/>
                  </a:moveTo>
                  <a:cubicBezTo>
                    <a:pt x="128" y="2"/>
                    <a:pt x="128" y="2"/>
                    <a:pt x="128" y="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82">
              <a:extLst>
                <a:ext uri="{FF2B5EF4-FFF2-40B4-BE49-F238E27FC236}">
                  <a16:creationId xmlns:a16="http://schemas.microsoft.com/office/drawing/2014/main" id="{25E04CB6-93A1-4C55-B0EA-57946B1C3363}"/>
                </a:ext>
              </a:extLst>
            </p:cNvPr>
            <p:cNvSpPr>
              <a:spLocks noEditPoints="1"/>
            </p:cNvSpPr>
            <p:nvPr/>
          </p:nvSpPr>
          <p:spPr bwMode="auto">
            <a:xfrm>
              <a:off x="8229600" y="3268663"/>
              <a:ext cx="290513" cy="127000"/>
            </a:xfrm>
            <a:custGeom>
              <a:avLst/>
              <a:gdLst/>
              <a:ahLst/>
              <a:cxnLst>
                <a:cxn ang="0">
                  <a:pos x="2" y="40"/>
                </a:cxn>
                <a:cxn ang="0">
                  <a:pos x="37" y="44"/>
                </a:cxn>
                <a:cxn ang="0">
                  <a:pos x="100" y="18"/>
                </a:cxn>
                <a:cxn ang="0">
                  <a:pos x="86" y="1"/>
                </a:cxn>
                <a:cxn ang="0">
                  <a:pos x="79" y="1"/>
                </a:cxn>
                <a:cxn ang="0">
                  <a:pos x="2" y="37"/>
                </a:cxn>
                <a:cxn ang="0">
                  <a:pos x="2" y="40"/>
                </a:cxn>
                <a:cxn ang="0">
                  <a:pos x="2" y="40"/>
                </a:cxn>
                <a:cxn ang="0">
                  <a:pos x="2" y="40"/>
                </a:cxn>
              </a:cxnLst>
              <a:rect l="0" t="0" r="r" b="b"/>
              <a:pathLst>
                <a:path w="100" h="44">
                  <a:moveTo>
                    <a:pt x="2" y="40"/>
                  </a:moveTo>
                  <a:cubicBezTo>
                    <a:pt x="12" y="43"/>
                    <a:pt x="24" y="44"/>
                    <a:pt x="37" y="44"/>
                  </a:cubicBezTo>
                  <a:cubicBezTo>
                    <a:pt x="72" y="44"/>
                    <a:pt x="100" y="32"/>
                    <a:pt x="100" y="18"/>
                  </a:cubicBezTo>
                  <a:cubicBezTo>
                    <a:pt x="100" y="11"/>
                    <a:pt x="95" y="6"/>
                    <a:pt x="86" y="1"/>
                  </a:cubicBezTo>
                  <a:cubicBezTo>
                    <a:pt x="84" y="0"/>
                    <a:pt x="81" y="0"/>
                    <a:pt x="79" y="1"/>
                  </a:cubicBezTo>
                  <a:cubicBezTo>
                    <a:pt x="2" y="37"/>
                    <a:pt x="2" y="37"/>
                    <a:pt x="2" y="37"/>
                  </a:cubicBezTo>
                  <a:cubicBezTo>
                    <a:pt x="0" y="38"/>
                    <a:pt x="0" y="39"/>
                    <a:pt x="2" y="40"/>
                  </a:cubicBezTo>
                  <a:close/>
                  <a:moveTo>
                    <a:pt x="2" y="40"/>
                  </a:moveTo>
                  <a:cubicBezTo>
                    <a:pt x="2" y="40"/>
                    <a:pt x="2" y="40"/>
                    <a:pt x="2"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83">
              <a:extLst>
                <a:ext uri="{FF2B5EF4-FFF2-40B4-BE49-F238E27FC236}">
                  <a16:creationId xmlns:a16="http://schemas.microsoft.com/office/drawing/2014/main" id="{9D18CD06-553C-43F6-8203-6AA035AEFBCC}"/>
                </a:ext>
              </a:extLst>
            </p:cNvPr>
            <p:cNvSpPr>
              <a:spLocks noEditPoints="1"/>
            </p:cNvSpPr>
            <p:nvPr/>
          </p:nvSpPr>
          <p:spPr bwMode="auto">
            <a:xfrm>
              <a:off x="8151813" y="3241675"/>
              <a:ext cx="284163" cy="125413"/>
            </a:xfrm>
            <a:custGeom>
              <a:avLst/>
              <a:gdLst/>
              <a:ahLst/>
              <a:cxnLst>
                <a:cxn ang="0">
                  <a:pos x="0" y="27"/>
                </a:cxn>
                <a:cxn ang="0">
                  <a:pos x="12" y="42"/>
                </a:cxn>
                <a:cxn ang="0">
                  <a:pos x="19" y="42"/>
                </a:cxn>
                <a:cxn ang="0">
                  <a:pos x="96" y="7"/>
                </a:cxn>
                <a:cxn ang="0">
                  <a:pos x="96" y="4"/>
                </a:cxn>
                <a:cxn ang="0">
                  <a:pos x="64" y="0"/>
                </a:cxn>
                <a:cxn ang="0">
                  <a:pos x="0" y="27"/>
                </a:cxn>
                <a:cxn ang="0">
                  <a:pos x="0" y="27"/>
                </a:cxn>
                <a:cxn ang="0">
                  <a:pos x="0" y="27"/>
                </a:cxn>
              </a:cxnLst>
              <a:rect l="0" t="0" r="r" b="b"/>
              <a:pathLst>
                <a:path w="98" h="43">
                  <a:moveTo>
                    <a:pt x="0" y="27"/>
                  </a:moveTo>
                  <a:cubicBezTo>
                    <a:pt x="0" y="32"/>
                    <a:pt x="5" y="38"/>
                    <a:pt x="12" y="42"/>
                  </a:cubicBezTo>
                  <a:cubicBezTo>
                    <a:pt x="14" y="43"/>
                    <a:pt x="17" y="43"/>
                    <a:pt x="19" y="42"/>
                  </a:cubicBezTo>
                  <a:cubicBezTo>
                    <a:pt x="96" y="7"/>
                    <a:pt x="96" y="7"/>
                    <a:pt x="96" y="7"/>
                  </a:cubicBezTo>
                  <a:cubicBezTo>
                    <a:pt x="98" y="6"/>
                    <a:pt x="98" y="4"/>
                    <a:pt x="96" y="4"/>
                  </a:cubicBezTo>
                  <a:cubicBezTo>
                    <a:pt x="86" y="2"/>
                    <a:pt x="75" y="0"/>
                    <a:pt x="64" y="0"/>
                  </a:cubicBezTo>
                  <a:cubicBezTo>
                    <a:pt x="29" y="0"/>
                    <a:pt x="0" y="12"/>
                    <a:pt x="0" y="27"/>
                  </a:cubicBezTo>
                  <a:close/>
                  <a:moveTo>
                    <a:pt x="0" y="27"/>
                  </a:moveTo>
                  <a:cubicBezTo>
                    <a:pt x="0" y="27"/>
                    <a:pt x="0" y="27"/>
                    <a:pt x="0" y="2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84">
              <a:extLst>
                <a:ext uri="{FF2B5EF4-FFF2-40B4-BE49-F238E27FC236}">
                  <a16:creationId xmlns:a16="http://schemas.microsoft.com/office/drawing/2014/main" id="{1A28ADDC-8A02-4567-8DFF-DEC685FD10E6}"/>
                </a:ext>
              </a:extLst>
            </p:cNvPr>
            <p:cNvSpPr>
              <a:spLocks noEditPoints="1"/>
            </p:cNvSpPr>
            <p:nvPr/>
          </p:nvSpPr>
          <p:spPr bwMode="auto">
            <a:xfrm>
              <a:off x="8228013" y="3005138"/>
              <a:ext cx="155575" cy="236538"/>
            </a:xfrm>
            <a:custGeom>
              <a:avLst/>
              <a:gdLst/>
              <a:ahLst/>
              <a:cxnLst>
                <a:cxn ang="0">
                  <a:pos x="3" y="81"/>
                </a:cxn>
                <a:cxn ang="0">
                  <a:pos x="41" y="77"/>
                </a:cxn>
                <a:cxn ang="0">
                  <a:pos x="48" y="77"/>
                </a:cxn>
                <a:cxn ang="0">
                  <a:pos x="52" y="74"/>
                </a:cxn>
                <a:cxn ang="0">
                  <a:pos x="54" y="58"/>
                </a:cxn>
                <a:cxn ang="0">
                  <a:pos x="4" y="0"/>
                </a:cxn>
                <a:cxn ang="0">
                  <a:pos x="0" y="4"/>
                </a:cxn>
                <a:cxn ang="0">
                  <a:pos x="0" y="79"/>
                </a:cxn>
                <a:cxn ang="0">
                  <a:pos x="3" y="81"/>
                </a:cxn>
                <a:cxn ang="0">
                  <a:pos x="3" y="81"/>
                </a:cxn>
                <a:cxn ang="0">
                  <a:pos x="3" y="81"/>
                </a:cxn>
              </a:cxnLst>
              <a:rect l="0" t="0" r="r" b="b"/>
              <a:pathLst>
                <a:path w="54" h="82">
                  <a:moveTo>
                    <a:pt x="3" y="81"/>
                  </a:moveTo>
                  <a:cubicBezTo>
                    <a:pt x="14" y="79"/>
                    <a:pt x="27" y="77"/>
                    <a:pt x="41" y="77"/>
                  </a:cubicBezTo>
                  <a:cubicBezTo>
                    <a:pt x="43" y="77"/>
                    <a:pt x="46" y="77"/>
                    <a:pt x="48" y="77"/>
                  </a:cubicBezTo>
                  <a:cubicBezTo>
                    <a:pt x="50" y="77"/>
                    <a:pt x="51" y="76"/>
                    <a:pt x="52" y="74"/>
                  </a:cubicBezTo>
                  <a:cubicBezTo>
                    <a:pt x="54" y="69"/>
                    <a:pt x="54" y="64"/>
                    <a:pt x="54" y="58"/>
                  </a:cubicBezTo>
                  <a:cubicBezTo>
                    <a:pt x="54" y="28"/>
                    <a:pt x="32" y="4"/>
                    <a:pt x="4" y="0"/>
                  </a:cubicBezTo>
                  <a:cubicBezTo>
                    <a:pt x="2" y="0"/>
                    <a:pt x="0" y="2"/>
                    <a:pt x="0" y="4"/>
                  </a:cubicBezTo>
                  <a:cubicBezTo>
                    <a:pt x="0" y="79"/>
                    <a:pt x="0" y="79"/>
                    <a:pt x="0" y="79"/>
                  </a:cubicBezTo>
                  <a:cubicBezTo>
                    <a:pt x="0" y="81"/>
                    <a:pt x="1" y="82"/>
                    <a:pt x="3" y="81"/>
                  </a:cubicBezTo>
                  <a:close/>
                  <a:moveTo>
                    <a:pt x="3" y="81"/>
                  </a:moveTo>
                  <a:cubicBezTo>
                    <a:pt x="3" y="81"/>
                    <a:pt x="3" y="81"/>
                    <a:pt x="3" y="8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85">
              <a:extLst>
                <a:ext uri="{FF2B5EF4-FFF2-40B4-BE49-F238E27FC236}">
                  <a16:creationId xmlns:a16="http://schemas.microsoft.com/office/drawing/2014/main" id="{EF58C136-0BE7-47D2-BB7B-A650A9E69752}"/>
                </a:ext>
              </a:extLst>
            </p:cNvPr>
            <p:cNvSpPr>
              <a:spLocks noEditPoints="1"/>
            </p:cNvSpPr>
            <p:nvPr/>
          </p:nvSpPr>
          <p:spPr bwMode="auto">
            <a:xfrm>
              <a:off x="8048625" y="3005138"/>
              <a:ext cx="155575" cy="312738"/>
            </a:xfrm>
            <a:custGeom>
              <a:avLst/>
              <a:gdLst/>
              <a:ahLst/>
              <a:cxnLst>
                <a:cxn ang="0">
                  <a:pos x="51" y="86"/>
                </a:cxn>
                <a:cxn ang="0">
                  <a:pos x="54" y="81"/>
                </a:cxn>
                <a:cxn ang="0">
                  <a:pos x="54" y="4"/>
                </a:cxn>
                <a:cxn ang="0">
                  <a:pos x="51" y="0"/>
                </a:cxn>
                <a:cxn ang="0">
                  <a:pos x="0" y="58"/>
                </a:cxn>
                <a:cxn ang="0">
                  <a:pos x="27" y="107"/>
                </a:cxn>
                <a:cxn ang="0">
                  <a:pos x="29" y="108"/>
                </a:cxn>
                <a:cxn ang="0">
                  <a:pos x="29" y="108"/>
                </a:cxn>
                <a:cxn ang="0">
                  <a:pos x="51" y="86"/>
                </a:cxn>
                <a:cxn ang="0">
                  <a:pos x="51" y="86"/>
                </a:cxn>
                <a:cxn ang="0">
                  <a:pos x="51" y="86"/>
                </a:cxn>
              </a:cxnLst>
              <a:rect l="0" t="0" r="r" b="b"/>
              <a:pathLst>
                <a:path w="54" h="108">
                  <a:moveTo>
                    <a:pt x="51" y="86"/>
                  </a:moveTo>
                  <a:cubicBezTo>
                    <a:pt x="53" y="85"/>
                    <a:pt x="54" y="83"/>
                    <a:pt x="54" y="81"/>
                  </a:cubicBezTo>
                  <a:cubicBezTo>
                    <a:pt x="54" y="4"/>
                    <a:pt x="54" y="4"/>
                    <a:pt x="54" y="4"/>
                  </a:cubicBezTo>
                  <a:cubicBezTo>
                    <a:pt x="54" y="2"/>
                    <a:pt x="53" y="0"/>
                    <a:pt x="51" y="0"/>
                  </a:cubicBezTo>
                  <a:cubicBezTo>
                    <a:pt x="22" y="4"/>
                    <a:pt x="0" y="28"/>
                    <a:pt x="0" y="58"/>
                  </a:cubicBezTo>
                  <a:cubicBezTo>
                    <a:pt x="0" y="78"/>
                    <a:pt x="11" y="96"/>
                    <a:pt x="27" y="107"/>
                  </a:cubicBezTo>
                  <a:cubicBezTo>
                    <a:pt x="28" y="108"/>
                    <a:pt x="29" y="108"/>
                    <a:pt x="29" y="108"/>
                  </a:cubicBezTo>
                  <a:cubicBezTo>
                    <a:pt x="29" y="108"/>
                    <a:pt x="29" y="108"/>
                    <a:pt x="29" y="108"/>
                  </a:cubicBezTo>
                  <a:cubicBezTo>
                    <a:pt x="29" y="99"/>
                    <a:pt x="38" y="91"/>
                    <a:pt x="51" y="86"/>
                  </a:cubicBezTo>
                  <a:close/>
                  <a:moveTo>
                    <a:pt x="51" y="86"/>
                  </a:moveTo>
                  <a:cubicBezTo>
                    <a:pt x="51" y="86"/>
                    <a:pt x="51" y="86"/>
                    <a:pt x="51" y="8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4" name="TextBox 83">
            <a:extLst>
              <a:ext uri="{FF2B5EF4-FFF2-40B4-BE49-F238E27FC236}">
                <a16:creationId xmlns:a16="http://schemas.microsoft.com/office/drawing/2014/main" id="{13BD1E46-D2AE-4DA8-A6CF-70A8212D5A04}"/>
              </a:ext>
            </a:extLst>
          </p:cNvPr>
          <p:cNvSpPr txBox="1"/>
          <p:nvPr/>
        </p:nvSpPr>
        <p:spPr>
          <a:xfrm>
            <a:off x="7985760" y="609600"/>
            <a:ext cx="3138311" cy="1723549"/>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85" name="TextBox 84">
            <a:extLst>
              <a:ext uri="{FF2B5EF4-FFF2-40B4-BE49-F238E27FC236}">
                <a16:creationId xmlns:a16="http://schemas.microsoft.com/office/drawing/2014/main" id="{5CF88A6A-84F2-4662-92EF-F1ED306213EC}"/>
              </a:ext>
            </a:extLst>
          </p:cNvPr>
          <p:cNvSpPr txBox="1"/>
          <p:nvPr/>
        </p:nvSpPr>
        <p:spPr>
          <a:xfrm>
            <a:off x="7985760" y="2971800"/>
            <a:ext cx="3749040" cy="310854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747005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4"/>
                                        </p:tgtEl>
                                        <p:attrNameLst>
                                          <p:attrName>style.visibility</p:attrName>
                                        </p:attrNameLst>
                                      </p:cBhvr>
                                      <p:to>
                                        <p:strVal val="visible"/>
                                      </p:to>
                                    </p:set>
                                    <p:animEffect transition="in" filter="wipe(left)">
                                      <p:cBhvr>
                                        <p:cTn id="7" dur="500"/>
                                        <p:tgtEl>
                                          <p:spTgt spid="84"/>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85">
                                            <p:txEl>
                                              <p:pRg st="0" end="0"/>
                                            </p:txEl>
                                          </p:spTgt>
                                        </p:tgtEl>
                                        <p:attrNameLst>
                                          <p:attrName>style.visibility</p:attrName>
                                        </p:attrNameLst>
                                      </p:cBhvr>
                                      <p:to>
                                        <p:strVal val="visible"/>
                                      </p:to>
                                    </p:set>
                                    <p:animEffect transition="in" filter="fade">
                                      <p:cBhvr>
                                        <p:cTn id="11" dur="500"/>
                                        <p:tgtEl>
                                          <p:spTgt spid="85">
                                            <p:txEl>
                                              <p:pRg st="0" end="0"/>
                                            </p:txEl>
                                          </p:spTgt>
                                        </p:tgtEl>
                                      </p:cBhvr>
                                    </p:animEffect>
                                    <p:anim calcmode="lin" valueType="num">
                                      <p:cBhvr>
                                        <p:cTn id="12" dur="500" fill="hold"/>
                                        <p:tgtEl>
                                          <p:spTgt spid="85">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85">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85">
                                            <p:txEl>
                                              <p:pRg st="2" end="2"/>
                                            </p:txEl>
                                          </p:spTgt>
                                        </p:tgtEl>
                                        <p:attrNameLst>
                                          <p:attrName>style.visibility</p:attrName>
                                        </p:attrNameLst>
                                      </p:cBhvr>
                                      <p:to>
                                        <p:strVal val="visible"/>
                                      </p:to>
                                    </p:set>
                                    <p:animEffect transition="in" filter="fade">
                                      <p:cBhvr>
                                        <p:cTn id="17" dur="500"/>
                                        <p:tgtEl>
                                          <p:spTgt spid="85">
                                            <p:txEl>
                                              <p:pRg st="2" end="2"/>
                                            </p:txEl>
                                          </p:spTgt>
                                        </p:tgtEl>
                                      </p:cBhvr>
                                    </p:animEffect>
                                    <p:anim calcmode="lin" valueType="num">
                                      <p:cBhvr>
                                        <p:cTn id="18" dur="500" fill="hold"/>
                                        <p:tgtEl>
                                          <p:spTgt spid="85">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85">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85">
                                            <p:txEl>
                                              <p:pRg st="4" end="4"/>
                                            </p:txEl>
                                          </p:spTgt>
                                        </p:tgtEl>
                                        <p:attrNameLst>
                                          <p:attrName>style.visibility</p:attrName>
                                        </p:attrNameLst>
                                      </p:cBhvr>
                                      <p:to>
                                        <p:strVal val="visible"/>
                                      </p:to>
                                    </p:set>
                                    <p:animEffect transition="in" filter="fade">
                                      <p:cBhvr>
                                        <p:cTn id="23" dur="500"/>
                                        <p:tgtEl>
                                          <p:spTgt spid="85">
                                            <p:txEl>
                                              <p:pRg st="4" end="4"/>
                                            </p:txEl>
                                          </p:spTgt>
                                        </p:tgtEl>
                                      </p:cBhvr>
                                    </p:animEffect>
                                    <p:anim calcmode="lin" valueType="num">
                                      <p:cBhvr>
                                        <p:cTn id="24" dur="500" fill="hold"/>
                                        <p:tgtEl>
                                          <p:spTgt spid="85">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85">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85">
                                            <p:txEl>
                                              <p:pRg st="6" end="6"/>
                                            </p:txEl>
                                          </p:spTgt>
                                        </p:tgtEl>
                                        <p:attrNameLst>
                                          <p:attrName>style.visibility</p:attrName>
                                        </p:attrNameLst>
                                      </p:cBhvr>
                                      <p:to>
                                        <p:strVal val="visible"/>
                                      </p:to>
                                    </p:set>
                                    <p:animEffect transition="in" filter="fade">
                                      <p:cBhvr>
                                        <p:cTn id="29" dur="500"/>
                                        <p:tgtEl>
                                          <p:spTgt spid="85">
                                            <p:txEl>
                                              <p:pRg st="6" end="6"/>
                                            </p:txEl>
                                          </p:spTgt>
                                        </p:tgtEl>
                                      </p:cBhvr>
                                    </p:animEffect>
                                    <p:anim calcmode="lin" valueType="num">
                                      <p:cBhvr>
                                        <p:cTn id="30" dur="500" fill="hold"/>
                                        <p:tgtEl>
                                          <p:spTgt spid="85">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85">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42" presetClass="entr" presetSubtype="0" fill="hold" grpId="0" nodeType="afterEffect">
                                  <p:stCondLst>
                                    <p:cond delay="0"/>
                                  </p:stCondLst>
                                  <p:childTnLst>
                                    <p:set>
                                      <p:cBhvr>
                                        <p:cTn id="34" dur="1" fill="hold">
                                          <p:stCondLst>
                                            <p:cond delay="0"/>
                                          </p:stCondLst>
                                        </p:cTn>
                                        <p:tgtEl>
                                          <p:spTgt spid="85">
                                            <p:txEl>
                                              <p:pRg st="8" end="8"/>
                                            </p:txEl>
                                          </p:spTgt>
                                        </p:tgtEl>
                                        <p:attrNameLst>
                                          <p:attrName>style.visibility</p:attrName>
                                        </p:attrNameLst>
                                      </p:cBhvr>
                                      <p:to>
                                        <p:strVal val="visible"/>
                                      </p:to>
                                    </p:set>
                                    <p:animEffect transition="in" filter="fade">
                                      <p:cBhvr>
                                        <p:cTn id="35" dur="500"/>
                                        <p:tgtEl>
                                          <p:spTgt spid="85">
                                            <p:txEl>
                                              <p:pRg st="8" end="8"/>
                                            </p:txEl>
                                          </p:spTgt>
                                        </p:tgtEl>
                                      </p:cBhvr>
                                    </p:animEffect>
                                    <p:anim calcmode="lin" valueType="num">
                                      <p:cBhvr>
                                        <p:cTn id="36" dur="500" fill="hold"/>
                                        <p:tgtEl>
                                          <p:spTgt spid="85">
                                            <p:txEl>
                                              <p:pRg st="8" end="8"/>
                                            </p:txEl>
                                          </p:spTgt>
                                        </p:tgtEl>
                                        <p:attrNameLst>
                                          <p:attrName>ppt_x</p:attrName>
                                        </p:attrNameLst>
                                      </p:cBhvr>
                                      <p:tavLst>
                                        <p:tav tm="0">
                                          <p:val>
                                            <p:strVal val="#ppt_x"/>
                                          </p:val>
                                        </p:tav>
                                        <p:tav tm="100000">
                                          <p:val>
                                            <p:strVal val="#ppt_x"/>
                                          </p:val>
                                        </p:tav>
                                      </p:tavLst>
                                    </p:anim>
                                    <p:anim calcmode="lin" valueType="num">
                                      <p:cBhvr>
                                        <p:cTn id="37" dur="500" fill="hold"/>
                                        <p:tgtEl>
                                          <p:spTgt spid="85">
                                            <p:txEl>
                                              <p:pRg st="8" end="8"/>
                                            </p:txEl>
                                          </p:spTgt>
                                        </p:tgtEl>
                                        <p:attrNameLst>
                                          <p:attrName>ppt_y</p:attrName>
                                        </p:attrNameLst>
                                      </p:cBhvr>
                                      <p:tavLst>
                                        <p:tav tm="0">
                                          <p:val>
                                            <p:strVal val="#ppt_y+.1"/>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15"/>
                                        </p:tgtEl>
                                        <p:attrNameLst>
                                          <p:attrName>style.visibility</p:attrName>
                                        </p:attrNameLst>
                                      </p:cBhvr>
                                      <p:to>
                                        <p:strVal val="visible"/>
                                      </p:to>
                                    </p:set>
                                    <p:anim calcmode="lin" valueType="num">
                                      <p:cBhvr>
                                        <p:cTn id="41" dur="500" fill="hold"/>
                                        <p:tgtEl>
                                          <p:spTgt spid="15"/>
                                        </p:tgtEl>
                                        <p:attrNameLst>
                                          <p:attrName>ppt_w</p:attrName>
                                        </p:attrNameLst>
                                      </p:cBhvr>
                                      <p:tavLst>
                                        <p:tav tm="0">
                                          <p:val>
                                            <p:fltVal val="0"/>
                                          </p:val>
                                        </p:tav>
                                        <p:tav tm="100000">
                                          <p:val>
                                            <p:strVal val="#ppt_w"/>
                                          </p:val>
                                        </p:tav>
                                      </p:tavLst>
                                    </p:anim>
                                    <p:anim calcmode="lin" valueType="num">
                                      <p:cBhvr>
                                        <p:cTn id="42" dur="500" fill="hold"/>
                                        <p:tgtEl>
                                          <p:spTgt spid="15"/>
                                        </p:tgtEl>
                                        <p:attrNameLst>
                                          <p:attrName>ppt_h</p:attrName>
                                        </p:attrNameLst>
                                      </p:cBhvr>
                                      <p:tavLst>
                                        <p:tav tm="0">
                                          <p:val>
                                            <p:fltVal val="0"/>
                                          </p:val>
                                        </p:tav>
                                        <p:tav tm="100000">
                                          <p:val>
                                            <p:strVal val="#ppt_h"/>
                                          </p:val>
                                        </p:tav>
                                      </p:tavLst>
                                    </p:anim>
                                    <p:animEffect transition="in" filter="fade">
                                      <p:cBhvr>
                                        <p:cTn id="43" dur="500"/>
                                        <p:tgtEl>
                                          <p:spTgt spid="15"/>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46"/>
                                        </p:tgtEl>
                                        <p:attrNameLst>
                                          <p:attrName>style.visibility</p:attrName>
                                        </p:attrNameLst>
                                      </p:cBhvr>
                                      <p:to>
                                        <p:strVal val="visible"/>
                                      </p:to>
                                    </p:set>
                                    <p:anim calcmode="lin" valueType="num">
                                      <p:cBhvr>
                                        <p:cTn id="46" dur="500" fill="hold"/>
                                        <p:tgtEl>
                                          <p:spTgt spid="46"/>
                                        </p:tgtEl>
                                        <p:attrNameLst>
                                          <p:attrName>ppt_w</p:attrName>
                                        </p:attrNameLst>
                                      </p:cBhvr>
                                      <p:tavLst>
                                        <p:tav tm="0">
                                          <p:val>
                                            <p:fltVal val="0"/>
                                          </p:val>
                                        </p:tav>
                                        <p:tav tm="100000">
                                          <p:val>
                                            <p:strVal val="#ppt_w"/>
                                          </p:val>
                                        </p:tav>
                                      </p:tavLst>
                                    </p:anim>
                                    <p:anim calcmode="lin" valueType="num">
                                      <p:cBhvr>
                                        <p:cTn id="47" dur="500" fill="hold"/>
                                        <p:tgtEl>
                                          <p:spTgt spid="46"/>
                                        </p:tgtEl>
                                        <p:attrNameLst>
                                          <p:attrName>ppt_h</p:attrName>
                                        </p:attrNameLst>
                                      </p:cBhvr>
                                      <p:tavLst>
                                        <p:tav tm="0">
                                          <p:val>
                                            <p:fltVal val="0"/>
                                          </p:val>
                                        </p:tav>
                                        <p:tav tm="100000">
                                          <p:val>
                                            <p:strVal val="#ppt_h"/>
                                          </p:val>
                                        </p:tav>
                                      </p:tavLst>
                                    </p:anim>
                                    <p:animEffect transition="in" filter="fade">
                                      <p:cBhvr>
                                        <p:cTn id="48" dur="500"/>
                                        <p:tgtEl>
                                          <p:spTgt spid="46"/>
                                        </p:tgtEl>
                                      </p:cBhvr>
                                    </p:animEffect>
                                  </p:childTnLst>
                                </p:cTn>
                              </p:par>
                            </p:childTnLst>
                          </p:cTn>
                        </p:par>
                        <p:par>
                          <p:cTn id="49" fill="hold">
                            <p:stCondLst>
                              <p:cond delay="3500"/>
                            </p:stCondLst>
                            <p:childTnLst>
                              <p:par>
                                <p:cTn id="50" presetID="53" presetClass="entr" presetSubtype="16" fill="hold" grpId="0" nodeType="afterEffect">
                                  <p:stCondLst>
                                    <p:cond delay="0"/>
                                  </p:stCondLst>
                                  <p:childTnLst>
                                    <p:set>
                                      <p:cBhvr>
                                        <p:cTn id="51" dur="1" fill="hold">
                                          <p:stCondLst>
                                            <p:cond delay="0"/>
                                          </p:stCondLst>
                                        </p:cTn>
                                        <p:tgtEl>
                                          <p:spTgt spid="48"/>
                                        </p:tgtEl>
                                        <p:attrNameLst>
                                          <p:attrName>style.visibility</p:attrName>
                                        </p:attrNameLst>
                                      </p:cBhvr>
                                      <p:to>
                                        <p:strVal val="visible"/>
                                      </p:to>
                                    </p:set>
                                    <p:anim calcmode="lin" valueType="num">
                                      <p:cBhvr>
                                        <p:cTn id="52" dur="500" fill="hold"/>
                                        <p:tgtEl>
                                          <p:spTgt spid="48"/>
                                        </p:tgtEl>
                                        <p:attrNameLst>
                                          <p:attrName>ppt_w</p:attrName>
                                        </p:attrNameLst>
                                      </p:cBhvr>
                                      <p:tavLst>
                                        <p:tav tm="0">
                                          <p:val>
                                            <p:fltVal val="0"/>
                                          </p:val>
                                        </p:tav>
                                        <p:tav tm="100000">
                                          <p:val>
                                            <p:strVal val="#ppt_w"/>
                                          </p:val>
                                        </p:tav>
                                      </p:tavLst>
                                    </p:anim>
                                    <p:anim calcmode="lin" valueType="num">
                                      <p:cBhvr>
                                        <p:cTn id="53" dur="500" fill="hold"/>
                                        <p:tgtEl>
                                          <p:spTgt spid="48"/>
                                        </p:tgtEl>
                                        <p:attrNameLst>
                                          <p:attrName>ppt_h</p:attrName>
                                        </p:attrNameLst>
                                      </p:cBhvr>
                                      <p:tavLst>
                                        <p:tav tm="0">
                                          <p:val>
                                            <p:fltVal val="0"/>
                                          </p:val>
                                        </p:tav>
                                        <p:tav tm="100000">
                                          <p:val>
                                            <p:strVal val="#ppt_h"/>
                                          </p:val>
                                        </p:tav>
                                      </p:tavLst>
                                    </p:anim>
                                    <p:animEffect transition="in" filter="fade">
                                      <p:cBhvr>
                                        <p:cTn id="54" dur="500"/>
                                        <p:tgtEl>
                                          <p:spTgt spid="48"/>
                                        </p:tgtEl>
                                      </p:cBhvr>
                                    </p:animEffect>
                                  </p:childTnLst>
                                </p:cTn>
                              </p:par>
                            </p:childTnLst>
                          </p:cTn>
                        </p:par>
                        <p:par>
                          <p:cTn id="55" fill="hold">
                            <p:stCondLst>
                              <p:cond delay="4000"/>
                            </p:stCondLst>
                            <p:childTnLst>
                              <p:par>
                                <p:cTn id="56" presetID="31" presetClass="entr" presetSubtype="0" fill="hold" nodeType="afterEffect">
                                  <p:stCondLst>
                                    <p:cond delay="0"/>
                                  </p:stCondLst>
                                  <p:childTnLst>
                                    <p:set>
                                      <p:cBhvr>
                                        <p:cTn id="57" dur="1" fill="hold">
                                          <p:stCondLst>
                                            <p:cond delay="0"/>
                                          </p:stCondLst>
                                        </p:cTn>
                                        <p:tgtEl>
                                          <p:spTgt spid="24"/>
                                        </p:tgtEl>
                                        <p:attrNameLst>
                                          <p:attrName>style.visibility</p:attrName>
                                        </p:attrNameLst>
                                      </p:cBhvr>
                                      <p:to>
                                        <p:strVal val="visible"/>
                                      </p:to>
                                    </p:set>
                                    <p:anim calcmode="lin" valueType="num">
                                      <p:cBhvr>
                                        <p:cTn id="58" dur="1000" fill="hold"/>
                                        <p:tgtEl>
                                          <p:spTgt spid="24"/>
                                        </p:tgtEl>
                                        <p:attrNameLst>
                                          <p:attrName>ppt_w</p:attrName>
                                        </p:attrNameLst>
                                      </p:cBhvr>
                                      <p:tavLst>
                                        <p:tav tm="0">
                                          <p:val>
                                            <p:fltVal val="0"/>
                                          </p:val>
                                        </p:tav>
                                        <p:tav tm="100000">
                                          <p:val>
                                            <p:strVal val="#ppt_w"/>
                                          </p:val>
                                        </p:tav>
                                      </p:tavLst>
                                    </p:anim>
                                    <p:anim calcmode="lin" valueType="num">
                                      <p:cBhvr>
                                        <p:cTn id="59" dur="1000" fill="hold"/>
                                        <p:tgtEl>
                                          <p:spTgt spid="24"/>
                                        </p:tgtEl>
                                        <p:attrNameLst>
                                          <p:attrName>ppt_h</p:attrName>
                                        </p:attrNameLst>
                                      </p:cBhvr>
                                      <p:tavLst>
                                        <p:tav tm="0">
                                          <p:val>
                                            <p:fltVal val="0"/>
                                          </p:val>
                                        </p:tav>
                                        <p:tav tm="100000">
                                          <p:val>
                                            <p:strVal val="#ppt_h"/>
                                          </p:val>
                                        </p:tav>
                                      </p:tavLst>
                                    </p:anim>
                                    <p:anim calcmode="lin" valueType="num">
                                      <p:cBhvr>
                                        <p:cTn id="60" dur="1000" fill="hold"/>
                                        <p:tgtEl>
                                          <p:spTgt spid="24"/>
                                        </p:tgtEl>
                                        <p:attrNameLst>
                                          <p:attrName>style.rotation</p:attrName>
                                        </p:attrNameLst>
                                      </p:cBhvr>
                                      <p:tavLst>
                                        <p:tav tm="0">
                                          <p:val>
                                            <p:fltVal val="90"/>
                                          </p:val>
                                        </p:tav>
                                        <p:tav tm="100000">
                                          <p:val>
                                            <p:fltVal val="0"/>
                                          </p:val>
                                        </p:tav>
                                      </p:tavLst>
                                    </p:anim>
                                    <p:animEffect transition="in" filter="fade">
                                      <p:cBhvr>
                                        <p:cTn id="61" dur="1000"/>
                                        <p:tgtEl>
                                          <p:spTgt spid="24"/>
                                        </p:tgtEl>
                                      </p:cBhvr>
                                    </p:animEffect>
                                  </p:childTnLst>
                                </p:cTn>
                              </p:par>
                              <p:par>
                                <p:cTn id="62" presetID="31" presetClass="entr" presetSubtype="0" fill="hold" grpId="0" nodeType="withEffect">
                                  <p:stCondLst>
                                    <p:cond delay="0"/>
                                  </p:stCondLst>
                                  <p:childTnLst>
                                    <p:set>
                                      <p:cBhvr>
                                        <p:cTn id="63" dur="1" fill="hold">
                                          <p:stCondLst>
                                            <p:cond delay="0"/>
                                          </p:stCondLst>
                                        </p:cTn>
                                        <p:tgtEl>
                                          <p:spTgt spid="49"/>
                                        </p:tgtEl>
                                        <p:attrNameLst>
                                          <p:attrName>style.visibility</p:attrName>
                                        </p:attrNameLst>
                                      </p:cBhvr>
                                      <p:to>
                                        <p:strVal val="visible"/>
                                      </p:to>
                                    </p:set>
                                    <p:anim calcmode="lin" valueType="num">
                                      <p:cBhvr>
                                        <p:cTn id="64" dur="1000" fill="hold"/>
                                        <p:tgtEl>
                                          <p:spTgt spid="49"/>
                                        </p:tgtEl>
                                        <p:attrNameLst>
                                          <p:attrName>ppt_w</p:attrName>
                                        </p:attrNameLst>
                                      </p:cBhvr>
                                      <p:tavLst>
                                        <p:tav tm="0">
                                          <p:val>
                                            <p:fltVal val="0"/>
                                          </p:val>
                                        </p:tav>
                                        <p:tav tm="100000">
                                          <p:val>
                                            <p:strVal val="#ppt_w"/>
                                          </p:val>
                                        </p:tav>
                                      </p:tavLst>
                                    </p:anim>
                                    <p:anim calcmode="lin" valueType="num">
                                      <p:cBhvr>
                                        <p:cTn id="65" dur="1000" fill="hold"/>
                                        <p:tgtEl>
                                          <p:spTgt spid="49"/>
                                        </p:tgtEl>
                                        <p:attrNameLst>
                                          <p:attrName>ppt_h</p:attrName>
                                        </p:attrNameLst>
                                      </p:cBhvr>
                                      <p:tavLst>
                                        <p:tav tm="0">
                                          <p:val>
                                            <p:fltVal val="0"/>
                                          </p:val>
                                        </p:tav>
                                        <p:tav tm="100000">
                                          <p:val>
                                            <p:strVal val="#ppt_h"/>
                                          </p:val>
                                        </p:tav>
                                      </p:tavLst>
                                    </p:anim>
                                    <p:anim calcmode="lin" valueType="num">
                                      <p:cBhvr>
                                        <p:cTn id="66" dur="1000" fill="hold"/>
                                        <p:tgtEl>
                                          <p:spTgt spid="49"/>
                                        </p:tgtEl>
                                        <p:attrNameLst>
                                          <p:attrName>style.rotation</p:attrName>
                                        </p:attrNameLst>
                                      </p:cBhvr>
                                      <p:tavLst>
                                        <p:tav tm="0">
                                          <p:val>
                                            <p:fltVal val="90"/>
                                          </p:val>
                                        </p:tav>
                                        <p:tav tm="100000">
                                          <p:val>
                                            <p:fltVal val="0"/>
                                          </p:val>
                                        </p:tav>
                                      </p:tavLst>
                                    </p:anim>
                                    <p:animEffect transition="in" filter="fade">
                                      <p:cBhvr>
                                        <p:cTn id="67" dur="1000"/>
                                        <p:tgtEl>
                                          <p:spTgt spid="49"/>
                                        </p:tgtEl>
                                      </p:cBhvr>
                                    </p:animEffect>
                                  </p:childTnLst>
                                </p:cTn>
                              </p:par>
                              <p:par>
                                <p:cTn id="68" presetID="31" presetClass="entr" presetSubtype="0" fill="hold" grpId="0" nodeType="withEffect">
                                  <p:stCondLst>
                                    <p:cond delay="0"/>
                                  </p:stCondLst>
                                  <p:childTnLst>
                                    <p:set>
                                      <p:cBhvr>
                                        <p:cTn id="69" dur="1" fill="hold">
                                          <p:stCondLst>
                                            <p:cond delay="0"/>
                                          </p:stCondLst>
                                        </p:cTn>
                                        <p:tgtEl>
                                          <p:spTgt spid="47"/>
                                        </p:tgtEl>
                                        <p:attrNameLst>
                                          <p:attrName>style.visibility</p:attrName>
                                        </p:attrNameLst>
                                      </p:cBhvr>
                                      <p:to>
                                        <p:strVal val="visible"/>
                                      </p:to>
                                    </p:set>
                                    <p:anim calcmode="lin" valueType="num">
                                      <p:cBhvr>
                                        <p:cTn id="70" dur="1000" fill="hold"/>
                                        <p:tgtEl>
                                          <p:spTgt spid="47"/>
                                        </p:tgtEl>
                                        <p:attrNameLst>
                                          <p:attrName>ppt_w</p:attrName>
                                        </p:attrNameLst>
                                      </p:cBhvr>
                                      <p:tavLst>
                                        <p:tav tm="0">
                                          <p:val>
                                            <p:fltVal val="0"/>
                                          </p:val>
                                        </p:tav>
                                        <p:tav tm="100000">
                                          <p:val>
                                            <p:strVal val="#ppt_w"/>
                                          </p:val>
                                        </p:tav>
                                      </p:tavLst>
                                    </p:anim>
                                    <p:anim calcmode="lin" valueType="num">
                                      <p:cBhvr>
                                        <p:cTn id="71" dur="1000" fill="hold"/>
                                        <p:tgtEl>
                                          <p:spTgt spid="47"/>
                                        </p:tgtEl>
                                        <p:attrNameLst>
                                          <p:attrName>ppt_h</p:attrName>
                                        </p:attrNameLst>
                                      </p:cBhvr>
                                      <p:tavLst>
                                        <p:tav tm="0">
                                          <p:val>
                                            <p:fltVal val="0"/>
                                          </p:val>
                                        </p:tav>
                                        <p:tav tm="100000">
                                          <p:val>
                                            <p:strVal val="#ppt_h"/>
                                          </p:val>
                                        </p:tav>
                                      </p:tavLst>
                                    </p:anim>
                                    <p:anim calcmode="lin" valueType="num">
                                      <p:cBhvr>
                                        <p:cTn id="72" dur="1000" fill="hold"/>
                                        <p:tgtEl>
                                          <p:spTgt spid="47"/>
                                        </p:tgtEl>
                                        <p:attrNameLst>
                                          <p:attrName>style.rotation</p:attrName>
                                        </p:attrNameLst>
                                      </p:cBhvr>
                                      <p:tavLst>
                                        <p:tav tm="0">
                                          <p:val>
                                            <p:fltVal val="90"/>
                                          </p:val>
                                        </p:tav>
                                        <p:tav tm="100000">
                                          <p:val>
                                            <p:fltVal val="0"/>
                                          </p:val>
                                        </p:tav>
                                      </p:tavLst>
                                    </p:anim>
                                    <p:animEffect transition="in" filter="fade">
                                      <p:cBhvr>
                                        <p:cTn id="73" dur="1000"/>
                                        <p:tgtEl>
                                          <p:spTgt spid="47"/>
                                        </p:tgtEl>
                                      </p:cBhvr>
                                    </p:animEffect>
                                  </p:childTnLst>
                                </p:cTn>
                              </p:par>
                            </p:childTnLst>
                          </p:cTn>
                        </p:par>
                        <p:par>
                          <p:cTn id="74" fill="hold">
                            <p:stCondLst>
                              <p:cond delay="5000"/>
                            </p:stCondLst>
                            <p:childTnLst>
                              <p:par>
                                <p:cTn id="75" presetID="53" presetClass="entr" presetSubtype="16" fill="hold" nodeType="afterEffect">
                                  <p:stCondLst>
                                    <p:cond delay="0"/>
                                  </p:stCondLst>
                                  <p:childTnLst>
                                    <p:set>
                                      <p:cBhvr>
                                        <p:cTn id="76" dur="1" fill="hold">
                                          <p:stCondLst>
                                            <p:cond delay="0"/>
                                          </p:stCondLst>
                                        </p:cTn>
                                        <p:tgtEl>
                                          <p:spTgt spid="70"/>
                                        </p:tgtEl>
                                        <p:attrNameLst>
                                          <p:attrName>style.visibility</p:attrName>
                                        </p:attrNameLst>
                                      </p:cBhvr>
                                      <p:to>
                                        <p:strVal val="visible"/>
                                      </p:to>
                                    </p:set>
                                    <p:anim calcmode="lin" valueType="num">
                                      <p:cBhvr>
                                        <p:cTn id="77" dur="500" fill="hold"/>
                                        <p:tgtEl>
                                          <p:spTgt spid="70"/>
                                        </p:tgtEl>
                                        <p:attrNameLst>
                                          <p:attrName>ppt_w</p:attrName>
                                        </p:attrNameLst>
                                      </p:cBhvr>
                                      <p:tavLst>
                                        <p:tav tm="0">
                                          <p:val>
                                            <p:fltVal val="0"/>
                                          </p:val>
                                        </p:tav>
                                        <p:tav tm="100000">
                                          <p:val>
                                            <p:strVal val="#ppt_w"/>
                                          </p:val>
                                        </p:tav>
                                      </p:tavLst>
                                    </p:anim>
                                    <p:anim calcmode="lin" valueType="num">
                                      <p:cBhvr>
                                        <p:cTn id="78" dur="500" fill="hold"/>
                                        <p:tgtEl>
                                          <p:spTgt spid="70"/>
                                        </p:tgtEl>
                                        <p:attrNameLst>
                                          <p:attrName>ppt_h</p:attrName>
                                        </p:attrNameLst>
                                      </p:cBhvr>
                                      <p:tavLst>
                                        <p:tav tm="0">
                                          <p:val>
                                            <p:fltVal val="0"/>
                                          </p:val>
                                        </p:tav>
                                        <p:tav tm="100000">
                                          <p:val>
                                            <p:strVal val="#ppt_h"/>
                                          </p:val>
                                        </p:tav>
                                      </p:tavLst>
                                    </p:anim>
                                    <p:animEffect transition="in" filter="fade">
                                      <p:cBhvr>
                                        <p:cTn id="79" dur="500"/>
                                        <p:tgtEl>
                                          <p:spTgt spid="70"/>
                                        </p:tgtEl>
                                      </p:cBhvr>
                                    </p:animEffect>
                                  </p:childTnLst>
                                </p:cTn>
                              </p:par>
                            </p:childTnLst>
                          </p:cTn>
                        </p:par>
                        <p:par>
                          <p:cTn id="80" fill="hold">
                            <p:stCondLst>
                              <p:cond delay="5500"/>
                            </p:stCondLst>
                            <p:childTnLst>
                              <p:par>
                                <p:cTn id="81" presetID="31" presetClass="entr" presetSubtype="0" fill="hold" nodeType="afterEffect">
                                  <p:stCondLst>
                                    <p:cond delay="0"/>
                                  </p:stCondLst>
                                  <p:childTnLst>
                                    <p:set>
                                      <p:cBhvr>
                                        <p:cTn id="82" dur="1" fill="hold">
                                          <p:stCondLst>
                                            <p:cond delay="0"/>
                                          </p:stCondLst>
                                        </p:cTn>
                                        <p:tgtEl>
                                          <p:spTgt spid="25"/>
                                        </p:tgtEl>
                                        <p:attrNameLst>
                                          <p:attrName>style.visibility</p:attrName>
                                        </p:attrNameLst>
                                      </p:cBhvr>
                                      <p:to>
                                        <p:strVal val="visible"/>
                                      </p:to>
                                    </p:set>
                                    <p:anim calcmode="lin" valueType="num">
                                      <p:cBhvr>
                                        <p:cTn id="83" dur="1000" fill="hold"/>
                                        <p:tgtEl>
                                          <p:spTgt spid="25"/>
                                        </p:tgtEl>
                                        <p:attrNameLst>
                                          <p:attrName>ppt_w</p:attrName>
                                        </p:attrNameLst>
                                      </p:cBhvr>
                                      <p:tavLst>
                                        <p:tav tm="0">
                                          <p:val>
                                            <p:fltVal val="0"/>
                                          </p:val>
                                        </p:tav>
                                        <p:tav tm="100000">
                                          <p:val>
                                            <p:strVal val="#ppt_w"/>
                                          </p:val>
                                        </p:tav>
                                      </p:tavLst>
                                    </p:anim>
                                    <p:anim calcmode="lin" valueType="num">
                                      <p:cBhvr>
                                        <p:cTn id="84" dur="1000" fill="hold"/>
                                        <p:tgtEl>
                                          <p:spTgt spid="25"/>
                                        </p:tgtEl>
                                        <p:attrNameLst>
                                          <p:attrName>ppt_h</p:attrName>
                                        </p:attrNameLst>
                                      </p:cBhvr>
                                      <p:tavLst>
                                        <p:tav tm="0">
                                          <p:val>
                                            <p:fltVal val="0"/>
                                          </p:val>
                                        </p:tav>
                                        <p:tav tm="100000">
                                          <p:val>
                                            <p:strVal val="#ppt_h"/>
                                          </p:val>
                                        </p:tav>
                                      </p:tavLst>
                                    </p:anim>
                                    <p:anim calcmode="lin" valueType="num">
                                      <p:cBhvr>
                                        <p:cTn id="85" dur="1000" fill="hold"/>
                                        <p:tgtEl>
                                          <p:spTgt spid="25"/>
                                        </p:tgtEl>
                                        <p:attrNameLst>
                                          <p:attrName>style.rotation</p:attrName>
                                        </p:attrNameLst>
                                      </p:cBhvr>
                                      <p:tavLst>
                                        <p:tav tm="0">
                                          <p:val>
                                            <p:fltVal val="90"/>
                                          </p:val>
                                        </p:tav>
                                        <p:tav tm="100000">
                                          <p:val>
                                            <p:fltVal val="0"/>
                                          </p:val>
                                        </p:tav>
                                      </p:tavLst>
                                    </p:anim>
                                    <p:animEffect transition="in" filter="fade">
                                      <p:cBhvr>
                                        <p:cTn id="86" dur="1000"/>
                                        <p:tgtEl>
                                          <p:spTgt spid="25"/>
                                        </p:tgtEl>
                                      </p:cBhvr>
                                    </p:animEffect>
                                  </p:childTnLst>
                                </p:cTn>
                              </p:par>
                              <p:par>
                                <p:cTn id="87" presetID="31" presetClass="entr" presetSubtype="0" fill="hold" grpId="0" nodeType="withEffect">
                                  <p:stCondLst>
                                    <p:cond delay="0"/>
                                  </p:stCondLst>
                                  <p:childTnLst>
                                    <p:set>
                                      <p:cBhvr>
                                        <p:cTn id="88" dur="1" fill="hold">
                                          <p:stCondLst>
                                            <p:cond delay="0"/>
                                          </p:stCondLst>
                                        </p:cTn>
                                        <p:tgtEl>
                                          <p:spTgt spid="55"/>
                                        </p:tgtEl>
                                        <p:attrNameLst>
                                          <p:attrName>style.visibility</p:attrName>
                                        </p:attrNameLst>
                                      </p:cBhvr>
                                      <p:to>
                                        <p:strVal val="visible"/>
                                      </p:to>
                                    </p:set>
                                    <p:anim calcmode="lin" valueType="num">
                                      <p:cBhvr>
                                        <p:cTn id="89" dur="1000" fill="hold"/>
                                        <p:tgtEl>
                                          <p:spTgt spid="55"/>
                                        </p:tgtEl>
                                        <p:attrNameLst>
                                          <p:attrName>ppt_w</p:attrName>
                                        </p:attrNameLst>
                                      </p:cBhvr>
                                      <p:tavLst>
                                        <p:tav tm="0">
                                          <p:val>
                                            <p:fltVal val="0"/>
                                          </p:val>
                                        </p:tav>
                                        <p:tav tm="100000">
                                          <p:val>
                                            <p:strVal val="#ppt_w"/>
                                          </p:val>
                                        </p:tav>
                                      </p:tavLst>
                                    </p:anim>
                                    <p:anim calcmode="lin" valueType="num">
                                      <p:cBhvr>
                                        <p:cTn id="90" dur="1000" fill="hold"/>
                                        <p:tgtEl>
                                          <p:spTgt spid="55"/>
                                        </p:tgtEl>
                                        <p:attrNameLst>
                                          <p:attrName>ppt_h</p:attrName>
                                        </p:attrNameLst>
                                      </p:cBhvr>
                                      <p:tavLst>
                                        <p:tav tm="0">
                                          <p:val>
                                            <p:fltVal val="0"/>
                                          </p:val>
                                        </p:tav>
                                        <p:tav tm="100000">
                                          <p:val>
                                            <p:strVal val="#ppt_h"/>
                                          </p:val>
                                        </p:tav>
                                      </p:tavLst>
                                    </p:anim>
                                    <p:anim calcmode="lin" valueType="num">
                                      <p:cBhvr>
                                        <p:cTn id="91" dur="1000" fill="hold"/>
                                        <p:tgtEl>
                                          <p:spTgt spid="55"/>
                                        </p:tgtEl>
                                        <p:attrNameLst>
                                          <p:attrName>style.rotation</p:attrName>
                                        </p:attrNameLst>
                                      </p:cBhvr>
                                      <p:tavLst>
                                        <p:tav tm="0">
                                          <p:val>
                                            <p:fltVal val="90"/>
                                          </p:val>
                                        </p:tav>
                                        <p:tav tm="100000">
                                          <p:val>
                                            <p:fltVal val="0"/>
                                          </p:val>
                                        </p:tav>
                                      </p:tavLst>
                                    </p:anim>
                                    <p:animEffect transition="in" filter="fade">
                                      <p:cBhvr>
                                        <p:cTn id="92" dur="1000"/>
                                        <p:tgtEl>
                                          <p:spTgt spid="55"/>
                                        </p:tgtEl>
                                      </p:cBhvr>
                                    </p:animEffect>
                                  </p:childTnLst>
                                </p:cTn>
                              </p:par>
                              <p:par>
                                <p:cTn id="93" presetID="31" presetClass="entr" presetSubtype="0" fill="hold" grpId="0" nodeType="withEffect">
                                  <p:stCondLst>
                                    <p:cond delay="0"/>
                                  </p:stCondLst>
                                  <p:childTnLst>
                                    <p:set>
                                      <p:cBhvr>
                                        <p:cTn id="94" dur="1" fill="hold">
                                          <p:stCondLst>
                                            <p:cond delay="0"/>
                                          </p:stCondLst>
                                        </p:cTn>
                                        <p:tgtEl>
                                          <p:spTgt spid="50"/>
                                        </p:tgtEl>
                                        <p:attrNameLst>
                                          <p:attrName>style.visibility</p:attrName>
                                        </p:attrNameLst>
                                      </p:cBhvr>
                                      <p:to>
                                        <p:strVal val="visible"/>
                                      </p:to>
                                    </p:set>
                                    <p:anim calcmode="lin" valueType="num">
                                      <p:cBhvr>
                                        <p:cTn id="95" dur="1000" fill="hold"/>
                                        <p:tgtEl>
                                          <p:spTgt spid="50"/>
                                        </p:tgtEl>
                                        <p:attrNameLst>
                                          <p:attrName>ppt_w</p:attrName>
                                        </p:attrNameLst>
                                      </p:cBhvr>
                                      <p:tavLst>
                                        <p:tav tm="0">
                                          <p:val>
                                            <p:fltVal val="0"/>
                                          </p:val>
                                        </p:tav>
                                        <p:tav tm="100000">
                                          <p:val>
                                            <p:strVal val="#ppt_w"/>
                                          </p:val>
                                        </p:tav>
                                      </p:tavLst>
                                    </p:anim>
                                    <p:anim calcmode="lin" valueType="num">
                                      <p:cBhvr>
                                        <p:cTn id="96" dur="1000" fill="hold"/>
                                        <p:tgtEl>
                                          <p:spTgt spid="50"/>
                                        </p:tgtEl>
                                        <p:attrNameLst>
                                          <p:attrName>ppt_h</p:attrName>
                                        </p:attrNameLst>
                                      </p:cBhvr>
                                      <p:tavLst>
                                        <p:tav tm="0">
                                          <p:val>
                                            <p:fltVal val="0"/>
                                          </p:val>
                                        </p:tav>
                                        <p:tav tm="100000">
                                          <p:val>
                                            <p:strVal val="#ppt_h"/>
                                          </p:val>
                                        </p:tav>
                                      </p:tavLst>
                                    </p:anim>
                                    <p:anim calcmode="lin" valueType="num">
                                      <p:cBhvr>
                                        <p:cTn id="97" dur="1000" fill="hold"/>
                                        <p:tgtEl>
                                          <p:spTgt spid="50"/>
                                        </p:tgtEl>
                                        <p:attrNameLst>
                                          <p:attrName>style.rotation</p:attrName>
                                        </p:attrNameLst>
                                      </p:cBhvr>
                                      <p:tavLst>
                                        <p:tav tm="0">
                                          <p:val>
                                            <p:fltVal val="90"/>
                                          </p:val>
                                        </p:tav>
                                        <p:tav tm="100000">
                                          <p:val>
                                            <p:fltVal val="0"/>
                                          </p:val>
                                        </p:tav>
                                      </p:tavLst>
                                    </p:anim>
                                    <p:animEffect transition="in" filter="fade">
                                      <p:cBhvr>
                                        <p:cTn id="98" dur="1000"/>
                                        <p:tgtEl>
                                          <p:spTgt spid="50"/>
                                        </p:tgtEl>
                                      </p:cBhvr>
                                    </p:animEffect>
                                  </p:childTnLst>
                                </p:cTn>
                              </p:par>
                            </p:childTnLst>
                          </p:cTn>
                        </p:par>
                        <p:par>
                          <p:cTn id="99" fill="hold">
                            <p:stCondLst>
                              <p:cond delay="6500"/>
                            </p:stCondLst>
                            <p:childTnLst>
                              <p:par>
                                <p:cTn id="100" presetID="53" presetClass="entr" presetSubtype="16" fill="hold" nodeType="afterEffect">
                                  <p:stCondLst>
                                    <p:cond delay="0"/>
                                  </p:stCondLst>
                                  <p:childTnLst>
                                    <p:set>
                                      <p:cBhvr>
                                        <p:cTn id="101" dur="1" fill="hold">
                                          <p:stCondLst>
                                            <p:cond delay="0"/>
                                          </p:stCondLst>
                                        </p:cTn>
                                        <p:tgtEl>
                                          <p:spTgt spid="61"/>
                                        </p:tgtEl>
                                        <p:attrNameLst>
                                          <p:attrName>style.visibility</p:attrName>
                                        </p:attrNameLst>
                                      </p:cBhvr>
                                      <p:to>
                                        <p:strVal val="visible"/>
                                      </p:to>
                                    </p:set>
                                    <p:anim calcmode="lin" valueType="num">
                                      <p:cBhvr>
                                        <p:cTn id="102" dur="500" fill="hold"/>
                                        <p:tgtEl>
                                          <p:spTgt spid="61"/>
                                        </p:tgtEl>
                                        <p:attrNameLst>
                                          <p:attrName>ppt_w</p:attrName>
                                        </p:attrNameLst>
                                      </p:cBhvr>
                                      <p:tavLst>
                                        <p:tav tm="0">
                                          <p:val>
                                            <p:fltVal val="0"/>
                                          </p:val>
                                        </p:tav>
                                        <p:tav tm="100000">
                                          <p:val>
                                            <p:strVal val="#ppt_w"/>
                                          </p:val>
                                        </p:tav>
                                      </p:tavLst>
                                    </p:anim>
                                    <p:anim calcmode="lin" valueType="num">
                                      <p:cBhvr>
                                        <p:cTn id="103" dur="500" fill="hold"/>
                                        <p:tgtEl>
                                          <p:spTgt spid="61"/>
                                        </p:tgtEl>
                                        <p:attrNameLst>
                                          <p:attrName>ppt_h</p:attrName>
                                        </p:attrNameLst>
                                      </p:cBhvr>
                                      <p:tavLst>
                                        <p:tav tm="0">
                                          <p:val>
                                            <p:fltVal val="0"/>
                                          </p:val>
                                        </p:tav>
                                        <p:tav tm="100000">
                                          <p:val>
                                            <p:strVal val="#ppt_h"/>
                                          </p:val>
                                        </p:tav>
                                      </p:tavLst>
                                    </p:anim>
                                    <p:animEffect transition="in" filter="fade">
                                      <p:cBhvr>
                                        <p:cTn id="104" dur="500"/>
                                        <p:tgtEl>
                                          <p:spTgt spid="61"/>
                                        </p:tgtEl>
                                      </p:cBhvr>
                                    </p:animEffect>
                                  </p:childTnLst>
                                </p:cTn>
                              </p:par>
                            </p:childTnLst>
                          </p:cTn>
                        </p:par>
                        <p:par>
                          <p:cTn id="105" fill="hold">
                            <p:stCondLst>
                              <p:cond delay="7000"/>
                            </p:stCondLst>
                            <p:childTnLst>
                              <p:par>
                                <p:cTn id="106" presetID="31" presetClass="entr" presetSubtype="0" fill="hold" nodeType="afterEffect">
                                  <p:stCondLst>
                                    <p:cond delay="0"/>
                                  </p:stCondLst>
                                  <p:childTnLst>
                                    <p:set>
                                      <p:cBhvr>
                                        <p:cTn id="107" dur="1" fill="hold">
                                          <p:stCondLst>
                                            <p:cond delay="0"/>
                                          </p:stCondLst>
                                        </p:cTn>
                                        <p:tgtEl>
                                          <p:spTgt spid="29"/>
                                        </p:tgtEl>
                                        <p:attrNameLst>
                                          <p:attrName>style.visibility</p:attrName>
                                        </p:attrNameLst>
                                      </p:cBhvr>
                                      <p:to>
                                        <p:strVal val="visible"/>
                                      </p:to>
                                    </p:set>
                                    <p:anim calcmode="lin" valueType="num">
                                      <p:cBhvr>
                                        <p:cTn id="108" dur="1000" fill="hold"/>
                                        <p:tgtEl>
                                          <p:spTgt spid="29"/>
                                        </p:tgtEl>
                                        <p:attrNameLst>
                                          <p:attrName>ppt_w</p:attrName>
                                        </p:attrNameLst>
                                      </p:cBhvr>
                                      <p:tavLst>
                                        <p:tav tm="0">
                                          <p:val>
                                            <p:fltVal val="0"/>
                                          </p:val>
                                        </p:tav>
                                        <p:tav tm="100000">
                                          <p:val>
                                            <p:strVal val="#ppt_w"/>
                                          </p:val>
                                        </p:tav>
                                      </p:tavLst>
                                    </p:anim>
                                    <p:anim calcmode="lin" valueType="num">
                                      <p:cBhvr>
                                        <p:cTn id="109" dur="1000" fill="hold"/>
                                        <p:tgtEl>
                                          <p:spTgt spid="29"/>
                                        </p:tgtEl>
                                        <p:attrNameLst>
                                          <p:attrName>ppt_h</p:attrName>
                                        </p:attrNameLst>
                                      </p:cBhvr>
                                      <p:tavLst>
                                        <p:tav tm="0">
                                          <p:val>
                                            <p:fltVal val="0"/>
                                          </p:val>
                                        </p:tav>
                                        <p:tav tm="100000">
                                          <p:val>
                                            <p:strVal val="#ppt_h"/>
                                          </p:val>
                                        </p:tav>
                                      </p:tavLst>
                                    </p:anim>
                                    <p:anim calcmode="lin" valueType="num">
                                      <p:cBhvr>
                                        <p:cTn id="110" dur="1000" fill="hold"/>
                                        <p:tgtEl>
                                          <p:spTgt spid="29"/>
                                        </p:tgtEl>
                                        <p:attrNameLst>
                                          <p:attrName>style.rotation</p:attrName>
                                        </p:attrNameLst>
                                      </p:cBhvr>
                                      <p:tavLst>
                                        <p:tav tm="0">
                                          <p:val>
                                            <p:fltVal val="90"/>
                                          </p:val>
                                        </p:tav>
                                        <p:tav tm="100000">
                                          <p:val>
                                            <p:fltVal val="0"/>
                                          </p:val>
                                        </p:tav>
                                      </p:tavLst>
                                    </p:anim>
                                    <p:animEffect transition="in" filter="fade">
                                      <p:cBhvr>
                                        <p:cTn id="111" dur="1000"/>
                                        <p:tgtEl>
                                          <p:spTgt spid="29"/>
                                        </p:tgtEl>
                                      </p:cBhvr>
                                    </p:animEffect>
                                  </p:childTnLst>
                                </p:cTn>
                              </p:par>
                              <p:par>
                                <p:cTn id="112" presetID="31" presetClass="entr" presetSubtype="0" fill="hold" grpId="0" nodeType="withEffect">
                                  <p:stCondLst>
                                    <p:cond delay="0"/>
                                  </p:stCondLst>
                                  <p:childTnLst>
                                    <p:set>
                                      <p:cBhvr>
                                        <p:cTn id="113" dur="1" fill="hold">
                                          <p:stCondLst>
                                            <p:cond delay="0"/>
                                          </p:stCondLst>
                                        </p:cTn>
                                        <p:tgtEl>
                                          <p:spTgt spid="59"/>
                                        </p:tgtEl>
                                        <p:attrNameLst>
                                          <p:attrName>style.visibility</p:attrName>
                                        </p:attrNameLst>
                                      </p:cBhvr>
                                      <p:to>
                                        <p:strVal val="visible"/>
                                      </p:to>
                                    </p:set>
                                    <p:anim calcmode="lin" valueType="num">
                                      <p:cBhvr>
                                        <p:cTn id="114" dur="1000" fill="hold"/>
                                        <p:tgtEl>
                                          <p:spTgt spid="59"/>
                                        </p:tgtEl>
                                        <p:attrNameLst>
                                          <p:attrName>ppt_w</p:attrName>
                                        </p:attrNameLst>
                                      </p:cBhvr>
                                      <p:tavLst>
                                        <p:tav tm="0">
                                          <p:val>
                                            <p:fltVal val="0"/>
                                          </p:val>
                                        </p:tav>
                                        <p:tav tm="100000">
                                          <p:val>
                                            <p:strVal val="#ppt_w"/>
                                          </p:val>
                                        </p:tav>
                                      </p:tavLst>
                                    </p:anim>
                                    <p:anim calcmode="lin" valueType="num">
                                      <p:cBhvr>
                                        <p:cTn id="115" dur="1000" fill="hold"/>
                                        <p:tgtEl>
                                          <p:spTgt spid="59"/>
                                        </p:tgtEl>
                                        <p:attrNameLst>
                                          <p:attrName>ppt_h</p:attrName>
                                        </p:attrNameLst>
                                      </p:cBhvr>
                                      <p:tavLst>
                                        <p:tav tm="0">
                                          <p:val>
                                            <p:fltVal val="0"/>
                                          </p:val>
                                        </p:tav>
                                        <p:tav tm="100000">
                                          <p:val>
                                            <p:strVal val="#ppt_h"/>
                                          </p:val>
                                        </p:tav>
                                      </p:tavLst>
                                    </p:anim>
                                    <p:anim calcmode="lin" valueType="num">
                                      <p:cBhvr>
                                        <p:cTn id="116" dur="1000" fill="hold"/>
                                        <p:tgtEl>
                                          <p:spTgt spid="59"/>
                                        </p:tgtEl>
                                        <p:attrNameLst>
                                          <p:attrName>style.rotation</p:attrName>
                                        </p:attrNameLst>
                                      </p:cBhvr>
                                      <p:tavLst>
                                        <p:tav tm="0">
                                          <p:val>
                                            <p:fltVal val="90"/>
                                          </p:val>
                                        </p:tav>
                                        <p:tav tm="100000">
                                          <p:val>
                                            <p:fltVal val="0"/>
                                          </p:val>
                                        </p:tav>
                                      </p:tavLst>
                                    </p:anim>
                                    <p:animEffect transition="in" filter="fade">
                                      <p:cBhvr>
                                        <p:cTn id="117" dur="1000"/>
                                        <p:tgtEl>
                                          <p:spTgt spid="59"/>
                                        </p:tgtEl>
                                      </p:cBhvr>
                                    </p:animEffect>
                                  </p:childTnLst>
                                </p:cTn>
                              </p:par>
                              <p:par>
                                <p:cTn id="118" presetID="31" presetClass="entr" presetSubtype="0" fill="hold" grpId="0" nodeType="withEffect">
                                  <p:stCondLst>
                                    <p:cond delay="0"/>
                                  </p:stCondLst>
                                  <p:childTnLst>
                                    <p:set>
                                      <p:cBhvr>
                                        <p:cTn id="119" dur="1" fill="hold">
                                          <p:stCondLst>
                                            <p:cond delay="0"/>
                                          </p:stCondLst>
                                        </p:cTn>
                                        <p:tgtEl>
                                          <p:spTgt spid="51"/>
                                        </p:tgtEl>
                                        <p:attrNameLst>
                                          <p:attrName>style.visibility</p:attrName>
                                        </p:attrNameLst>
                                      </p:cBhvr>
                                      <p:to>
                                        <p:strVal val="visible"/>
                                      </p:to>
                                    </p:set>
                                    <p:anim calcmode="lin" valueType="num">
                                      <p:cBhvr>
                                        <p:cTn id="120" dur="1000" fill="hold"/>
                                        <p:tgtEl>
                                          <p:spTgt spid="51"/>
                                        </p:tgtEl>
                                        <p:attrNameLst>
                                          <p:attrName>ppt_w</p:attrName>
                                        </p:attrNameLst>
                                      </p:cBhvr>
                                      <p:tavLst>
                                        <p:tav tm="0">
                                          <p:val>
                                            <p:fltVal val="0"/>
                                          </p:val>
                                        </p:tav>
                                        <p:tav tm="100000">
                                          <p:val>
                                            <p:strVal val="#ppt_w"/>
                                          </p:val>
                                        </p:tav>
                                      </p:tavLst>
                                    </p:anim>
                                    <p:anim calcmode="lin" valueType="num">
                                      <p:cBhvr>
                                        <p:cTn id="121" dur="1000" fill="hold"/>
                                        <p:tgtEl>
                                          <p:spTgt spid="51"/>
                                        </p:tgtEl>
                                        <p:attrNameLst>
                                          <p:attrName>ppt_h</p:attrName>
                                        </p:attrNameLst>
                                      </p:cBhvr>
                                      <p:tavLst>
                                        <p:tav tm="0">
                                          <p:val>
                                            <p:fltVal val="0"/>
                                          </p:val>
                                        </p:tav>
                                        <p:tav tm="100000">
                                          <p:val>
                                            <p:strVal val="#ppt_h"/>
                                          </p:val>
                                        </p:tav>
                                      </p:tavLst>
                                    </p:anim>
                                    <p:anim calcmode="lin" valueType="num">
                                      <p:cBhvr>
                                        <p:cTn id="122" dur="1000" fill="hold"/>
                                        <p:tgtEl>
                                          <p:spTgt spid="51"/>
                                        </p:tgtEl>
                                        <p:attrNameLst>
                                          <p:attrName>style.rotation</p:attrName>
                                        </p:attrNameLst>
                                      </p:cBhvr>
                                      <p:tavLst>
                                        <p:tav tm="0">
                                          <p:val>
                                            <p:fltVal val="90"/>
                                          </p:val>
                                        </p:tav>
                                        <p:tav tm="100000">
                                          <p:val>
                                            <p:fltVal val="0"/>
                                          </p:val>
                                        </p:tav>
                                      </p:tavLst>
                                    </p:anim>
                                    <p:animEffect transition="in" filter="fade">
                                      <p:cBhvr>
                                        <p:cTn id="123" dur="1000"/>
                                        <p:tgtEl>
                                          <p:spTgt spid="51"/>
                                        </p:tgtEl>
                                      </p:cBhvr>
                                    </p:animEffect>
                                  </p:childTnLst>
                                </p:cTn>
                              </p:par>
                            </p:childTnLst>
                          </p:cTn>
                        </p:par>
                        <p:par>
                          <p:cTn id="124" fill="hold">
                            <p:stCondLst>
                              <p:cond delay="8000"/>
                            </p:stCondLst>
                            <p:childTnLst>
                              <p:par>
                                <p:cTn id="125" presetID="53" presetClass="entr" presetSubtype="16" fill="hold" nodeType="afterEffect">
                                  <p:stCondLst>
                                    <p:cond delay="0"/>
                                  </p:stCondLst>
                                  <p:childTnLst>
                                    <p:set>
                                      <p:cBhvr>
                                        <p:cTn id="126" dur="1" fill="hold">
                                          <p:stCondLst>
                                            <p:cond delay="0"/>
                                          </p:stCondLst>
                                        </p:cTn>
                                        <p:tgtEl>
                                          <p:spTgt spid="76"/>
                                        </p:tgtEl>
                                        <p:attrNameLst>
                                          <p:attrName>style.visibility</p:attrName>
                                        </p:attrNameLst>
                                      </p:cBhvr>
                                      <p:to>
                                        <p:strVal val="visible"/>
                                      </p:to>
                                    </p:set>
                                    <p:anim calcmode="lin" valueType="num">
                                      <p:cBhvr>
                                        <p:cTn id="127" dur="500" fill="hold"/>
                                        <p:tgtEl>
                                          <p:spTgt spid="76"/>
                                        </p:tgtEl>
                                        <p:attrNameLst>
                                          <p:attrName>ppt_w</p:attrName>
                                        </p:attrNameLst>
                                      </p:cBhvr>
                                      <p:tavLst>
                                        <p:tav tm="0">
                                          <p:val>
                                            <p:fltVal val="0"/>
                                          </p:val>
                                        </p:tav>
                                        <p:tav tm="100000">
                                          <p:val>
                                            <p:strVal val="#ppt_w"/>
                                          </p:val>
                                        </p:tav>
                                      </p:tavLst>
                                    </p:anim>
                                    <p:anim calcmode="lin" valueType="num">
                                      <p:cBhvr>
                                        <p:cTn id="128" dur="500" fill="hold"/>
                                        <p:tgtEl>
                                          <p:spTgt spid="76"/>
                                        </p:tgtEl>
                                        <p:attrNameLst>
                                          <p:attrName>ppt_h</p:attrName>
                                        </p:attrNameLst>
                                      </p:cBhvr>
                                      <p:tavLst>
                                        <p:tav tm="0">
                                          <p:val>
                                            <p:fltVal val="0"/>
                                          </p:val>
                                        </p:tav>
                                        <p:tav tm="100000">
                                          <p:val>
                                            <p:strVal val="#ppt_h"/>
                                          </p:val>
                                        </p:tav>
                                      </p:tavLst>
                                    </p:anim>
                                    <p:animEffect transition="in" filter="fade">
                                      <p:cBhvr>
                                        <p:cTn id="129" dur="500"/>
                                        <p:tgtEl>
                                          <p:spTgt spid="76"/>
                                        </p:tgtEl>
                                      </p:cBhvr>
                                    </p:animEffect>
                                  </p:childTnLst>
                                </p:cTn>
                              </p:par>
                            </p:childTnLst>
                          </p:cTn>
                        </p:par>
                        <p:par>
                          <p:cTn id="130" fill="hold">
                            <p:stCondLst>
                              <p:cond delay="8500"/>
                            </p:stCondLst>
                            <p:childTnLst>
                              <p:par>
                                <p:cTn id="131" presetID="31" presetClass="entr" presetSubtype="0" fill="hold" nodeType="afterEffect">
                                  <p:stCondLst>
                                    <p:cond delay="0"/>
                                  </p:stCondLst>
                                  <p:childTnLst>
                                    <p:set>
                                      <p:cBhvr>
                                        <p:cTn id="132" dur="1" fill="hold">
                                          <p:stCondLst>
                                            <p:cond delay="0"/>
                                          </p:stCondLst>
                                        </p:cTn>
                                        <p:tgtEl>
                                          <p:spTgt spid="33"/>
                                        </p:tgtEl>
                                        <p:attrNameLst>
                                          <p:attrName>style.visibility</p:attrName>
                                        </p:attrNameLst>
                                      </p:cBhvr>
                                      <p:to>
                                        <p:strVal val="visible"/>
                                      </p:to>
                                    </p:set>
                                    <p:anim calcmode="lin" valueType="num">
                                      <p:cBhvr>
                                        <p:cTn id="133" dur="1000" fill="hold"/>
                                        <p:tgtEl>
                                          <p:spTgt spid="33"/>
                                        </p:tgtEl>
                                        <p:attrNameLst>
                                          <p:attrName>ppt_w</p:attrName>
                                        </p:attrNameLst>
                                      </p:cBhvr>
                                      <p:tavLst>
                                        <p:tav tm="0">
                                          <p:val>
                                            <p:fltVal val="0"/>
                                          </p:val>
                                        </p:tav>
                                        <p:tav tm="100000">
                                          <p:val>
                                            <p:strVal val="#ppt_w"/>
                                          </p:val>
                                        </p:tav>
                                      </p:tavLst>
                                    </p:anim>
                                    <p:anim calcmode="lin" valueType="num">
                                      <p:cBhvr>
                                        <p:cTn id="134" dur="1000" fill="hold"/>
                                        <p:tgtEl>
                                          <p:spTgt spid="33"/>
                                        </p:tgtEl>
                                        <p:attrNameLst>
                                          <p:attrName>ppt_h</p:attrName>
                                        </p:attrNameLst>
                                      </p:cBhvr>
                                      <p:tavLst>
                                        <p:tav tm="0">
                                          <p:val>
                                            <p:fltVal val="0"/>
                                          </p:val>
                                        </p:tav>
                                        <p:tav tm="100000">
                                          <p:val>
                                            <p:strVal val="#ppt_h"/>
                                          </p:val>
                                        </p:tav>
                                      </p:tavLst>
                                    </p:anim>
                                    <p:anim calcmode="lin" valueType="num">
                                      <p:cBhvr>
                                        <p:cTn id="135" dur="1000" fill="hold"/>
                                        <p:tgtEl>
                                          <p:spTgt spid="33"/>
                                        </p:tgtEl>
                                        <p:attrNameLst>
                                          <p:attrName>style.rotation</p:attrName>
                                        </p:attrNameLst>
                                      </p:cBhvr>
                                      <p:tavLst>
                                        <p:tav tm="0">
                                          <p:val>
                                            <p:fltVal val="90"/>
                                          </p:val>
                                        </p:tav>
                                        <p:tav tm="100000">
                                          <p:val>
                                            <p:fltVal val="0"/>
                                          </p:val>
                                        </p:tav>
                                      </p:tavLst>
                                    </p:anim>
                                    <p:animEffect transition="in" filter="fade">
                                      <p:cBhvr>
                                        <p:cTn id="136" dur="1000"/>
                                        <p:tgtEl>
                                          <p:spTgt spid="33"/>
                                        </p:tgtEl>
                                      </p:cBhvr>
                                    </p:animEffect>
                                  </p:childTnLst>
                                </p:cTn>
                              </p:par>
                              <p:par>
                                <p:cTn id="137" presetID="31" presetClass="entr" presetSubtype="0" fill="hold" grpId="0" nodeType="withEffect">
                                  <p:stCondLst>
                                    <p:cond delay="0"/>
                                  </p:stCondLst>
                                  <p:childTnLst>
                                    <p:set>
                                      <p:cBhvr>
                                        <p:cTn id="138" dur="1" fill="hold">
                                          <p:stCondLst>
                                            <p:cond delay="0"/>
                                          </p:stCondLst>
                                        </p:cTn>
                                        <p:tgtEl>
                                          <p:spTgt spid="58"/>
                                        </p:tgtEl>
                                        <p:attrNameLst>
                                          <p:attrName>style.visibility</p:attrName>
                                        </p:attrNameLst>
                                      </p:cBhvr>
                                      <p:to>
                                        <p:strVal val="visible"/>
                                      </p:to>
                                    </p:set>
                                    <p:anim calcmode="lin" valueType="num">
                                      <p:cBhvr>
                                        <p:cTn id="139" dur="1000" fill="hold"/>
                                        <p:tgtEl>
                                          <p:spTgt spid="58"/>
                                        </p:tgtEl>
                                        <p:attrNameLst>
                                          <p:attrName>ppt_w</p:attrName>
                                        </p:attrNameLst>
                                      </p:cBhvr>
                                      <p:tavLst>
                                        <p:tav tm="0">
                                          <p:val>
                                            <p:fltVal val="0"/>
                                          </p:val>
                                        </p:tav>
                                        <p:tav tm="100000">
                                          <p:val>
                                            <p:strVal val="#ppt_w"/>
                                          </p:val>
                                        </p:tav>
                                      </p:tavLst>
                                    </p:anim>
                                    <p:anim calcmode="lin" valueType="num">
                                      <p:cBhvr>
                                        <p:cTn id="140" dur="1000" fill="hold"/>
                                        <p:tgtEl>
                                          <p:spTgt spid="58"/>
                                        </p:tgtEl>
                                        <p:attrNameLst>
                                          <p:attrName>ppt_h</p:attrName>
                                        </p:attrNameLst>
                                      </p:cBhvr>
                                      <p:tavLst>
                                        <p:tav tm="0">
                                          <p:val>
                                            <p:fltVal val="0"/>
                                          </p:val>
                                        </p:tav>
                                        <p:tav tm="100000">
                                          <p:val>
                                            <p:strVal val="#ppt_h"/>
                                          </p:val>
                                        </p:tav>
                                      </p:tavLst>
                                    </p:anim>
                                    <p:anim calcmode="lin" valueType="num">
                                      <p:cBhvr>
                                        <p:cTn id="141" dur="1000" fill="hold"/>
                                        <p:tgtEl>
                                          <p:spTgt spid="58"/>
                                        </p:tgtEl>
                                        <p:attrNameLst>
                                          <p:attrName>style.rotation</p:attrName>
                                        </p:attrNameLst>
                                      </p:cBhvr>
                                      <p:tavLst>
                                        <p:tav tm="0">
                                          <p:val>
                                            <p:fltVal val="90"/>
                                          </p:val>
                                        </p:tav>
                                        <p:tav tm="100000">
                                          <p:val>
                                            <p:fltVal val="0"/>
                                          </p:val>
                                        </p:tav>
                                      </p:tavLst>
                                    </p:anim>
                                    <p:animEffect transition="in" filter="fade">
                                      <p:cBhvr>
                                        <p:cTn id="142" dur="1000"/>
                                        <p:tgtEl>
                                          <p:spTgt spid="58"/>
                                        </p:tgtEl>
                                      </p:cBhvr>
                                    </p:animEffect>
                                  </p:childTnLst>
                                </p:cTn>
                              </p:par>
                              <p:par>
                                <p:cTn id="143" presetID="31" presetClass="entr" presetSubtype="0" fill="hold" grpId="0" nodeType="withEffect">
                                  <p:stCondLst>
                                    <p:cond delay="0"/>
                                  </p:stCondLst>
                                  <p:childTnLst>
                                    <p:set>
                                      <p:cBhvr>
                                        <p:cTn id="144" dur="1" fill="hold">
                                          <p:stCondLst>
                                            <p:cond delay="0"/>
                                          </p:stCondLst>
                                        </p:cTn>
                                        <p:tgtEl>
                                          <p:spTgt spid="52"/>
                                        </p:tgtEl>
                                        <p:attrNameLst>
                                          <p:attrName>style.visibility</p:attrName>
                                        </p:attrNameLst>
                                      </p:cBhvr>
                                      <p:to>
                                        <p:strVal val="visible"/>
                                      </p:to>
                                    </p:set>
                                    <p:anim calcmode="lin" valueType="num">
                                      <p:cBhvr>
                                        <p:cTn id="145" dur="1000" fill="hold"/>
                                        <p:tgtEl>
                                          <p:spTgt spid="52"/>
                                        </p:tgtEl>
                                        <p:attrNameLst>
                                          <p:attrName>ppt_w</p:attrName>
                                        </p:attrNameLst>
                                      </p:cBhvr>
                                      <p:tavLst>
                                        <p:tav tm="0">
                                          <p:val>
                                            <p:fltVal val="0"/>
                                          </p:val>
                                        </p:tav>
                                        <p:tav tm="100000">
                                          <p:val>
                                            <p:strVal val="#ppt_w"/>
                                          </p:val>
                                        </p:tav>
                                      </p:tavLst>
                                    </p:anim>
                                    <p:anim calcmode="lin" valueType="num">
                                      <p:cBhvr>
                                        <p:cTn id="146" dur="1000" fill="hold"/>
                                        <p:tgtEl>
                                          <p:spTgt spid="52"/>
                                        </p:tgtEl>
                                        <p:attrNameLst>
                                          <p:attrName>ppt_h</p:attrName>
                                        </p:attrNameLst>
                                      </p:cBhvr>
                                      <p:tavLst>
                                        <p:tav tm="0">
                                          <p:val>
                                            <p:fltVal val="0"/>
                                          </p:val>
                                        </p:tav>
                                        <p:tav tm="100000">
                                          <p:val>
                                            <p:strVal val="#ppt_h"/>
                                          </p:val>
                                        </p:tav>
                                      </p:tavLst>
                                    </p:anim>
                                    <p:anim calcmode="lin" valueType="num">
                                      <p:cBhvr>
                                        <p:cTn id="147" dur="1000" fill="hold"/>
                                        <p:tgtEl>
                                          <p:spTgt spid="52"/>
                                        </p:tgtEl>
                                        <p:attrNameLst>
                                          <p:attrName>style.rotation</p:attrName>
                                        </p:attrNameLst>
                                      </p:cBhvr>
                                      <p:tavLst>
                                        <p:tav tm="0">
                                          <p:val>
                                            <p:fltVal val="90"/>
                                          </p:val>
                                        </p:tav>
                                        <p:tav tm="100000">
                                          <p:val>
                                            <p:fltVal val="0"/>
                                          </p:val>
                                        </p:tav>
                                      </p:tavLst>
                                    </p:anim>
                                    <p:animEffect transition="in" filter="fade">
                                      <p:cBhvr>
                                        <p:cTn id="148" dur="1000"/>
                                        <p:tgtEl>
                                          <p:spTgt spid="52"/>
                                        </p:tgtEl>
                                      </p:cBhvr>
                                    </p:animEffect>
                                  </p:childTnLst>
                                </p:cTn>
                              </p:par>
                            </p:childTnLst>
                          </p:cTn>
                        </p:par>
                        <p:par>
                          <p:cTn id="149" fill="hold">
                            <p:stCondLst>
                              <p:cond delay="9500"/>
                            </p:stCondLst>
                            <p:childTnLst>
                              <p:par>
                                <p:cTn id="150" presetID="53" presetClass="entr" presetSubtype="16" fill="hold" grpId="0" nodeType="afterEffect">
                                  <p:stCondLst>
                                    <p:cond delay="0"/>
                                  </p:stCondLst>
                                  <p:childTnLst>
                                    <p:set>
                                      <p:cBhvr>
                                        <p:cTn id="151" dur="1" fill="hold">
                                          <p:stCondLst>
                                            <p:cond delay="0"/>
                                          </p:stCondLst>
                                        </p:cTn>
                                        <p:tgtEl>
                                          <p:spTgt spid="60"/>
                                        </p:tgtEl>
                                        <p:attrNameLst>
                                          <p:attrName>style.visibility</p:attrName>
                                        </p:attrNameLst>
                                      </p:cBhvr>
                                      <p:to>
                                        <p:strVal val="visible"/>
                                      </p:to>
                                    </p:set>
                                    <p:anim calcmode="lin" valueType="num">
                                      <p:cBhvr>
                                        <p:cTn id="152" dur="500" fill="hold"/>
                                        <p:tgtEl>
                                          <p:spTgt spid="60"/>
                                        </p:tgtEl>
                                        <p:attrNameLst>
                                          <p:attrName>ppt_w</p:attrName>
                                        </p:attrNameLst>
                                      </p:cBhvr>
                                      <p:tavLst>
                                        <p:tav tm="0">
                                          <p:val>
                                            <p:fltVal val="0"/>
                                          </p:val>
                                        </p:tav>
                                        <p:tav tm="100000">
                                          <p:val>
                                            <p:strVal val="#ppt_w"/>
                                          </p:val>
                                        </p:tav>
                                      </p:tavLst>
                                    </p:anim>
                                    <p:anim calcmode="lin" valueType="num">
                                      <p:cBhvr>
                                        <p:cTn id="153" dur="500" fill="hold"/>
                                        <p:tgtEl>
                                          <p:spTgt spid="60"/>
                                        </p:tgtEl>
                                        <p:attrNameLst>
                                          <p:attrName>ppt_h</p:attrName>
                                        </p:attrNameLst>
                                      </p:cBhvr>
                                      <p:tavLst>
                                        <p:tav tm="0">
                                          <p:val>
                                            <p:fltVal val="0"/>
                                          </p:val>
                                        </p:tav>
                                        <p:tav tm="100000">
                                          <p:val>
                                            <p:strVal val="#ppt_h"/>
                                          </p:val>
                                        </p:tav>
                                      </p:tavLst>
                                    </p:anim>
                                    <p:animEffect transition="in" filter="fade">
                                      <p:cBhvr>
                                        <p:cTn id="154" dur="500"/>
                                        <p:tgtEl>
                                          <p:spTgt spid="60"/>
                                        </p:tgtEl>
                                      </p:cBhvr>
                                    </p:animEffect>
                                  </p:childTnLst>
                                </p:cTn>
                              </p:par>
                            </p:childTnLst>
                          </p:cTn>
                        </p:par>
                        <p:par>
                          <p:cTn id="155" fill="hold">
                            <p:stCondLst>
                              <p:cond delay="10000"/>
                            </p:stCondLst>
                            <p:childTnLst>
                              <p:par>
                                <p:cTn id="156" presetID="31" presetClass="entr" presetSubtype="0" fill="hold" nodeType="afterEffect">
                                  <p:stCondLst>
                                    <p:cond delay="0"/>
                                  </p:stCondLst>
                                  <p:childTnLst>
                                    <p:set>
                                      <p:cBhvr>
                                        <p:cTn id="157" dur="1" fill="hold">
                                          <p:stCondLst>
                                            <p:cond delay="0"/>
                                          </p:stCondLst>
                                        </p:cTn>
                                        <p:tgtEl>
                                          <p:spTgt spid="37"/>
                                        </p:tgtEl>
                                        <p:attrNameLst>
                                          <p:attrName>style.visibility</p:attrName>
                                        </p:attrNameLst>
                                      </p:cBhvr>
                                      <p:to>
                                        <p:strVal val="visible"/>
                                      </p:to>
                                    </p:set>
                                    <p:anim calcmode="lin" valueType="num">
                                      <p:cBhvr>
                                        <p:cTn id="158" dur="1000" fill="hold"/>
                                        <p:tgtEl>
                                          <p:spTgt spid="37"/>
                                        </p:tgtEl>
                                        <p:attrNameLst>
                                          <p:attrName>ppt_w</p:attrName>
                                        </p:attrNameLst>
                                      </p:cBhvr>
                                      <p:tavLst>
                                        <p:tav tm="0">
                                          <p:val>
                                            <p:fltVal val="0"/>
                                          </p:val>
                                        </p:tav>
                                        <p:tav tm="100000">
                                          <p:val>
                                            <p:strVal val="#ppt_w"/>
                                          </p:val>
                                        </p:tav>
                                      </p:tavLst>
                                    </p:anim>
                                    <p:anim calcmode="lin" valueType="num">
                                      <p:cBhvr>
                                        <p:cTn id="159" dur="1000" fill="hold"/>
                                        <p:tgtEl>
                                          <p:spTgt spid="37"/>
                                        </p:tgtEl>
                                        <p:attrNameLst>
                                          <p:attrName>ppt_h</p:attrName>
                                        </p:attrNameLst>
                                      </p:cBhvr>
                                      <p:tavLst>
                                        <p:tav tm="0">
                                          <p:val>
                                            <p:fltVal val="0"/>
                                          </p:val>
                                        </p:tav>
                                        <p:tav tm="100000">
                                          <p:val>
                                            <p:strVal val="#ppt_h"/>
                                          </p:val>
                                        </p:tav>
                                      </p:tavLst>
                                    </p:anim>
                                    <p:anim calcmode="lin" valueType="num">
                                      <p:cBhvr>
                                        <p:cTn id="160" dur="1000" fill="hold"/>
                                        <p:tgtEl>
                                          <p:spTgt spid="37"/>
                                        </p:tgtEl>
                                        <p:attrNameLst>
                                          <p:attrName>style.rotation</p:attrName>
                                        </p:attrNameLst>
                                      </p:cBhvr>
                                      <p:tavLst>
                                        <p:tav tm="0">
                                          <p:val>
                                            <p:fltVal val="90"/>
                                          </p:val>
                                        </p:tav>
                                        <p:tav tm="100000">
                                          <p:val>
                                            <p:fltVal val="0"/>
                                          </p:val>
                                        </p:tav>
                                      </p:tavLst>
                                    </p:anim>
                                    <p:animEffect transition="in" filter="fade">
                                      <p:cBhvr>
                                        <p:cTn id="161" dur="1000"/>
                                        <p:tgtEl>
                                          <p:spTgt spid="37"/>
                                        </p:tgtEl>
                                      </p:cBhvr>
                                    </p:animEffect>
                                  </p:childTnLst>
                                </p:cTn>
                              </p:par>
                              <p:par>
                                <p:cTn id="162" presetID="31" presetClass="entr" presetSubtype="0" fill="hold" grpId="0" nodeType="withEffect">
                                  <p:stCondLst>
                                    <p:cond delay="0"/>
                                  </p:stCondLst>
                                  <p:childTnLst>
                                    <p:set>
                                      <p:cBhvr>
                                        <p:cTn id="163" dur="1" fill="hold">
                                          <p:stCondLst>
                                            <p:cond delay="0"/>
                                          </p:stCondLst>
                                        </p:cTn>
                                        <p:tgtEl>
                                          <p:spTgt spid="57"/>
                                        </p:tgtEl>
                                        <p:attrNameLst>
                                          <p:attrName>style.visibility</p:attrName>
                                        </p:attrNameLst>
                                      </p:cBhvr>
                                      <p:to>
                                        <p:strVal val="visible"/>
                                      </p:to>
                                    </p:set>
                                    <p:anim calcmode="lin" valueType="num">
                                      <p:cBhvr>
                                        <p:cTn id="164" dur="1000" fill="hold"/>
                                        <p:tgtEl>
                                          <p:spTgt spid="57"/>
                                        </p:tgtEl>
                                        <p:attrNameLst>
                                          <p:attrName>ppt_w</p:attrName>
                                        </p:attrNameLst>
                                      </p:cBhvr>
                                      <p:tavLst>
                                        <p:tav tm="0">
                                          <p:val>
                                            <p:fltVal val="0"/>
                                          </p:val>
                                        </p:tav>
                                        <p:tav tm="100000">
                                          <p:val>
                                            <p:strVal val="#ppt_w"/>
                                          </p:val>
                                        </p:tav>
                                      </p:tavLst>
                                    </p:anim>
                                    <p:anim calcmode="lin" valueType="num">
                                      <p:cBhvr>
                                        <p:cTn id="165" dur="1000" fill="hold"/>
                                        <p:tgtEl>
                                          <p:spTgt spid="57"/>
                                        </p:tgtEl>
                                        <p:attrNameLst>
                                          <p:attrName>ppt_h</p:attrName>
                                        </p:attrNameLst>
                                      </p:cBhvr>
                                      <p:tavLst>
                                        <p:tav tm="0">
                                          <p:val>
                                            <p:fltVal val="0"/>
                                          </p:val>
                                        </p:tav>
                                        <p:tav tm="100000">
                                          <p:val>
                                            <p:strVal val="#ppt_h"/>
                                          </p:val>
                                        </p:tav>
                                      </p:tavLst>
                                    </p:anim>
                                    <p:anim calcmode="lin" valueType="num">
                                      <p:cBhvr>
                                        <p:cTn id="166" dur="1000" fill="hold"/>
                                        <p:tgtEl>
                                          <p:spTgt spid="57"/>
                                        </p:tgtEl>
                                        <p:attrNameLst>
                                          <p:attrName>style.rotation</p:attrName>
                                        </p:attrNameLst>
                                      </p:cBhvr>
                                      <p:tavLst>
                                        <p:tav tm="0">
                                          <p:val>
                                            <p:fltVal val="90"/>
                                          </p:val>
                                        </p:tav>
                                        <p:tav tm="100000">
                                          <p:val>
                                            <p:fltVal val="0"/>
                                          </p:val>
                                        </p:tav>
                                      </p:tavLst>
                                    </p:anim>
                                    <p:animEffect transition="in" filter="fade">
                                      <p:cBhvr>
                                        <p:cTn id="167" dur="1000"/>
                                        <p:tgtEl>
                                          <p:spTgt spid="57"/>
                                        </p:tgtEl>
                                      </p:cBhvr>
                                    </p:animEffect>
                                  </p:childTnLst>
                                </p:cTn>
                              </p:par>
                              <p:par>
                                <p:cTn id="168" presetID="31" presetClass="entr" presetSubtype="0" fill="hold" grpId="0" nodeType="withEffect">
                                  <p:stCondLst>
                                    <p:cond delay="0"/>
                                  </p:stCondLst>
                                  <p:childTnLst>
                                    <p:set>
                                      <p:cBhvr>
                                        <p:cTn id="169" dur="1" fill="hold">
                                          <p:stCondLst>
                                            <p:cond delay="0"/>
                                          </p:stCondLst>
                                        </p:cTn>
                                        <p:tgtEl>
                                          <p:spTgt spid="53"/>
                                        </p:tgtEl>
                                        <p:attrNameLst>
                                          <p:attrName>style.visibility</p:attrName>
                                        </p:attrNameLst>
                                      </p:cBhvr>
                                      <p:to>
                                        <p:strVal val="visible"/>
                                      </p:to>
                                    </p:set>
                                    <p:anim calcmode="lin" valueType="num">
                                      <p:cBhvr>
                                        <p:cTn id="170" dur="1000" fill="hold"/>
                                        <p:tgtEl>
                                          <p:spTgt spid="53"/>
                                        </p:tgtEl>
                                        <p:attrNameLst>
                                          <p:attrName>ppt_w</p:attrName>
                                        </p:attrNameLst>
                                      </p:cBhvr>
                                      <p:tavLst>
                                        <p:tav tm="0">
                                          <p:val>
                                            <p:fltVal val="0"/>
                                          </p:val>
                                        </p:tav>
                                        <p:tav tm="100000">
                                          <p:val>
                                            <p:strVal val="#ppt_w"/>
                                          </p:val>
                                        </p:tav>
                                      </p:tavLst>
                                    </p:anim>
                                    <p:anim calcmode="lin" valueType="num">
                                      <p:cBhvr>
                                        <p:cTn id="171" dur="1000" fill="hold"/>
                                        <p:tgtEl>
                                          <p:spTgt spid="53"/>
                                        </p:tgtEl>
                                        <p:attrNameLst>
                                          <p:attrName>ppt_h</p:attrName>
                                        </p:attrNameLst>
                                      </p:cBhvr>
                                      <p:tavLst>
                                        <p:tav tm="0">
                                          <p:val>
                                            <p:fltVal val="0"/>
                                          </p:val>
                                        </p:tav>
                                        <p:tav tm="100000">
                                          <p:val>
                                            <p:strVal val="#ppt_h"/>
                                          </p:val>
                                        </p:tav>
                                      </p:tavLst>
                                    </p:anim>
                                    <p:anim calcmode="lin" valueType="num">
                                      <p:cBhvr>
                                        <p:cTn id="172" dur="1000" fill="hold"/>
                                        <p:tgtEl>
                                          <p:spTgt spid="53"/>
                                        </p:tgtEl>
                                        <p:attrNameLst>
                                          <p:attrName>style.rotation</p:attrName>
                                        </p:attrNameLst>
                                      </p:cBhvr>
                                      <p:tavLst>
                                        <p:tav tm="0">
                                          <p:val>
                                            <p:fltVal val="90"/>
                                          </p:val>
                                        </p:tav>
                                        <p:tav tm="100000">
                                          <p:val>
                                            <p:fltVal val="0"/>
                                          </p:val>
                                        </p:tav>
                                      </p:tavLst>
                                    </p:anim>
                                    <p:animEffect transition="in" filter="fade">
                                      <p:cBhvr>
                                        <p:cTn id="173" dur="1000"/>
                                        <p:tgtEl>
                                          <p:spTgt spid="53"/>
                                        </p:tgtEl>
                                      </p:cBhvr>
                                    </p:animEffect>
                                  </p:childTnLst>
                                </p:cTn>
                              </p:par>
                            </p:childTnLst>
                          </p:cTn>
                        </p:par>
                        <p:par>
                          <p:cTn id="174" fill="hold">
                            <p:stCondLst>
                              <p:cond delay="11000"/>
                            </p:stCondLst>
                            <p:childTnLst>
                              <p:par>
                                <p:cTn id="175" presetID="53" presetClass="entr" presetSubtype="16" fill="hold" nodeType="afterEffect">
                                  <p:stCondLst>
                                    <p:cond delay="0"/>
                                  </p:stCondLst>
                                  <p:childTnLst>
                                    <p:set>
                                      <p:cBhvr>
                                        <p:cTn id="176" dur="1" fill="hold">
                                          <p:stCondLst>
                                            <p:cond delay="0"/>
                                          </p:stCondLst>
                                        </p:cTn>
                                        <p:tgtEl>
                                          <p:spTgt spid="66"/>
                                        </p:tgtEl>
                                        <p:attrNameLst>
                                          <p:attrName>style.visibility</p:attrName>
                                        </p:attrNameLst>
                                      </p:cBhvr>
                                      <p:to>
                                        <p:strVal val="visible"/>
                                      </p:to>
                                    </p:set>
                                    <p:anim calcmode="lin" valueType="num">
                                      <p:cBhvr>
                                        <p:cTn id="177" dur="500" fill="hold"/>
                                        <p:tgtEl>
                                          <p:spTgt spid="66"/>
                                        </p:tgtEl>
                                        <p:attrNameLst>
                                          <p:attrName>ppt_w</p:attrName>
                                        </p:attrNameLst>
                                      </p:cBhvr>
                                      <p:tavLst>
                                        <p:tav tm="0">
                                          <p:val>
                                            <p:fltVal val="0"/>
                                          </p:val>
                                        </p:tav>
                                        <p:tav tm="100000">
                                          <p:val>
                                            <p:strVal val="#ppt_w"/>
                                          </p:val>
                                        </p:tav>
                                      </p:tavLst>
                                    </p:anim>
                                    <p:anim calcmode="lin" valueType="num">
                                      <p:cBhvr>
                                        <p:cTn id="178" dur="500" fill="hold"/>
                                        <p:tgtEl>
                                          <p:spTgt spid="66"/>
                                        </p:tgtEl>
                                        <p:attrNameLst>
                                          <p:attrName>ppt_h</p:attrName>
                                        </p:attrNameLst>
                                      </p:cBhvr>
                                      <p:tavLst>
                                        <p:tav tm="0">
                                          <p:val>
                                            <p:fltVal val="0"/>
                                          </p:val>
                                        </p:tav>
                                        <p:tav tm="100000">
                                          <p:val>
                                            <p:strVal val="#ppt_h"/>
                                          </p:val>
                                        </p:tav>
                                      </p:tavLst>
                                    </p:anim>
                                    <p:animEffect transition="in" filter="fade">
                                      <p:cBhvr>
                                        <p:cTn id="179" dur="500"/>
                                        <p:tgtEl>
                                          <p:spTgt spid="66"/>
                                        </p:tgtEl>
                                      </p:cBhvr>
                                    </p:animEffect>
                                  </p:childTnLst>
                                </p:cTn>
                              </p:par>
                            </p:childTnLst>
                          </p:cTn>
                        </p:par>
                        <p:par>
                          <p:cTn id="180" fill="hold">
                            <p:stCondLst>
                              <p:cond delay="11500"/>
                            </p:stCondLst>
                            <p:childTnLst>
                              <p:par>
                                <p:cTn id="181" presetID="31" presetClass="entr" presetSubtype="0" fill="hold" nodeType="afterEffect">
                                  <p:stCondLst>
                                    <p:cond delay="0"/>
                                  </p:stCondLst>
                                  <p:childTnLst>
                                    <p:set>
                                      <p:cBhvr>
                                        <p:cTn id="182" dur="1" fill="hold">
                                          <p:stCondLst>
                                            <p:cond delay="0"/>
                                          </p:stCondLst>
                                        </p:cTn>
                                        <p:tgtEl>
                                          <p:spTgt spid="41"/>
                                        </p:tgtEl>
                                        <p:attrNameLst>
                                          <p:attrName>style.visibility</p:attrName>
                                        </p:attrNameLst>
                                      </p:cBhvr>
                                      <p:to>
                                        <p:strVal val="visible"/>
                                      </p:to>
                                    </p:set>
                                    <p:anim calcmode="lin" valueType="num">
                                      <p:cBhvr>
                                        <p:cTn id="183" dur="1000" fill="hold"/>
                                        <p:tgtEl>
                                          <p:spTgt spid="41"/>
                                        </p:tgtEl>
                                        <p:attrNameLst>
                                          <p:attrName>ppt_w</p:attrName>
                                        </p:attrNameLst>
                                      </p:cBhvr>
                                      <p:tavLst>
                                        <p:tav tm="0">
                                          <p:val>
                                            <p:fltVal val="0"/>
                                          </p:val>
                                        </p:tav>
                                        <p:tav tm="100000">
                                          <p:val>
                                            <p:strVal val="#ppt_w"/>
                                          </p:val>
                                        </p:tav>
                                      </p:tavLst>
                                    </p:anim>
                                    <p:anim calcmode="lin" valueType="num">
                                      <p:cBhvr>
                                        <p:cTn id="184" dur="1000" fill="hold"/>
                                        <p:tgtEl>
                                          <p:spTgt spid="41"/>
                                        </p:tgtEl>
                                        <p:attrNameLst>
                                          <p:attrName>ppt_h</p:attrName>
                                        </p:attrNameLst>
                                      </p:cBhvr>
                                      <p:tavLst>
                                        <p:tav tm="0">
                                          <p:val>
                                            <p:fltVal val="0"/>
                                          </p:val>
                                        </p:tav>
                                        <p:tav tm="100000">
                                          <p:val>
                                            <p:strVal val="#ppt_h"/>
                                          </p:val>
                                        </p:tav>
                                      </p:tavLst>
                                    </p:anim>
                                    <p:anim calcmode="lin" valueType="num">
                                      <p:cBhvr>
                                        <p:cTn id="185" dur="1000" fill="hold"/>
                                        <p:tgtEl>
                                          <p:spTgt spid="41"/>
                                        </p:tgtEl>
                                        <p:attrNameLst>
                                          <p:attrName>style.rotation</p:attrName>
                                        </p:attrNameLst>
                                      </p:cBhvr>
                                      <p:tavLst>
                                        <p:tav tm="0">
                                          <p:val>
                                            <p:fltVal val="90"/>
                                          </p:val>
                                        </p:tav>
                                        <p:tav tm="100000">
                                          <p:val>
                                            <p:fltVal val="0"/>
                                          </p:val>
                                        </p:tav>
                                      </p:tavLst>
                                    </p:anim>
                                    <p:animEffect transition="in" filter="fade">
                                      <p:cBhvr>
                                        <p:cTn id="186" dur="1000"/>
                                        <p:tgtEl>
                                          <p:spTgt spid="41"/>
                                        </p:tgtEl>
                                      </p:cBhvr>
                                    </p:animEffect>
                                  </p:childTnLst>
                                </p:cTn>
                              </p:par>
                              <p:par>
                                <p:cTn id="187" presetID="31" presetClass="entr" presetSubtype="0" fill="hold" grpId="0" nodeType="withEffect">
                                  <p:stCondLst>
                                    <p:cond delay="0"/>
                                  </p:stCondLst>
                                  <p:childTnLst>
                                    <p:set>
                                      <p:cBhvr>
                                        <p:cTn id="188" dur="1" fill="hold">
                                          <p:stCondLst>
                                            <p:cond delay="0"/>
                                          </p:stCondLst>
                                        </p:cTn>
                                        <p:tgtEl>
                                          <p:spTgt spid="56"/>
                                        </p:tgtEl>
                                        <p:attrNameLst>
                                          <p:attrName>style.visibility</p:attrName>
                                        </p:attrNameLst>
                                      </p:cBhvr>
                                      <p:to>
                                        <p:strVal val="visible"/>
                                      </p:to>
                                    </p:set>
                                    <p:anim calcmode="lin" valueType="num">
                                      <p:cBhvr>
                                        <p:cTn id="189" dur="1000" fill="hold"/>
                                        <p:tgtEl>
                                          <p:spTgt spid="56"/>
                                        </p:tgtEl>
                                        <p:attrNameLst>
                                          <p:attrName>ppt_w</p:attrName>
                                        </p:attrNameLst>
                                      </p:cBhvr>
                                      <p:tavLst>
                                        <p:tav tm="0">
                                          <p:val>
                                            <p:fltVal val="0"/>
                                          </p:val>
                                        </p:tav>
                                        <p:tav tm="100000">
                                          <p:val>
                                            <p:strVal val="#ppt_w"/>
                                          </p:val>
                                        </p:tav>
                                      </p:tavLst>
                                    </p:anim>
                                    <p:anim calcmode="lin" valueType="num">
                                      <p:cBhvr>
                                        <p:cTn id="190" dur="1000" fill="hold"/>
                                        <p:tgtEl>
                                          <p:spTgt spid="56"/>
                                        </p:tgtEl>
                                        <p:attrNameLst>
                                          <p:attrName>ppt_h</p:attrName>
                                        </p:attrNameLst>
                                      </p:cBhvr>
                                      <p:tavLst>
                                        <p:tav tm="0">
                                          <p:val>
                                            <p:fltVal val="0"/>
                                          </p:val>
                                        </p:tav>
                                        <p:tav tm="100000">
                                          <p:val>
                                            <p:strVal val="#ppt_h"/>
                                          </p:val>
                                        </p:tav>
                                      </p:tavLst>
                                    </p:anim>
                                    <p:anim calcmode="lin" valueType="num">
                                      <p:cBhvr>
                                        <p:cTn id="191" dur="1000" fill="hold"/>
                                        <p:tgtEl>
                                          <p:spTgt spid="56"/>
                                        </p:tgtEl>
                                        <p:attrNameLst>
                                          <p:attrName>style.rotation</p:attrName>
                                        </p:attrNameLst>
                                      </p:cBhvr>
                                      <p:tavLst>
                                        <p:tav tm="0">
                                          <p:val>
                                            <p:fltVal val="90"/>
                                          </p:val>
                                        </p:tav>
                                        <p:tav tm="100000">
                                          <p:val>
                                            <p:fltVal val="0"/>
                                          </p:val>
                                        </p:tav>
                                      </p:tavLst>
                                    </p:anim>
                                    <p:animEffect transition="in" filter="fade">
                                      <p:cBhvr>
                                        <p:cTn id="192" dur="1000"/>
                                        <p:tgtEl>
                                          <p:spTgt spid="56"/>
                                        </p:tgtEl>
                                      </p:cBhvr>
                                    </p:animEffect>
                                  </p:childTnLst>
                                </p:cTn>
                              </p:par>
                              <p:par>
                                <p:cTn id="193" presetID="31" presetClass="entr" presetSubtype="0" fill="hold" grpId="0" nodeType="withEffect">
                                  <p:stCondLst>
                                    <p:cond delay="0"/>
                                  </p:stCondLst>
                                  <p:childTnLst>
                                    <p:set>
                                      <p:cBhvr>
                                        <p:cTn id="194" dur="1" fill="hold">
                                          <p:stCondLst>
                                            <p:cond delay="0"/>
                                          </p:stCondLst>
                                        </p:cTn>
                                        <p:tgtEl>
                                          <p:spTgt spid="54"/>
                                        </p:tgtEl>
                                        <p:attrNameLst>
                                          <p:attrName>style.visibility</p:attrName>
                                        </p:attrNameLst>
                                      </p:cBhvr>
                                      <p:to>
                                        <p:strVal val="visible"/>
                                      </p:to>
                                    </p:set>
                                    <p:anim calcmode="lin" valueType="num">
                                      <p:cBhvr>
                                        <p:cTn id="195" dur="1000" fill="hold"/>
                                        <p:tgtEl>
                                          <p:spTgt spid="54"/>
                                        </p:tgtEl>
                                        <p:attrNameLst>
                                          <p:attrName>ppt_w</p:attrName>
                                        </p:attrNameLst>
                                      </p:cBhvr>
                                      <p:tavLst>
                                        <p:tav tm="0">
                                          <p:val>
                                            <p:fltVal val="0"/>
                                          </p:val>
                                        </p:tav>
                                        <p:tav tm="100000">
                                          <p:val>
                                            <p:strVal val="#ppt_w"/>
                                          </p:val>
                                        </p:tav>
                                      </p:tavLst>
                                    </p:anim>
                                    <p:anim calcmode="lin" valueType="num">
                                      <p:cBhvr>
                                        <p:cTn id="196" dur="1000" fill="hold"/>
                                        <p:tgtEl>
                                          <p:spTgt spid="54"/>
                                        </p:tgtEl>
                                        <p:attrNameLst>
                                          <p:attrName>ppt_h</p:attrName>
                                        </p:attrNameLst>
                                      </p:cBhvr>
                                      <p:tavLst>
                                        <p:tav tm="0">
                                          <p:val>
                                            <p:fltVal val="0"/>
                                          </p:val>
                                        </p:tav>
                                        <p:tav tm="100000">
                                          <p:val>
                                            <p:strVal val="#ppt_h"/>
                                          </p:val>
                                        </p:tav>
                                      </p:tavLst>
                                    </p:anim>
                                    <p:anim calcmode="lin" valueType="num">
                                      <p:cBhvr>
                                        <p:cTn id="197" dur="1000" fill="hold"/>
                                        <p:tgtEl>
                                          <p:spTgt spid="54"/>
                                        </p:tgtEl>
                                        <p:attrNameLst>
                                          <p:attrName>style.rotation</p:attrName>
                                        </p:attrNameLst>
                                      </p:cBhvr>
                                      <p:tavLst>
                                        <p:tav tm="0">
                                          <p:val>
                                            <p:fltVal val="90"/>
                                          </p:val>
                                        </p:tav>
                                        <p:tav tm="100000">
                                          <p:val>
                                            <p:fltVal val="0"/>
                                          </p:val>
                                        </p:tav>
                                      </p:tavLst>
                                    </p:anim>
                                    <p:animEffect transition="in" filter="fade">
                                      <p:cBhvr>
                                        <p:cTn id="198"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46" grpId="0"/>
      <p:bldP spid="47" grpId="0"/>
      <p:bldP spid="49" grpId="0"/>
      <p:bldP spid="50" grpId="0"/>
      <p:bldP spid="51" grpId="0"/>
      <p:bldP spid="52" grpId="0"/>
      <p:bldP spid="53" grpId="0"/>
      <p:bldP spid="54" grpId="0"/>
      <p:bldP spid="55" grpId="0"/>
      <p:bldP spid="56" grpId="0"/>
      <p:bldP spid="57" grpId="0"/>
      <p:bldP spid="58" grpId="0"/>
      <p:bldP spid="59" grpId="0"/>
      <p:bldP spid="48" grpId="0" animBg="1"/>
      <p:bldP spid="60" grpId="0" animBg="1"/>
      <p:bldP spid="84" grpId="0"/>
      <p:bldP spid="85"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077" name="Freeform 5"/>
          <p:cNvSpPr>
            <a:spLocks/>
          </p:cNvSpPr>
          <p:nvPr/>
        </p:nvSpPr>
        <p:spPr bwMode="auto">
          <a:xfrm>
            <a:off x="11122057" y="2810718"/>
            <a:ext cx="855997" cy="981446"/>
          </a:xfrm>
          <a:custGeom>
            <a:avLst/>
            <a:gdLst/>
            <a:ahLst/>
            <a:cxnLst>
              <a:cxn ang="0">
                <a:pos x="13" y="271"/>
              </a:cxn>
              <a:cxn ang="0">
                <a:pos x="29" y="305"/>
              </a:cxn>
              <a:cxn ang="0">
                <a:pos x="34" y="311"/>
              </a:cxn>
              <a:cxn ang="0">
                <a:pos x="90" y="316"/>
              </a:cxn>
              <a:cxn ang="0">
                <a:pos x="128" y="317"/>
              </a:cxn>
              <a:cxn ang="0">
                <a:pos x="179" y="313"/>
              </a:cxn>
              <a:cxn ang="0">
                <a:pos x="212" y="306"/>
              </a:cxn>
              <a:cxn ang="0">
                <a:pos x="230" y="318"/>
              </a:cxn>
              <a:cxn ang="0">
                <a:pos x="251" y="308"/>
              </a:cxn>
              <a:cxn ang="0">
                <a:pos x="264" y="303"/>
              </a:cxn>
              <a:cxn ang="0">
                <a:pos x="254" y="291"/>
              </a:cxn>
              <a:cxn ang="0">
                <a:pos x="242" y="268"/>
              </a:cxn>
              <a:cxn ang="0">
                <a:pos x="258" y="239"/>
              </a:cxn>
              <a:cxn ang="0">
                <a:pos x="276" y="208"/>
              </a:cxn>
              <a:cxn ang="0">
                <a:pos x="263" y="196"/>
              </a:cxn>
              <a:cxn ang="0">
                <a:pos x="247" y="176"/>
              </a:cxn>
              <a:cxn ang="0">
                <a:pos x="240" y="131"/>
              </a:cxn>
              <a:cxn ang="0">
                <a:pos x="244" y="119"/>
              </a:cxn>
              <a:cxn ang="0">
                <a:pos x="243" y="103"/>
              </a:cxn>
              <a:cxn ang="0">
                <a:pos x="233" y="67"/>
              </a:cxn>
              <a:cxn ang="0">
                <a:pos x="233" y="47"/>
              </a:cxn>
              <a:cxn ang="0">
                <a:pos x="215" y="19"/>
              </a:cxn>
              <a:cxn ang="0">
                <a:pos x="210" y="1"/>
              </a:cxn>
              <a:cxn ang="0">
                <a:pos x="187" y="5"/>
              </a:cxn>
              <a:cxn ang="0">
                <a:pos x="161" y="35"/>
              </a:cxn>
              <a:cxn ang="0">
                <a:pos x="118" y="5"/>
              </a:cxn>
              <a:cxn ang="0">
                <a:pos x="76" y="32"/>
              </a:cxn>
              <a:cxn ang="0">
                <a:pos x="52" y="69"/>
              </a:cxn>
              <a:cxn ang="0">
                <a:pos x="61" y="86"/>
              </a:cxn>
              <a:cxn ang="0">
                <a:pos x="82" y="95"/>
              </a:cxn>
              <a:cxn ang="0">
                <a:pos x="50" y="134"/>
              </a:cxn>
              <a:cxn ang="0">
                <a:pos x="17" y="171"/>
              </a:cxn>
              <a:cxn ang="0">
                <a:pos x="1" y="210"/>
              </a:cxn>
              <a:cxn ang="0">
                <a:pos x="3" y="238"/>
              </a:cxn>
              <a:cxn ang="0">
                <a:pos x="2" y="263"/>
              </a:cxn>
            </a:cxnLst>
            <a:rect l="0" t="0" r="r" b="b"/>
            <a:pathLst>
              <a:path w="280" h="320">
                <a:moveTo>
                  <a:pt x="2" y="263"/>
                </a:moveTo>
                <a:cubicBezTo>
                  <a:pt x="6" y="266"/>
                  <a:pt x="9" y="267"/>
                  <a:pt x="13" y="271"/>
                </a:cubicBezTo>
                <a:cubicBezTo>
                  <a:pt x="16" y="274"/>
                  <a:pt x="21" y="284"/>
                  <a:pt x="22" y="288"/>
                </a:cubicBezTo>
                <a:cubicBezTo>
                  <a:pt x="23" y="293"/>
                  <a:pt x="26" y="300"/>
                  <a:pt x="29" y="305"/>
                </a:cubicBezTo>
                <a:cubicBezTo>
                  <a:pt x="34" y="311"/>
                  <a:pt x="34" y="311"/>
                  <a:pt x="34" y="311"/>
                </a:cubicBezTo>
                <a:cubicBezTo>
                  <a:pt x="34" y="311"/>
                  <a:pt x="34" y="311"/>
                  <a:pt x="34" y="311"/>
                </a:cubicBezTo>
                <a:cubicBezTo>
                  <a:pt x="75" y="317"/>
                  <a:pt x="75" y="317"/>
                  <a:pt x="75" y="317"/>
                </a:cubicBezTo>
                <a:cubicBezTo>
                  <a:pt x="79" y="316"/>
                  <a:pt x="85" y="317"/>
                  <a:pt x="90" y="316"/>
                </a:cubicBezTo>
                <a:cubicBezTo>
                  <a:pt x="104" y="313"/>
                  <a:pt x="115" y="317"/>
                  <a:pt x="128" y="317"/>
                </a:cubicBezTo>
                <a:cubicBezTo>
                  <a:pt x="128" y="317"/>
                  <a:pt x="128" y="317"/>
                  <a:pt x="128" y="317"/>
                </a:cubicBezTo>
                <a:cubicBezTo>
                  <a:pt x="141" y="313"/>
                  <a:pt x="141" y="313"/>
                  <a:pt x="141" y="313"/>
                </a:cubicBezTo>
                <a:cubicBezTo>
                  <a:pt x="155" y="309"/>
                  <a:pt x="166" y="316"/>
                  <a:pt x="179" y="313"/>
                </a:cubicBezTo>
                <a:cubicBezTo>
                  <a:pt x="189" y="311"/>
                  <a:pt x="202" y="305"/>
                  <a:pt x="212" y="305"/>
                </a:cubicBezTo>
                <a:cubicBezTo>
                  <a:pt x="212" y="306"/>
                  <a:pt x="212" y="306"/>
                  <a:pt x="212" y="306"/>
                </a:cubicBezTo>
                <a:cubicBezTo>
                  <a:pt x="213" y="309"/>
                  <a:pt x="213" y="320"/>
                  <a:pt x="218" y="319"/>
                </a:cubicBezTo>
                <a:cubicBezTo>
                  <a:pt x="223" y="318"/>
                  <a:pt x="226" y="318"/>
                  <a:pt x="230" y="318"/>
                </a:cubicBezTo>
                <a:cubicBezTo>
                  <a:pt x="236" y="318"/>
                  <a:pt x="240" y="313"/>
                  <a:pt x="245" y="311"/>
                </a:cubicBezTo>
                <a:cubicBezTo>
                  <a:pt x="247" y="310"/>
                  <a:pt x="249" y="309"/>
                  <a:pt x="251" y="308"/>
                </a:cubicBezTo>
                <a:cubicBezTo>
                  <a:pt x="254" y="307"/>
                  <a:pt x="261" y="306"/>
                  <a:pt x="264" y="303"/>
                </a:cubicBezTo>
                <a:cubicBezTo>
                  <a:pt x="264" y="303"/>
                  <a:pt x="264" y="303"/>
                  <a:pt x="264" y="303"/>
                </a:cubicBezTo>
                <a:cubicBezTo>
                  <a:pt x="262" y="302"/>
                  <a:pt x="261" y="301"/>
                  <a:pt x="261" y="296"/>
                </a:cubicBezTo>
                <a:cubicBezTo>
                  <a:pt x="261" y="292"/>
                  <a:pt x="258" y="293"/>
                  <a:pt x="254" y="291"/>
                </a:cubicBezTo>
                <a:cubicBezTo>
                  <a:pt x="248" y="289"/>
                  <a:pt x="233" y="294"/>
                  <a:pt x="237" y="283"/>
                </a:cubicBezTo>
                <a:cubicBezTo>
                  <a:pt x="239" y="277"/>
                  <a:pt x="238" y="273"/>
                  <a:pt x="242" y="268"/>
                </a:cubicBezTo>
                <a:cubicBezTo>
                  <a:pt x="245" y="262"/>
                  <a:pt x="249" y="251"/>
                  <a:pt x="253" y="247"/>
                </a:cubicBezTo>
                <a:cubicBezTo>
                  <a:pt x="257" y="243"/>
                  <a:pt x="253" y="243"/>
                  <a:pt x="258" y="239"/>
                </a:cubicBezTo>
                <a:cubicBezTo>
                  <a:pt x="264" y="234"/>
                  <a:pt x="264" y="229"/>
                  <a:pt x="263" y="221"/>
                </a:cubicBezTo>
                <a:cubicBezTo>
                  <a:pt x="266" y="215"/>
                  <a:pt x="272" y="213"/>
                  <a:pt x="276" y="208"/>
                </a:cubicBezTo>
                <a:cubicBezTo>
                  <a:pt x="280" y="201"/>
                  <a:pt x="279" y="201"/>
                  <a:pt x="272" y="197"/>
                </a:cubicBezTo>
                <a:cubicBezTo>
                  <a:pt x="267" y="194"/>
                  <a:pt x="270" y="192"/>
                  <a:pt x="263" y="196"/>
                </a:cubicBezTo>
                <a:cubicBezTo>
                  <a:pt x="258" y="198"/>
                  <a:pt x="254" y="197"/>
                  <a:pt x="249" y="193"/>
                </a:cubicBezTo>
                <a:cubicBezTo>
                  <a:pt x="247" y="192"/>
                  <a:pt x="247" y="179"/>
                  <a:pt x="247" y="176"/>
                </a:cubicBezTo>
                <a:cubicBezTo>
                  <a:pt x="249" y="171"/>
                  <a:pt x="248" y="167"/>
                  <a:pt x="249" y="162"/>
                </a:cubicBezTo>
                <a:cubicBezTo>
                  <a:pt x="252" y="148"/>
                  <a:pt x="249" y="142"/>
                  <a:pt x="240" y="131"/>
                </a:cubicBezTo>
                <a:cubicBezTo>
                  <a:pt x="240" y="128"/>
                  <a:pt x="242" y="127"/>
                  <a:pt x="244" y="124"/>
                </a:cubicBezTo>
                <a:cubicBezTo>
                  <a:pt x="244" y="123"/>
                  <a:pt x="244" y="120"/>
                  <a:pt x="244" y="119"/>
                </a:cubicBezTo>
                <a:cubicBezTo>
                  <a:pt x="245" y="114"/>
                  <a:pt x="250" y="111"/>
                  <a:pt x="247" y="108"/>
                </a:cubicBezTo>
                <a:cubicBezTo>
                  <a:pt x="246" y="106"/>
                  <a:pt x="245" y="104"/>
                  <a:pt x="243" y="103"/>
                </a:cubicBezTo>
                <a:cubicBezTo>
                  <a:pt x="237" y="101"/>
                  <a:pt x="227" y="80"/>
                  <a:pt x="227" y="74"/>
                </a:cubicBezTo>
                <a:cubicBezTo>
                  <a:pt x="227" y="71"/>
                  <a:pt x="233" y="71"/>
                  <a:pt x="233" y="67"/>
                </a:cubicBezTo>
                <a:cubicBezTo>
                  <a:pt x="232" y="64"/>
                  <a:pt x="228" y="59"/>
                  <a:pt x="230" y="57"/>
                </a:cubicBezTo>
                <a:cubicBezTo>
                  <a:pt x="235" y="54"/>
                  <a:pt x="235" y="53"/>
                  <a:pt x="233" y="47"/>
                </a:cubicBezTo>
                <a:cubicBezTo>
                  <a:pt x="232" y="43"/>
                  <a:pt x="225" y="36"/>
                  <a:pt x="222" y="33"/>
                </a:cubicBezTo>
                <a:cubicBezTo>
                  <a:pt x="216" y="24"/>
                  <a:pt x="212" y="32"/>
                  <a:pt x="215" y="19"/>
                </a:cubicBezTo>
                <a:cubicBezTo>
                  <a:pt x="216" y="16"/>
                  <a:pt x="215" y="10"/>
                  <a:pt x="213" y="7"/>
                </a:cubicBezTo>
                <a:cubicBezTo>
                  <a:pt x="212" y="4"/>
                  <a:pt x="210" y="2"/>
                  <a:pt x="210" y="1"/>
                </a:cubicBezTo>
                <a:cubicBezTo>
                  <a:pt x="210" y="1"/>
                  <a:pt x="210" y="1"/>
                  <a:pt x="210" y="1"/>
                </a:cubicBezTo>
                <a:cubicBezTo>
                  <a:pt x="187" y="5"/>
                  <a:pt x="187" y="5"/>
                  <a:pt x="187" y="5"/>
                </a:cubicBezTo>
                <a:cubicBezTo>
                  <a:pt x="181" y="8"/>
                  <a:pt x="173" y="13"/>
                  <a:pt x="170" y="19"/>
                </a:cubicBezTo>
                <a:cubicBezTo>
                  <a:pt x="168" y="22"/>
                  <a:pt x="164" y="35"/>
                  <a:pt x="161" y="35"/>
                </a:cubicBezTo>
                <a:cubicBezTo>
                  <a:pt x="150" y="36"/>
                  <a:pt x="142" y="28"/>
                  <a:pt x="134" y="21"/>
                </a:cubicBezTo>
                <a:cubicBezTo>
                  <a:pt x="129" y="16"/>
                  <a:pt x="124" y="8"/>
                  <a:pt x="118" y="5"/>
                </a:cubicBezTo>
                <a:cubicBezTo>
                  <a:pt x="109" y="2"/>
                  <a:pt x="96" y="0"/>
                  <a:pt x="88" y="5"/>
                </a:cubicBezTo>
                <a:cubicBezTo>
                  <a:pt x="78" y="15"/>
                  <a:pt x="77" y="19"/>
                  <a:pt x="76" y="32"/>
                </a:cubicBezTo>
                <a:cubicBezTo>
                  <a:pt x="75" y="39"/>
                  <a:pt x="64" y="47"/>
                  <a:pt x="58" y="51"/>
                </a:cubicBezTo>
                <a:cubicBezTo>
                  <a:pt x="51" y="56"/>
                  <a:pt x="55" y="62"/>
                  <a:pt x="52" y="69"/>
                </a:cubicBezTo>
                <a:cubicBezTo>
                  <a:pt x="52" y="69"/>
                  <a:pt x="52" y="69"/>
                  <a:pt x="52" y="69"/>
                </a:cubicBezTo>
                <a:cubicBezTo>
                  <a:pt x="60" y="73"/>
                  <a:pt x="58" y="79"/>
                  <a:pt x="61" y="86"/>
                </a:cubicBezTo>
                <a:cubicBezTo>
                  <a:pt x="63" y="92"/>
                  <a:pt x="70" y="89"/>
                  <a:pt x="76" y="89"/>
                </a:cubicBezTo>
                <a:cubicBezTo>
                  <a:pt x="79" y="89"/>
                  <a:pt x="81" y="93"/>
                  <a:pt x="82" y="95"/>
                </a:cubicBezTo>
                <a:cubicBezTo>
                  <a:pt x="86" y="101"/>
                  <a:pt x="80" y="106"/>
                  <a:pt x="75" y="111"/>
                </a:cubicBezTo>
                <a:cubicBezTo>
                  <a:pt x="67" y="118"/>
                  <a:pt x="59" y="127"/>
                  <a:pt x="50" y="134"/>
                </a:cubicBezTo>
                <a:cubicBezTo>
                  <a:pt x="46" y="140"/>
                  <a:pt x="50" y="144"/>
                  <a:pt x="42" y="150"/>
                </a:cubicBezTo>
                <a:cubicBezTo>
                  <a:pt x="17" y="171"/>
                  <a:pt x="17" y="171"/>
                  <a:pt x="17" y="171"/>
                </a:cubicBezTo>
                <a:cubicBezTo>
                  <a:pt x="10" y="177"/>
                  <a:pt x="22" y="191"/>
                  <a:pt x="14" y="197"/>
                </a:cubicBezTo>
                <a:cubicBezTo>
                  <a:pt x="11" y="200"/>
                  <a:pt x="1" y="206"/>
                  <a:pt x="1" y="210"/>
                </a:cubicBezTo>
                <a:cubicBezTo>
                  <a:pt x="1" y="215"/>
                  <a:pt x="11" y="208"/>
                  <a:pt x="9" y="215"/>
                </a:cubicBezTo>
                <a:cubicBezTo>
                  <a:pt x="3" y="238"/>
                  <a:pt x="3" y="238"/>
                  <a:pt x="3" y="238"/>
                </a:cubicBezTo>
                <a:cubicBezTo>
                  <a:pt x="2" y="242"/>
                  <a:pt x="1" y="247"/>
                  <a:pt x="1" y="252"/>
                </a:cubicBezTo>
                <a:cubicBezTo>
                  <a:pt x="0" y="256"/>
                  <a:pt x="2" y="260"/>
                  <a:pt x="2" y="26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78" name="Freeform 6"/>
          <p:cNvSpPr>
            <a:spLocks/>
          </p:cNvSpPr>
          <p:nvPr/>
        </p:nvSpPr>
        <p:spPr bwMode="auto">
          <a:xfrm>
            <a:off x="11412308" y="3740508"/>
            <a:ext cx="703492" cy="491952"/>
          </a:xfrm>
          <a:custGeom>
            <a:avLst/>
            <a:gdLst/>
            <a:ahLst/>
            <a:cxnLst>
              <a:cxn ang="0">
                <a:pos x="33" y="14"/>
              </a:cxn>
              <a:cxn ang="0">
                <a:pos x="46" y="10"/>
              </a:cxn>
              <a:cxn ang="0">
                <a:pos x="84" y="10"/>
              </a:cxn>
              <a:cxn ang="0">
                <a:pos x="117" y="2"/>
              </a:cxn>
              <a:cxn ang="0">
                <a:pos x="117" y="3"/>
              </a:cxn>
              <a:cxn ang="0">
                <a:pos x="123" y="16"/>
              </a:cxn>
              <a:cxn ang="0">
                <a:pos x="135" y="15"/>
              </a:cxn>
              <a:cxn ang="0">
                <a:pos x="150" y="8"/>
              </a:cxn>
              <a:cxn ang="0">
                <a:pos x="156" y="5"/>
              </a:cxn>
              <a:cxn ang="0">
                <a:pos x="169" y="0"/>
              </a:cxn>
              <a:cxn ang="0">
                <a:pos x="169" y="0"/>
              </a:cxn>
              <a:cxn ang="0">
                <a:pos x="172" y="1"/>
              </a:cxn>
              <a:cxn ang="0">
                <a:pos x="181" y="9"/>
              </a:cxn>
              <a:cxn ang="0">
                <a:pos x="192" y="9"/>
              </a:cxn>
              <a:cxn ang="0">
                <a:pos x="200" y="17"/>
              </a:cxn>
              <a:cxn ang="0">
                <a:pos x="192" y="31"/>
              </a:cxn>
              <a:cxn ang="0">
                <a:pos x="198" y="41"/>
              </a:cxn>
              <a:cxn ang="0">
                <a:pos x="199" y="51"/>
              </a:cxn>
              <a:cxn ang="0">
                <a:pos x="195" y="59"/>
              </a:cxn>
              <a:cxn ang="0">
                <a:pos x="204" y="78"/>
              </a:cxn>
              <a:cxn ang="0">
                <a:pos x="211" y="82"/>
              </a:cxn>
              <a:cxn ang="0">
                <a:pos x="214" y="85"/>
              </a:cxn>
              <a:cxn ang="0">
                <a:pos x="229" y="101"/>
              </a:cxn>
              <a:cxn ang="0">
                <a:pos x="222" y="111"/>
              </a:cxn>
              <a:cxn ang="0">
                <a:pos x="223" y="123"/>
              </a:cxn>
              <a:cxn ang="0">
                <a:pos x="223" y="123"/>
              </a:cxn>
              <a:cxn ang="0">
                <a:pos x="216" y="123"/>
              </a:cxn>
              <a:cxn ang="0">
                <a:pos x="203" y="119"/>
              </a:cxn>
              <a:cxn ang="0">
                <a:pos x="195" y="125"/>
              </a:cxn>
              <a:cxn ang="0">
                <a:pos x="166" y="145"/>
              </a:cxn>
              <a:cxn ang="0">
                <a:pos x="158" y="154"/>
              </a:cxn>
              <a:cxn ang="0">
                <a:pos x="152" y="161"/>
              </a:cxn>
              <a:cxn ang="0">
                <a:pos x="145" y="156"/>
              </a:cxn>
              <a:cxn ang="0">
                <a:pos x="136" y="138"/>
              </a:cxn>
              <a:cxn ang="0">
                <a:pos x="139" y="124"/>
              </a:cxn>
              <a:cxn ang="0">
                <a:pos x="148" y="119"/>
              </a:cxn>
              <a:cxn ang="0">
                <a:pos x="145" y="105"/>
              </a:cxn>
              <a:cxn ang="0">
                <a:pos x="125" y="93"/>
              </a:cxn>
              <a:cxn ang="0">
                <a:pos x="99" y="102"/>
              </a:cxn>
              <a:cxn ang="0">
                <a:pos x="96" y="109"/>
              </a:cxn>
              <a:cxn ang="0">
                <a:pos x="81" y="116"/>
              </a:cxn>
              <a:cxn ang="0">
                <a:pos x="80" y="116"/>
              </a:cxn>
              <a:cxn ang="0">
                <a:pos x="65" y="109"/>
              </a:cxn>
              <a:cxn ang="0">
                <a:pos x="47" y="108"/>
              </a:cxn>
              <a:cxn ang="0">
                <a:pos x="29" y="108"/>
              </a:cxn>
              <a:cxn ang="0">
                <a:pos x="14" y="97"/>
              </a:cxn>
              <a:cxn ang="0">
                <a:pos x="9" y="92"/>
              </a:cxn>
              <a:cxn ang="0">
                <a:pos x="0" y="96"/>
              </a:cxn>
              <a:cxn ang="0">
                <a:pos x="0" y="96"/>
              </a:cxn>
              <a:cxn ang="0">
                <a:pos x="2" y="67"/>
              </a:cxn>
              <a:cxn ang="0">
                <a:pos x="7" y="50"/>
              </a:cxn>
              <a:cxn ang="0">
                <a:pos x="18" y="40"/>
              </a:cxn>
              <a:cxn ang="0">
                <a:pos x="33" y="14"/>
              </a:cxn>
            </a:cxnLst>
            <a:rect l="0" t="0" r="r" b="b"/>
            <a:pathLst>
              <a:path w="230" h="161">
                <a:moveTo>
                  <a:pt x="33" y="14"/>
                </a:moveTo>
                <a:cubicBezTo>
                  <a:pt x="46" y="10"/>
                  <a:pt x="46" y="10"/>
                  <a:pt x="46" y="10"/>
                </a:cubicBezTo>
                <a:cubicBezTo>
                  <a:pt x="60" y="6"/>
                  <a:pt x="71" y="13"/>
                  <a:pt x="84" y="10"/>
                </a:cubicBezTo>
                <a:cubicBezTo>
                  <a:pt x="94" y="8"/>
                  <a:pt x="107" y="2"/>
                  <a:pt x="117" y="2"/>
                </a:cubicBezTo>
                <a:cubicBezTo>
                  <a:pt x="117" y="3"/>
                  <a:pt x="117" y="3"/>
                  <a:pt x="117" y="3"/>
                </a:cubicBezTo>
                <a:cubicBezTo>
                  <a:pt x="118" y="6"/>
                  <a:pt x="118" y="17"/>
                  <a:pt x="123" y="16"/>
                </a:cubicBezTo>
                <a:cubicBezTo>
                  <a:pt x="128" y="15"/>
                  <a:pt x="131" y="15"/>
                  <a:pt x="135" y="15"/>
                </a:cubicBezTo>
                <a:cubicBezTo>
                  <a:pt x="141" y="15"/>
                  <a:pt x="145" y="10"/>
                  <a:pt x="150" y="8"/>
                </a:cubicBezTo>
                <a:cubicBezTo>
                  <a:pt x="152" y="7"/>
                  <a:pt x="154" y="6"/>
                  <a:pt x="156" y="5"/>
                </a:cubicBezTo>
                <a:cubicBezTo>
                  <a:pt x="159" y="4"/>
                  <a:pt x="166" y="3"/>
                  <a:pt x="169" y="0"/>
                </a:cubicBezTo>
                <a:cubicBezTo>
                  <a:pt x="169" y="0"/>
                  <a:pt x="169" y="0"/>
                  <a:pt x="169" y="0"/>
                </a:cubicBezTo>
                <a:cubicBezTo>
                  <a:pt x="170" y="1"/>
                  <a:pt x="171" y="1"/>
                  <a:pt x="172" y="1"/>
                </a:cubicBezTo>
                <a:cubicBezTo>
                  <a:pt x="176" y="2"/>
                  <a:pt x="173" y="11"/>
                  <a:pt x="181" y="9"/>
                </a:cubicBezTo>
                <a:cubicBezTo>
                  <a:pt x="188" y="7"/>
                  <a:pt x="186" y="4"/>
                  <a:pt x="192" y="9"/>
                </a:cubicBezTo>
                <a:cubicBezTo>
                  <a:pt x="195" y="11"/>
                  <a:pt x="198" y="14"/>
                  <a:pt x="200" y="17"/>
                </a:cubicBezTo>
                <a:cubicBezTo>
                  <a:pt x="203" y="21"/>
                  <a:pt x="192" y="26"/>
                  <a:pt x="192" y="31"/>
                </a:cubicBezTo>
                <a:cubicBezTo>
                  <a:pt x="192" y="35"/>
                  <a:pt x="199" y="36"/>
                  <a:pt x="198" y="41"/>
                </a:cubicBezTo>
                <a:cubicBezTo>
                  <a:pt x="197" y="45"/>
                  <a:pt x="199" y="48"/>
                  <a:pt x="199" y="51"/>
                </a:cubicBezTo>
                <a:cubicBezTo>
                  <a:pt x="198" y="54"/>
                  <a:pt x="196" y="57"/>
                  <a:pt x="195" y="59"/>
                </a:cubicBezTo>
                <a:cubicBezTo>
                  <a:pt x="190" y="71"/>
                  <a:pt x="204" y="70"/>
                  <a:pt x="204" y="78"/>
                </a:cubicBezTo>
                <a:cubicBezTo>
                  <a:pt x="204" y="82"/>
                  <a:pt x="208" y="81"/>
                  <a:pt x="211" y="82"/>
                </a:cubicBezTo>
                <a:cubicBezTo>
                  <a:pt x="214" y="82"/>
                  <a:pt x="214" y="81"/>
                  <a:pt x="214" y="85"/>
                </a:cubicBezTo>
                <a:cubicBezTo>
                  <a:pt x="214" y="93"/>
                  <a:pt x="230" y="92"/>
                  <a:pt x="229" y="101"/>
                </a:cubicBezTo>
                <a:cubicBezTo>
                  <a:pt x="228" y="105"/>
                  <a:pt x="223" y="107"/>
                  <a:pt x="222" y="111"/>
                </a:cubicBezTo>
                <a:cubicBezTo>
                  <a:pt x="221" y="114"/>
                  <a:pt x="224" y="123"/>
                  <a:pt x="223" y="123"/>
                </a:cubicBezTo>
                <a:cubicBezTo>
                  <a:pt x="223" y="123"/>
                  <a:pt x="223" y="123"/>
                  <a:pt x="223" y="123"/>
                </a:cubicBezTo>
                <a:cubicBezTo>
                  <a:pt x="216" y="123"/>
                  <a:pt x="216" y="123"/>
                  <a:pt x="216" y="123"/>
                </a:cubicBezTo>
                <a:cubicBezTo>
                  <a:pt x="211" y="122"/>
                  <a:pt x="208" y="120"/>
                  <a:pt x="203" y="119"/>
                </a:cubicBezTo>
                <a:cubicBezTo>
                  <a:pt x="199" y="117"/>
                  <a:pt x="197" y="122"/>
                  <a:pt x="195" y="125"/>
                </a:cubicBezTo>
                <a:cubicBezTo>
                  <a:pt x="188" y="132"/>
                  <a:pt x="177" y="143"/>
                  <a:pt x="166" y="145"/>
                </a:cubicBezTo>
                <a:cubicBezTo>
                  <a:pt x="156" y="146"/>
                  <a:pt x="162" y="148"/>
                  <a:pt x="158" y="154"/>
                </a:cubicBezTo>
                <a:cubicBezTo>
                  <a:pt x="156" y="156"/>
                  <a:pt x="153" y="158"/>
                  <a:pt x="152" y="161"/>
                </a:cubicBezTo>
                <a:cubicBezTo>
                  <a:pt x="150" y="161"/>
                  <a:pt x="146" y="157"/>
                  <a:pt x="145" y="156"/>
                </a:cubicBezTo>
                <a:cubicBezTo>
                  <a:pt x="141" y="151"/>
                  <a:pt x="142" y="143"/>
                  <a:pt x="136" y="138"/>
                </a:cubicBezTo>
                <a:cubicBezTo>
                  <a:pt x="134" y="136"/>
                  <a:pt x="136" y="126"/>
                  <a:pt x="139" y="124"/>
                </a:cubicBezTo>
                <a:cubicBezTo>
                  <a:pt x="144" y="122"/>
                  <a:pt x="149" y="125"/>
                  <a:pt x="148" y="119"/>
                </a:cubicBezTo>
                <a:cubicBezTo>
                  <a:pt x="148" y="116"/>
                  <a:pt x="147" y="107"/>
                  <a:pt x="145" y="105"/>
                </a:cubicBezTo>
                <a:cubicBezTo>
                  <a:pt x="141" y="101"/>
                  <a:pt x="130" y="93"/>
                  <a:pt x="125" y="93"/>
                </a:cubicBezTo>
                <a:cubicBezTo>
                  <a:pt x="115" y="93"/>
                  <a:pt x="105" y="93"/>
                  <a:pt x="99" y="102"/>
                </a:cubicBezTo>
                <a:cubicBezTo>
                  <a:pt x="98" y="104"/>
                  <a:pt x="98" y="107"/>
                  <a:pt x="96" y="109"/>
                </a:cubicBezTo>
                <a:cubicBezTo>
                  <a:pt x="93" y="114"/>
                  <a:pt x="82" y="111"/>
                  <a:pt x="81" y="116"/>
                </a:cubicBezTo>
                <a:cubicBezTo>
                  <a:pt x="81" y="116"/>
                  <a:pt x="81" y="116"/>
                  <a:pt x="80" y="116"/>
                </a:cubicBezTo>
                <a:cubicBezTo>
                  <a:pt x="79" y="110"/>
                  <a:pt x="70" y="109"/>
                  <a:pt x="65" y="109"/>
                </a:cubicBezTo>
                <a:cubicBezTo>
                  <a:pt x="56" y="109"/>
                  <a:pt x="55" y="115"/>
                  <a:pt x="47" y="108"/>
                </a:cubicBezTo>
                <a:cubicBezTo>
                  <a:pt x="41" y="103"/>
                  <a:pt x="36" y="112"/>
                  <a:pt x="29" y="108"/>
                </a:cubicBezTo>
                <a:cubicBezTo>
                  <a:pt x="14" y="97"/>
                  <a:pt x="14" y="97"/>
                  <a:pt x="14" y="97"/>
                </a:cubicBezTo>
                <a:cubicBezTo>
                  <a:pt x="12" y="96"/>
                  <a:pt x="11" y="91"/>
                  <a:pt x="9" y="92"/>
                </a:cubicBezTo>
                <a:cubicBezTo>
                  <a:pt x="6" y="94"/>
                  <a:pt x="3" y="96"/>
                  <a:pt x="0" y="96"/>
                </a:cubicBezTo>
                <a:cubicBezTo>
                  <a:pt x="0" y="96"/>
                  <a:pt x="0" y="96"/>
                  <a:pt x="0" y="96"/>
                </a:cubicBezTo>
                <a:cubicBezTo>
                  <a:pt x="2" y="67"/>
                  <a:pt x="2" y="67"/>
                  <a:pt x="2" y="67"/>
                </a:cubicBezTo>
                <a:cubicBezTo>
                  <a:pt x="2" y="61"/>
                  <a:pt x="4" y="55"/>
                  <a:pt x="7" y="50"/>
                </a:cubicBezTo>
                <a:cubicBezTo>
                  <a:pt x="9" y="47"/>
                  <a:pt x="15" y="42"/>
                  <a:pt x="18" y="40"/>
                </a:cubicBezTo>
                <a:cubicBezTo>
                  <a:pt x="25" y="34"/>
                  <a:pt x="32" y="23"/>
                  <a:pt x="33" y="1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79" name="Freeform 7"/>
          <p:cNvSpPr>
            <a:spLocks/>
          </p:cNvSpPr>
          <p:nvPr/>
        </p:nvSpPr>
        <p:spPr bwMode="auto">
          <a:xfrm>
            <a:off x="10605507" y="3765106"/>
            <a:ext cx="907652" cy="386183"/>
          </a:xfrm>
          <a:custGeom>
            <a:avLst/>
            <a:gdLst/>
            <a:ahLst/>
            <a:cxnLst>
              <a:cxn ang="0">
                <a:pos x="297" y="6"/>
              </a:cxn>
              <a:cxn ang="0">
                <a:pos x="282" y="32"/>
              </a:cxn>
              <a:cxn ang="0">
                <a:pos x="271" y="42"/>
              </a:cxn>
              <a:cxn ang="0">
                <a:pos x="266" y="59"/>
              </a:cxn>
              <a:cxn ang="0">
                <a:pos x="264" y="88"/>
              </a:cxn>
              <a:cxn ang="0">
                <a:pos x="264" y="88"/>
              </a:cxn>
              <a:cxn ang="0">
                <a:pos x="260" y="86"/>
              </a:cxn>
              <a:cxn ang="0">
                <a:pos x="244" y="77"/>
              </a:cxn>
              <a:cxn ang="0">
                <a:pos x="220" y="85"/>
              </a:cxn>
              <a:cxn ang="0">
                <a:pos x="204" y="84"/>
              </a:cxn>
              <a:cxn ang="0">
                <a:pos x="184" y="78"/>
              </a:cxn>
              <a:cxn ang="0">
                <a:pos x="176" y="92"/>
              </a:cxn>
              <a:cxn ang="0">
                <a:pos x="169" y="99"/>
              </a:cxn>
              <a:cxn ang="0">
                <a:pos x="167" y="105"/>
              </a:cxn>
              <a:cxn ang="0">
                <a:pos x="156" y="118"/>
              </a:cxn>
              <a:cxn ang="0">
                <a:pos x="135" y="121"/>
              </a:cxn>
              <a:cxn ang="0">
                <a:pos x="121" y="126"/>
              </a:cxn>
              <a:cxn ang="0">
                <a:pos x="121" y="126"/>
              </a:cxn>
              <a:cxn ang="0">
                <a:pos x="119" y="117"/>
              </a:cxn>
              <a:cxn ang="0">
                <a:pos x="119" y="106"/>
              </a:cxn>
              <a:cxn ang="0">
                <a:pos x="106" y="94"/>
              </a:cxn>
              <a:cxn ang="0">
                <a:pos x="100" y="90"/>
              </a:cxn>
              <a:cxn ang="0">
                <a:pos x="93" y="97"/>
              </a:cxn>
              <a:cxn ang="0">
                <a:pos x="87" y="102"/>
              </a:cxn>
              <a:cxn ang="0">
                <a:pos x="82" y="107"/>
              </a:cxn>
              <a:cxn ang="0">
                <a:pos x="69" y="114"/>
              </a:cxn>
              <a:cxn ang="0">
                <a:pos x="60" y="116"/>
              </a:cxn>
              <a:cxn ang="0">
                <a:pos x="18" y="124"/>
              </a:cxn>
              <a:cxn ang="0">
                <a:pos x="18" y="124"/>
              </a:cxn>
              <a:cxn ang="0">
                <a:pos x="17" y="106"/>
              </a:cxn>
              <a:cxn ang="0">
                <a:pos x="5" y="97"/>
              </a:cxn>
              <a:cxn ang="0">
                <a:pos x="0" y="91"/>
              </a:cxn>
              <a:cxn ang="0">
                <a:pos x="5" y="79"/>
              </a:cxn>
              <a:cxn ang="0">
                <a:pos x="10" y="64"/>
              </a:cxn>
              <a:cxn ang="0">
                <a:pos x="30" y="63"/>
              </a:cxn>
              <a:cxn ang="0">
                <a:pos x="48" y="69"/>
              </a:cxn>
              <a:cxn ang="0">
                <a:pos x="48" y="59"/>
              </a:cxn>
              <a:cxn ang="0">
                <a:pos x="50" y="35"/>
              </a:cxn>
              <a:cxn ang="0">
                <a:pos x="39" y="18"/>
              </a:cxn>
              <a:cxn ang="0">
                <a:pos x="39" y="18"/>
              </a:cxn>
              <a:cxn ang="0">
                <a:pos x="50" y="19"/>
              </a:cxn>
              <a:cxn ang="0">
                <a:pos x="70" y="31"/>
              </a:cxn>
              <a:cxn ang="0">
                <a:pos x="96" y="32"/>
              </a:cxn>
              <a:cxn ang="0">
                <a:pos x="108" y="36"/>
              </a:cxn>
              <a:cxn ang="0">
                <a:pos x="114" y="21"/>
              </a:cxn>
              <a:cxn ang="0">
                <a:pos x="117" y="13"/>
              </a:cxn>
              <a:cxn ang="0">
                <a:pos x="129" y="14"/>
              </a:cxn>
              <a:cxn ang="0">
                <a:pos x="140" y="12"/>
              </a:cxn>
              <a:cxn ang="0">
                <a:pos x="159" y="12"/>
              </a:cxn>
              <a:cxn ang="0">
                <a:pos x="193" y="19"/>
              </a:cxn>
              <a:cxn ang="0">
                <a:pos x="203" y="0"/>
              </a:cxn>
              <a:cxn ang="0">
                <a:pos x="203" y="0"/>
              </a:cxn>
              <a:cxn ang="0">
                <a:pos x="244" y="6"/>
              </a:cxn>
              <a:cxn ang="0">
                <a:pos x="259" y="5"/>
              </a:cxn>
              <a:cxn ang="0">
                <a:pos x="297" y="6"/>
              </a:cxn>
            </a:cxnLst>
            <a:rect l="0" t="0" r="r" b="b"/>
            <a:pathLst>
              <a:path w="297" h="126">
                <a:moveTo>
                  <a:pt x="297" y="6"/>
                </a:moveTo>
                <a:cubicBezTo>
                  <a:pt x="296" y="15"/>
                  <a:pt x="289" y="26"/>
                  <a:pt x="282" y="32"/>
                </a:cubicBezTo>
                <a:cubicBezTo>
                  <a:pt x="279" y="34"/>
                  <a:pt x="273" y="39"/>
                  <a:pt x="271" y="42"/>
                </a:cubicBezTo>
                <a:cubicBezTo>
                  <a:pt x="268" y="47"/>
                  <a:pt x="266" y="53"/>
                  <a:pt x="266" y="59"/>
                </a:cubicBezTo>
                <a:cubicBezTo>
                  <a:pt x="264" y="88"/>
                  <a:pt x="264" y="88"/>
                  <a:pt x="264" y="88"/>
                </a:cubicBezTo>
                <a:cubicBezTo>
                  <a:pt x="264" y="88"/>
                  <a:pt x="264" y="88"/>
                  <a:pt x="264" y="88"/>
                </a:cubicBezTo>
                <a:cubicBezTo>
                  <a:pt x="263" y="88"/>
                  <a:pt x="262" y="88"/>
                  <a:pt x="260" y="86"/>
                </a:cubicBezTo>
                <a:cubicBezTo>
                  <a:pt x="256" y="80"/>
                  <a:pt x="247" y="81"/>
                  <a:pt x="244" y="77"/>
                </a:cubicBezTo>
                <a:cubicBezTo>
                  <a:pt x="240" y="71"/>
                  <a:pt x="223" y="81"/>
                  <a:pt x="220" y="85"/>
                </a:cubicBezTo>
                <a:cubicBezTo>
                  <a:pt x="217" y="89"/>
                  <a:pt x="208" y="85"/>
                  <a:pt x="204" y="84"/>
                </a:cubicBezTo>
                <a:cubicBezTo>
                  <a:pt x="199" y="83"/>
                  <a:pt x="190" y="77"/>
                  <a:pt x="184" y="78"/>
                </a:cubicBezTo>
                <a:cubicBezTo>
                  <a:pt x="182" y="79"/>
                  <a:pt x="177" y="89"/>
                  <a:pt x="176" y="92"/>
                </a:cubicBezTo>
                <a:cubicBezTo>
                  <a:pt x="174" y="96"/>
                  <a:pt x="171" y="96"/>
                  <a:pt x="169" y="99"/>
                </a:cubicBezTo>
                <a:cubicBezTo>
                  <a:pt x="168" y="100"/>
                  <a:pt x="168" y="103"/>
                  <a:pt x="167" y="105"/>
                </a:cubicBezTo>
                <a:cubicBezTo>
                  <a:pt x="165" y="107"/>
                  <a:pt x="159" y="117"/>
                  <a:pt x="156" y="118"/>
                </a:cubicBezTo>
                <a:cubicBezTo>
                  <a:pt x="151" y="120"/>
                  <a:pt x="141" y="120"/>
                  <a:pt x="135" y="121"/>
                </a:cubicBezTo>
                <a:cubicBezTo>
                  <a:pt x="121" y="126"/>
                  <a:pt x="121" y="126"/>
                  <a:pt x="121" y="126"/>
                </a:cubicBezTo>
                <a:cubicBezTo>
                  <a:pt x="121" y="126"/>
                  <a:pt x="121" y="126"/>
                  <a:pt x="121" y="126"/>
                </a:cubicBezTo>
                <a:cubicBezTo>
                  <a:pt x="120" y="124"/>
                  <a:pt x="120" y="119"/>
                  <a:pt x="119" y="117"/>
                </a:cubicBezTo>
                <a:cubicBezTo>
                  <a:pt x="116" y="111"/>
                  <a:pt x="117" y="111"/>
                  <a:pt x="119" y="106"/>
                </a:cubicBezTo>
                <a:cubicBezTo>
                  <a:pt x="122" y="99"/>
                  <a:pt x="111" y="96"/>
                  <a:pt x="106" y="94"/>
                </a:cubicBezTo>
                <a:cubicBezTo>
                  <a:pt x="104" y="93"/>
                  <a:pt x="101" y="91"/>
                  <a:pt x="100" y="90"/>
                </a:cubicBezTo>
                <a:cubicBezTo>
                  <a:pt x="93" y="97"/>
                  <a:pt x="93" y="97"/>
                  <a:pt x="93" y="97"/>
                </a:cubicBezTo>
                <a:cubicBezTo>
                  <a:pt x="91" y="99"/>
                  <a:pt x="89" y="100"/>
                  <a:pt x="87" y="102"/>
                </a:cubicBezTo>
                <a:cubicBezTo>
                  <a:pt x="85" y="103"/>
                  <a:pt x="83" y="105"/>
                  <a:pt x="82" y="107"/>
                </a:cubicBezTo>
                <a:cubicBezTo>
                  <a:pt x="78" y="110"/>
                  <a:pt x="73" y="113"/>
                  <a:pt x="69" y="114"/>
                </a:cubicBezTo>
                <a:cubicBezTo>
                  <a:pt x="66" y="115"/>
                  <a:pt x="62" y="115"/>
                  <a:pt x="60" y="116"/>
                </a:cubicBezTo>
                <a:cubicBezTo>
                  <a:pt x="46" y="122"/>
                  <a:pt x="31" y="122"/>
                  <a:pt x="18" y="124"/>
                </a:cubicBezTo>
                <a:cubicBezTo>
                  <a:pt x="18" y="124"/>
                  <a:pt x="18" y="124"/>
                  <a:pt x="18" y="124"/>
                </a:cubicBezTo>
                <a:cubicBezTo>
                  <a:pt x="18" y="120"/>
                  <a:pt x="18" y="110"/>
                  <a:pt x="17" y="106"/>
                </a:cubicBezTo>
                <a:cubicBezTo>
                  <a:pt x="15" y="98"/>
                  <a:pt x="12" y="98"/>
                  <a:pt x="5" y="97"/>
                </a:cubicBezTo>
                <a:cubicBezTo>
                  <a:pt x="0" y="97"/>
                  <a:pt x="3" y="93"/>
                  <a:pt x="0" y="91"/>
                </a:cubicBezTo>
                <a:cubicBezTo>
                  <a:pt x="0" y="86"/>
                  <a:pt x="4" y="84"/>
                  <a:pt x="5" y="79"/>
                </a:cubicBezTo>
                <a:cubicBezTo>
                  <a:pt x="6" y="77"/>
                  <a:pt x="9" y="65"/>
                  <a:pt x="10" y="64"/>
                </a:cubicBezTo>
                <a:cubicBezTo>
                  <a:pt x="15" y="64"/>
                  <a:pt x="25" y="69"/>
                  <a:pt x="30" y="63"/>
                </a:cubicBezTo>
                <a:cubicBezTo>
                  <a:pt x="34" y="63"/>
                  <a:pt x="43" y="74"/>
                  <a:pt x="48" y="69"/>
                </a:cubicBezTo>
                <a:cubicBezTo>
                  <a:pt x="48" y="59"/>
                  <a:pt x="48" y="59"/>
                  <a:pt x="48" y="59"/>
                </a:cubicBezTo>
                <a:cubicBezTo>
                  <a:pt x="42" y="56"/>
                  <a:pt x="52" y="39"/>
                  <a:pt x="50" y="35"/>
                </a:cubicBezTo>
                <a:cubicBezTo>
                  <a:pt x="47" y="28"/>
                  <a:pt x="42" y="25"/>
                  <a:pt x="39" y="18"/>
                </a:cubicBezTo>
                <a:cubicBezTo>
                  <a:pt x="39" y="18"/>
                  <a:pt x="39" y="18"/>
                  <a:pt x="39" y="18"/>
                </a:cubicBezTo>
                <a:cubicBezTo>
                  <a:pt x="50" y="19"/>
                  <a:pt x="50" y="19"/>
                  <a:pt x="50" y="19"/>
                </a:cubicBezTo>
                <a:cubicBezTo>
                  <a:pt x="59" y="23"/>
                  <a:pt x="58" y="30"/>
                  <a:pt x="70" y="31"/>
                </a:cubicBezTo>
                <a:cubicBezTo>
                  <a:pt x="78" y="32"/>
                  <a:pt x="88" y="28"/>
                  <a:pt x="96" y="32"/>
                </a:cubicBezTo>
                <a:cubicBezTo>
                  <a:pt x="99" y="35"/>
                  <a:pt x="103" y="38"/>
                  <a:pt x="108" y="36"/>
                </a:cubicBezTo>
                <a:cubicBezTo>
                  <a:pt x="118" y="30"/>
                  <a:pt x="114" y="31"/>
                  <a:pt x="114" y="21"/>
                </a:cubicBezTo>
                <a:cubicBezTo>
                  <a:pt x="114" y="18"/>
                  <a:pt x="112" y="13"/>
                  <a:pt x="117" y="13"/>
                </a:cubicBezTo>
                <a:cubicBezTo>
                  <a:pt x="121" y="13"/>
                  <a:pt x="125" y="14"/>
                  <a:pt x="129" y="14"/>
                </a:cubicBezTo>
                <a:cubicBezTo>
                  <a:pt x="134" y="14"/>
                  <a:pt x="135" y="14"/>
                  <a:pt x="140" y="12"/>
                </a:cubicBezTo>
                <a:cubicBezTo>
                  <a:pt x="147" y="9"/>
                  <a:pt x="152" y="9"/>
                  <a:pt x="159" y="12"/>
                </a:cubicBezTo>
                <a:cubicBezTo>
                  <a:pt x="169" y="15"/>
                  <a:pt x="182" y="21"/>
                  <a:pt x="193" y="19"/>
                </a:cubicBezTo>
                <a:cubicBezTo>
                  <a:pt x="202" y="17"/>
                  <a:pt x="201" y="7"/>
                  <a:pt x="203" y="0"/>
                </a:cubicBezTo>
                <a:cubicBezTo>
                  <a:pt x="203" y="0"/>
                  <a:pt x="203" y="0"/>
                  <a:pt x="203" y="0"/>
                </a:cubicBezTo>
                <a:cubicBezTo>
                  <a:pt x="244" y="6"/>
                  <a:pt x="244" y="6"/>
                  <a:pt x="244" y="6"/>
                </a:cubicBezTo>
                <a:cubicBezTo>
                  <a:pt x="248" y="5"/>
                  <a:pt x="254" y="6"/>
                  <a:pt x="259" y="5"/>
                </a:cubicBezTo>
                <a:cubicBezTo>
                  <a:pt x="273" y="2"/>
                  <a:pt x="284" y="6"/>
                  <a:pt x="297" y="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0" name="Freeform 8"/>
          <p:cNvSpPr>
            <a:spLocks/>
          </p:cNvSpPr>
          <p:nvPr/>
        </p:nvSpPr>
        <p:spPr bwMode="auto">
          <a:xfrm>
            <a:off x="10521875" y="3467474"/>
            <a:ext cx="703492" cy="413240"/>
          </a:xfrm>
          <a:custGeom>
            <a:avLst/>
            <a:gdLst/>
            <a:ahLst/>
            <a:cxnLst>
              <a:cxn ang="0">
                <a:pos x="198" y="49"/>
              </a:cxn>
              <a:cxn ang="0">
                <a:pos x="209" y="57"/>
              </a:cxn>
              <a:cxn ang="0">
                <a:pos x="218" y="74"/>
              </a:cxn>
              <a:cxn ang="0">
                <a:pos x="225" y="91"/>
              </a:cxn>
              <a:cxn ang="0">
                <a:pos x="230" y="97"/>
              </a:cxn>
              <a:cxn ang="0">
                <a:pos x="230" y="97"/>
              </a:cxn>
              <a:cxn ang="0">
                <a:pos x="220" y="116"/>
              </a:cxn>
              <a:cxn ang="0">
                <a:pos x="186" y="109"/>
              </a:cxn>
              <a:cxn ang="0">
                <a:pos x="167" y="109"/>
              </a:cxn>
              <a:cxn ang="0">
                <a:pos x="156" y="111"/>
              </a:cxn>
              <a:cxn ang="0">
                <a:pos x="144" y="110"/>
              </a:cxn>
              <a:cxn ang="0">
                <a:pos x="141" y="118"/>
              </a:cxn>
              <a:cxn ang="0">
                <a:pos x="135" y="133"/>
              </a:cxn>
              <a:cxn ang="0">
                <a:pos x="123" y="129"/>
              </a:cxn>
              <a:cxn ang="0">
                <a:pos x="97" y="128"/>
              </a:cxn>
              <a:cxn ang="0">
                <a:pos x="77" y="116"/>
              </a:cxn>
              <a:cxn ang="0">
                <a:pos x="66" y="115"/>
              </a:cxn>
              <a:cxn ang="0">
                <a:pos x="66" y="115"/>
              </a:cxn>
              <a:cxn ang="0">
                <a:pos x="56" y="113"/>
              </a:cxn>
              <a:cxn ang="0">
                <a:pos x="56" y="113"/>
              </a:cxn>
              <a:cxn ang="0">
                <a:pos x="51" y="107"/>
              </a:cxn>
              <a:cxn ang="0">
                <a:pos x="50" y="87"/>
              </a:cxn>
              <a:cxn ang="0">
                <a:pos x="29" y="74"/>
              </a:cxn>
              <a:cxn ang="0">
                <a:pos x="9" y="71"/>
              </a:cxn>
              <a:cxn ang="0">
                <a:pos x="2" y="56"/>
              </a:cxn>
              <a:cxn ang="0">
                <a:pos x="17" y="48"/>
              </a:cxn>
              <a:cxn ang="0">
                <a:pos x="28" y="44"/>
              </a:cxn>
              <a:cxn ang="0">
                <a:pos x="34" y="38"/>
              </a:cxn>
              <a:cxn ang="0">
                <a:pos x="45" y="0"/>
              </a:cxn>
              <a:cxn ang="0">
                <a:pos x="45" y="0"/>
              </a:cxn>
              <a:cxn ang="0">
                <a:pos x="49" y="6"/>
              </a:cxn>
              <a:cxn ang="0">
                <a:pos x="63" y="8"/>
              </a:cxn>
              <a:cxn ang="0">
                <a:pos x="69" y="13"/>
              </a:cxn>
              <a:cxn ang="0">
                <a:pos x="83" y="15"/>
              </a:cxn>
              <a:cxn ang="0">
                <a:pos x="91" y="25"/>
              </a:cxn>
              <a:cxn ang="0">
                <a:pos x="108" y="16"/>
              </a:cxn>
              <a:cxn ang="0">
                <a:pos x="125" y="9"/>
              </a:cxn>
              <a:cxn ang="0">
                <a:pos x="132" y="9"/>
              </a:cxn>
              <a:cxn ang="0">
                <a:pos x="139" y="27"/>
              </a:cxn>
              <a:cxn ang="0">
                <a:pos x="154" y="28"/>
              </a:cxn>
              <a:cxn ang="0">
                <a:pos x="167" y="43"/>
              </a:cxn>
              <a:cxn ang="0">
                <a:pos x="191" y="56"/>
              </a:cxn>
              <a:cxn ang="0">
                <a:pos x="198" y="49"/>
              </a:cxn>
            </a:cxnLst>
            <a:rect l="0" t="0" r="r" b="b"/>
            <a:pathLst>
              <a:path w="230" h="135">
                <a:moveTo>
                  <a:pt x="198" y="49"/>
                </a:moveTo>
                <a:cubicBezTo>
                  <a:pt x="202" y="52"/>
                  <a:pt x="205" y="53"/>
                  <a:pt x="209" y="57"/>
                </a:cubicBezTo>
                <a:cubicBezTo>
                  <a:pt x="212" y="60"/>
                  <a:pt x="217" y="70"/>
                  <a:pt x="218" y="74"/>
                </a:cubicBezTo>
                <a:cubicBezTo>
                  <a:pt x="219" y="79"/>
                  <a:pt x="222" y="86"/>
                  <a:pt x="225" y="91"/>
                </a:cubicBezTo>
                <a:cubicBezTo>
                  <a:pt x="230" y="97"/>
                  <a:pt x="230" y="97"/>
                  <a:pt x="230" y="97"/>
                </a:cubicBezTo>
                <a:cubicBezTo>
                  <a:pt x="230" y="97"/>
                  <a:pt x="230" y="97"/>
                  <a:pt x="230" y="97"/>
                </a:cubicBezTo>
                <a:cubicBezTo>
                  <a:pt x="228" y="104"/>
                  <a:pt x="229" y="114"/>
                  <a:pt x="220" y="116"/>
                </a:cubicBezTo>
                <a:cubicBezTo>
                  <a:pt x="209" y="118"/>
                  <a:pt x="196" y="112"/>
                  <a:pt x="186" y="109"/>
                </a:cubicBezTo>
                <a:cubicBezTo>
                  <a:pt x="179" y="106"/>
                  <a:pt x="174" y="106"/>
                  <a:pt x="167" y="109"/>
                </a:cubicBezTo>
                <a:cubicBezTo>
                  <a:pt x="162" y="111"/>
                  <a:pt x="161" y="111"/>
                  <a:pt x="156" y="111"/>
                </a:cubicBezTo>
                <a:cubicBezTo>
                  <a:pt x="152" y="111"/>
                  <a:pt x="148" y="110"/>
                  <a:pt x="144" y="110"/>
                </a:cubicBezTo>
                <a:cubicBezTo>
                  <a:pt x="139" y="110"/>
                  <a:pt x="141" y="115"/>
                  <a:pt x="141" y="118"/>
                </a:cubicBezTo>
                <a:cubicBezTo>
                  <a:pt x="141" y="128"/>
                  <a:pt x="145" y="127"/>
                  <a:pt x="135" y="133"/>
                </a:cubicBezTo>
                <a:cubicBezTo>
                  <a:pt x="130" y="135"/>
                  <a:pt x="126" y="132"/>
                  <a:pt x="123" y="129"/>
                </a:cubicBezTo>
                <a:cubicBezTo>
                  <a:pt x="115" y="125"/>
                  <a:pt x="105" y="129"/>
                  <a:pt x="97" y="128"/>
                </a:cubicBezTo>
                <a:cubicBezTo>
                  <a:pt x="85" y="127"/>
                  <a:pt x="86" y="120"/>
                  <a:pt x="77" y="116"/>
                </a:cubicBezTo>
                <a:cubicBezTo>
                  <a:pt x="66" y="115"/>
                  <a:pt x="66" y="115"/>
                  <a:pt x="66" y="115"/>
                </a:cubicBezTo>
                <a:cubicBezTo>
                  <a:pt x="66" y="115"/>
                  <a:pt x="66" y="115"/>
                  <a:pt x="66" y="115"/>
                </a:cubicBezTo>
                <a:cubicBezTo>
                  <a:pt x="65" y="113"/>
                  <a:pt x="59" y="116"/>
                  <a:pt x="56" y="113"/>
                </a:cubicBezTo>
                <a:cubicBezTo>
                  <a:pt x="56" y="113"/>
                  <a:pt x="56" y="113"/>
                  <a:pt x="56" y="113"/>
                </a:cubicBezTo>
                <a:cubicBezTo>
                  <a:pt x="51" y="107"/>
                  <a:pt x="51" y="107"/>
                  <a:pt x="51" y="107"/>
                </a:cubicBezTo>
                <a:cubicBezTo>
                  <a:pt x="43" y="101"/>
                  <a:pt x="51" y="95"/>
                  <a:pt x="50" y="87"/>
                </a:cubicBezTo>
                <a:cubicBezTo>
                  <a:pt x="48" y="81"/>
                  <a:pt x="35" y="74"/>
                  <a:pt x="29" y="74"/>
                </a:cubicBezTo>
                <a:cubicBezTo>
                  <a:pt x="22" y="74"/>
                  <a:pt x="17" y="72"/>
                  <a:pt x="9" y="71"/>
                </a:cubicBezTo>
                <a:cubicBezTo>
                  <a:pt x="5" y="70"/>
                  <a:pt x="0" y="60"/>
                  <a:pt x="2" y="56"/>
                </a:cubicBezTo>
                <a:cubicBezTo>
                  <a:pt x="7" y="54"/>
                  <a:pt x="12" y="51"/>
                  <a:pt x="17" y="48"/>
                </a:cubicBezTo>
                <a:cubicBezTo>
                  <a:pt x="22" y="45"/>
                  <a:pt x="27" y="52"/>
                  <a:pt x="28" y="44"/>
                </a:cubicBezTo>
                <a:cubicBezTo>
                  <a:pt x="29" y="40"/>
                  <a:pt x="31" y="38"/>
                  <a:pt x="34" y="38"/>
                </a:cubicBezTo>
                <a:cubicBezTo>
                  <a:pt x="48" y="35"/>
                  <a:pt x="34" y="8"/>
                  <a:pt x="45" y="0"/>
                </a:cubicBezTo>
                <a:cubicBezTo>
                  <a:pt x="45" y="0"/>
                  <a:pt x="45" y="0"/>
                  <a:pt x="45" y="0"/>
                </a:cubicBezTo>
                <a:cubicBezTo>
                  <a:pt x="49" y="6"/>
                  <a:pt x="49" y="6"/>
                  <a:pt x="49" y="6"/>
                </a:cubicBezTo>
                <a:cubicBezTo>
                  <a:pt x="51" y="6"/>
                  <a:pt x="60" y="6"/>
                  <a:pt x="63" y="8"/>
                </a:cubicBezTo>
                <a:cubicBezTo>
                  <a:pt x="65" y="9"/>
                  <a:pt x="67" y="12"/>
                  <a:pt x="69" y="13"/>
                </a:cubicBezTo>
                <a:cubicBezTo>
                  <a:pt x="72" y="15"/>
                  <a:pt x="80" y="13"/>
                  <a:pt x="83" y="15"/>
                </a:cubicBezTo>
                <a:cubicBezTo>
                  <a:pt x="86" y="17"/>
                  <a:pt x="89" y="22"/>
                  <a:pt x="91" y="25"/>
                </a:cubicBezTo>
                <a:cubicBezTo>
                  <a:pt x="94" y="25"/>
                  <a:pt x="105" y="18"/>
                  <a:pt x="108" y="16"/>
                </a:cubicBezTo>
                <a:cubicBezTo>
                  <a:pt x="114" y="13"/>
                  <a:pt x="119" y="11"/>
                  <a:pt x="125" y="9"/>
                </a:cubicBezTo>
                <a:cubicBezTo>
                  <a:pt x="128" y="9"/>
                  <a:pt x="130" y="9"/>
                  <a:pt x="132" y="9"/>
                </a:cubicBezTo>
                <a:cubicBezTo>
                  <a:pt x="132" y="14"/>
                  <a:pt x="132" y="25"/>
                  <a:pt x="139" y="27"/>
                </a:cubicBezTo>
                <a:cubicBezTo>
                  <a:pt x="141" y="28"/>
                  <a:pt x="155" y="26"/>
                  <a:pt x="154" y="28"/>
                </a:cubicBezTo>
                <a:cubicBezTo>
                  <a:pt x="147" y="35"/>
                  <a:pt x="164" y="39"/>
                  <a:pt x="167" y="43"/>
                </a:cubicBezTo>
                <a:cubicBezTo>
                  <a:pt x="173" y="51"/>
                  <a:pt x="180" y="61"/>
                  <a:pt x="191" y="56"/>
                </a:cubicBezTo>
                <a:cubicBezTo>
                  <a:pt x="198" y="49"/>
                  <a:pt x="198" y="49"/>
                  <a:pt x="198" y="4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1" name="Freeform 9"/>
          <p:cNvSpPr>
            <a:spLocks/>
          </p:cNvSpPr>
          <p:nvPr/>
        </p:nvSpPr>
        <p:spPr bwMode="auto">
          <a:xfrm>
            <a:off x="10406267" y="2739384"/>
            <a:ext cx="735469" cy="617401"/>
          </a:xfrm>
          <a:custGeom>
            <a:avLst/>
            <a:gdLst/>
            <a:ahLst/>
            <a:cxnLst>
              <a:cxn ang="0">
                <a:pos x="65" y="190"/>
              </a:cxn>
              <a:cxn ang="0">
                <a:pos x="84" y="171"/>
              </a:cxn>
              <a:cxn ang="0">
                <a:pos x="99" y="174"/>
              </a:cxn>
              <a:cxn ang="0">
                <a:pos x="124" y="178"/>
              </a:cxn>
              <a:cxn ang="0">
                <a:pos x="132" y="167"/>
              </a:cxn>
              <a:cxn ang="0">
                <a:pos x="146" y="154"/>
              </a:cxn>
              <a:cxn ang="0">
                <a:pos x="151" y="148"/>
              </a:cxn>
              <a:cxn ang="0">
                <a:pos x="146" y="141"/>
              </a:cxn>
              <a:cxn ang="0">
                <a:pos x="171" y="118"/>
              </a:cxn>
              <a:cxn ang="0">
                <a:pos x="214" y="111"/>
              </a:cxn>
              <a:cxn ang="0">
                <a:pos x="223" y="114"/>
              </a:cxn>
              <a:cxn ang="0">
                <a:pos x="227" y="114"/>
              </a:cxn>
              <a:cxn ang="0">
                <a:pos x="233" y="112"/>
              </a:cxn>
              <a:cxn ang="0">
                <a:pos x="238" y="108"/>
              </a:cxn>
              <a:cxn ang="0">
                <a:pos x="238" y="108"/>
              </a:cxn>
              <a:cxn ang="0">
                <a:pos x="240" y="80"/>
              </a:cxn>
              <a:cxn ang="0">
                <a:pos x="231" y="50"/>
              </a:cxn>
              <a:cxn ang="0">
                <a:pos x="222" y="27"/>
              </a:cxn>
              <a:cxn ang="0">
                <a:pos x="211" y="24"/>
              </a:cxn>
              <a:cxn ang="0">
                <a:pos x="209" y="13"/>
              </a:cxn>
              <a:cxn ang="0">
                <a:pos x="193" y="0"/>
              </a:cxn>
              <a:cxn ang="0">
                <a:pos x="193" y="0"/>
              </a:cxn>
              <a:cxn ang="0">
                <a:pos x="168" y="13"/>
              </a:cxn>
              <a:cxn ang="0">
                <a:pos x="162" y="34"/>
              </a:cxn>
              <a:cxn ang="0">
                <a:pos x="149" y="41"/>
              </a:cxn>
              <a:cxn ang="0">
                <a:pos x="134" y="54"/>
              </a:cxn>
              <a:cxn ang="0">
                <a:pos x="113" y="61"/>
              </a:cxn>
              <a:cxn ang="0">
                <a:pos x="92" y="66"/>
              </a:cxn>
              <a:cxn ang="0">
                <a:pos x="73" y="58"/>
              </a:cxn>
              <a:cxn ang="0">
                <a:pos x="67" y="44"/>
              </a:cxn>
              <a:cxn ang="0">
                <a:pos x="59" y="36"/>
              </a:cxn>
              <a:cxn ang="0">
                <a:pos x="40" y="32"/>
              </a:cxn>
              <a:cxn ang="0">
                <a:pos x="5" y="29"/>
              </a:cxn>
              <a:cxn ang="0">
                <a:pos x="5" y="29"/>
              </a:cxn>
              <a:cxn ang="0">
                <a:pos x="3" y="46"/>
              </a:cxn>
              <a:cxn ang="0">
                <a:pos x="12" y="65"/>
              </a:cxn>
              <a:cxn ang="0">
                <a:pos x="22" y="83"/>
              </a:cxn>
              <a:cxn ang="0">
                <a:pos x="1" y="115"/>
              </a:cxn>
              <a:cxn ang="0">
                <a:pos x="3" y="135"/>
              </a:cxn>
              <a:cxn ang="0">
                <a:pos x="6" y="151"/>
              </a:cxn>
              <a:cxn ang="0">
                <a:pos x="6" y="151"/>
              </a:cxn>
              <a:cxn ang="0">
                <a:pos x="15" y="152"/>
              </a:cxn>
              <a:cxn ang="0">
                <a:pos x="18" y="164"/>
              </a:cxn>
              <a:cxn ang="0">
                <a:pos x="28" y="183"/>
              </a:cxn>
              <a:cxn ang="0">
                <a:pos x="31" y="202"/>
              </a:cxn>
              <a:cxn ang="0">
                <a:pos x="31" y="202"/>
              </a:cxn>
              <a:cxn ang="0">
                <a:pos x="43" y="197"/>
              </a:cxn>
              <a:cxn ang="0">
                <a:pos x="52" y="193"/>
              </a:cxn>
              <a:cxn ang="0">
                <a:pos x="65" y="190"/>
              </a:cxn>
            </a:cxnLst>
            <a:rect l="0" t="0" r="r" b="b"/>
            <a:pathLst>
              <a:path w="241" h="202">
                <a:moveTo>
                  <a:pt x="65" y="190"/>
                </a:moveTo>
                <a:cubicBezTo>
                  <a:pt x="70" y="183"/>
                  <a:pt x="76" y="170"/>
                  <a:pt x="84" y="171"/>
                </a:cubicBezTo>
                <a:cubicBezTo>
                  <a:pt x="99" y="174"/>
                  <a:pt x="99" y="174"/>
                  <a:pt x="99" y="174"/>
                </a:cubicBezTo>
                <a:cubicBezTo>
                  <a:pt x="107" y="176"/>
                  <a:pt x="119" y="188"/>
                  <a:pt x="124" y="178"/>
                </a:cubicBezTo>
                <a:cubicBezTo>
                  <a:pt x="126" y="174"/>
                  <a:pt x="127" y="169"/>
                  <a:pt x="132" y="167"/>
                </a:cubicBezTo>
                <a:cubicBezTo>
                  <a:pt x="140" y="165"/>
                  <a:pt x="141" y="160"/>
                  <a:pt x="146" y="154"/>
                </a:cubicBezTo>
                <a:cubicBezTo>
                  <a:pt x="147" y="153"/>
                  <a:pt x="152" y="149"/>
                  <a:pt x="151" y="148"/>
                </a:cubicBezTo>
                <a:cubicBezTo>
                  <a:pt x="151" y="146"/>
                  <a:pt x="146" y="143"/>
                  <a:pt x="146" y="141"/>
                </a:cubicBezTo>
                <a:cubicBezTo>
                  <a:pt x="157" y="136"/>
                  <a:pt x="159" y="121"/>
                  <a:pt x="171" y="118"/>
                </a:cubicBezTo>
                <a:cubicBezTo>
                  <a:pt x="186" y="114"/>
                  <a:pt x="197" y="111"/>
                  <a:pt x="214" y="111"/>
                </a:cubicBezTo>
                <a:cubicBezTo>
                  <a:pt x="217" y="111"/>
                  <a:pt x="219" y="114"/>
                  <a:pt x="223" y="114"/>
                </a:cubicBezTo>
                <a:cubicBezTo>
                  <a:pt x="224" y="114"/>
                  <a:pt x="226" y="114"/>
                  <a:pt x="227" y="114"/>
                </a:cubicBezTo>
                <a:cubicBezTo>
                  <a:pt x="229" y="113"/>
                  <a:pt x="231" y="112"/>
                  <a:pt x="233" y="112"/>
                </a:cubicBezTo>
                <a:cubicBezTo>
                  <a:pt x="238" y="108"/>
                  <a:pt x="238" y="108"/>
                  <a:pt x="238" y="108"/>
                </a:cubicBezTo>
                <a:cubicBezTo>
                  <a:pt x="238" y="108"/>
                  <a:pt x="238" y="108"/>
                  <a:pt x="238" y="108"/>
                </a:cubicBezTo>
                <a:cubicBezTo>
                  <a:pt x="234" y="99"/>
                  <a:pt x="239" y="89"/>
                  <a:pt x="240" y="80"/>
                </a:cubicBezTo>
                <a:cubicBezTo>
                  <a:pt x="241" y="71"/>
                  <a:pt x="239" y="55"/>
                  <a:pt x="231" y="50"/>
                </a:cubicBezTo>
                <a:cubicBezTo>
                  <a:pt x="225" y="43"/>
                  <a:pt x="222" y="36"/>
                  <a:pt x="222" y="27"/>
                </a:cubicBezTo>
                <a:cubicBezTo>
                  <a:pt x="219" y="25"/>
                  <a:pt x="214" y="26"/>
                  <a:pt x="211" y="24"/>
                </a:cubicBezTo>
                <a:cubicBezTo>
                  <a:pt x="208" y="22"/>
                  <a:pt x="210" y="16"/>
                  <a:pt x="209" y="13"/>
                </a:cubicBezTo>
                <a:cubicBezTo>
                  <a:pt x="205" y="3"/>
                  <a:pt x="204" y="0"/>
                  <a:pt x="193" y="0"/>
                </a:cubicBezTo>
                <a:cubicBezTo>
                  <a:pt x="193" y="0"/>
                  <a:pt x="193" y="0"/>
                  <a:pt x="193" y="0"/>
                </a:cubicBezTo>
                <a:cubicBezTo>
                  <a:pt x="180" y="0"/>
                  <a:pt x="178" y="7"/>
                  <a:pt x="168" y="13"/>
                </a:cubicBezTo>
                <a:cubicBezTo>
                  <a:pt x="156" y="19"/>
                  <a:pt x="168" y="30"/>
                  <a:pt x="162" y="34"/>
                </a:cubicBezTo>
                <a:cubicBezTo>
                  <a:pt x="156" y="38"/>
                  <a:pt x="156" y="40"/>
                  <a:pt x="149" y="41"/>
                </a:cubicBezTo>
                <a:cubicBezTo>
                  <a:pt x="141" y="43"/>
                  <a:pt x="144" y="51"/>
                  <a:pt x="134" y="54"/>
                </a:cubicBezTo>
                <a:cubicBezTo>
                  <a:pt x="113" y="61"/>
                  <a:pt x="113" y="61"/>
                  <a:pt x="113" y="61"/>
                </a:cubicBezTo>
                <a:cubicBezTo>
                  <a:pt x="107" y="63"/>
                  <a:pt x="97" y="63"/>
                  <a:pt x="92" y="66"/>
                </a:cubicBezTo>
                <a:cubicBezTo>
                  <a:pt x="84" y="67"/>
                  <a:pt x="76" y="66"/>
                  <a:pt x="73" y="58"/>
                </a:cubicBezTo>
                <a:cubicBezTo>
                  <a:pt x="71" y="53"/>
                  <a:pt x="73" y="47"/>
                  <a:pt x="67" y="44"/>
                </a:cubicBezTo>
                <a:cubicBezTo>
                  <a:pt x="61" y="42"/>
                  <a:pt x="63" y="40"/>
                  <a:pt x="59" y="36"/>
                </a:cubicBezTo>
                <a:cubicBezTo>
                  <a:pt x="57" y="34"/>
                  <a:pt x="44" y="31"/>
                  <a:pt x="40" y="32"/>
                </a:cubicBezTo>
                <a:cubicBezTo>
                  <a:pt x="5" y="29"/>
                  <a:pt x="5" y="29"/>
                  <a:pt x="5" y="29"/>
                </a:cubicBezTo>
                <a:cubicBezTo>
                  <a:pt x="5" y="29"/>
                  <a:pt x="5" y="29"/>
                  <a:pt x="5" y="29"/>
                </a:cubicBezTo>
                <a:cubicBezTo>
                  <a:pt x="3" y="46"/>
                  <a:pt x="3" y="46"/>
                  <a:pt x="3" y="46"/>
                </a:cubicBezTo>
                <a:cubicBezTo>
                  <a:pt x="6" y="53"/>
                  <a:pt x="9" y="58"/>
                  <a:pt x="12" y="65"/>
                </a:cubicBezTo>
                <a:cubicBezTo>
                  <a:pt x="16" y="71"/>
                  <a:pt x="21" y="76"/>
                  <a:pt x="22" y="83"/>
                </a:cubicBezTo>
                <a:cubicBezTo>
                  <a:pt x="25" y="97"/>
                  <a:pt x="4" y="103"/>
                  <a:pt x="1" y="115"/>
                </a:cubicBezTo>
                <a:cubicBezTo>
                  <a:pt x="0" y="123"/>
                  <a:pt x="1" y="128"/>
                  <a:pt x="3" y="135"/>
                </a:cubicBezTo>
                <a:cubicBezTo>
                  <a:pt x="4" y="140"/>
                  <a:pt x="8" y="146"/>
                  <a:pt x="6" y="151"/>
                </a:cubicBezTo>
                <a:cubicBezTo>
                  <a:pt x="6" y="151"/>
                  <a:pt x="6" y="151"/>
                  <a:pt x="6" y="151"/>
                </a:cubicBezTo>
                <a:cubicBezTo>
                  <a:pt x="9" y="151"/>
                  <a:pt x="12" y="151"/>
                  <a:pt x="15" y="152"/>
                </a:cubicBezTo>
                <a:cubicBezTo>
                  <a:pt x="16" y="153"/>
                  <a:pt x="17" y="162"/>
                  <a:pt x="18" y="164"/>
                </a:cubicBezTo>
                <a:cubicBezTo>
                  <a:pt x="20" y="171"/>
                  <a:pt x="23" y="176"/>
                  <a:pt x="28" y="183"/>
                </a:cubicBezTo>
                <a:cubicBezTo>
                  <a:pt x="31" y="187"/>
                  <a:pt x="31" y="197"/>
                  <a:pt x="31" y="202"/>
                </a:cubicBezTo>
                <a:cubicBezTo>
                  <a:pt x="31" y="202"/>
                  <a:pt x="31" y="202"/>
                  <a:pt x="31" y="202"/>
                </a:cubicBezTo>
                <a:cubicBezTo>
                  <a:pt x="35" y="201"/>
                  <a:pt x="39" y="199"/>
                  <a:pt x="43" y="197"/>
                </a:cubicBezTo>
                <a:cubicBezTo>
                  <a:pt x="46" y="196"/>
                  <a:pt x="50" y="194"/>
                  <a:pt x="52" y="193"/>
                </a:cubicBezTo>
                <a:cubicBezTo>
                  <a:pt x="57" y="191"/>
                  <a:pt x="60" y="190"/>
                  <a:pt x="65" y="19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2" name="Freeform 10"/>
          <p:cNvSpPr>
            <a:spLocks/>
          </p:cNvSpPr>
          <p:nvPr/>
        </p:nvSpPr>
        <p:spPr bwMode="auto">
          <a:xfrm>
            <a:off x="10605507" y="3019797"/>
            <a:ext cx="779745" cy="634618"/>
          </a:xfrm>
          <a:custGeom>
            <a:avLst/>
            <a:gdLst/>
            <a:ahLst/>
            <a:cxnLst>
              <a:cxn ang="0">
                <a:pos x="0" y="98"/>
              </a:cxn>
              <a:cxn ang="0">
                <a:pos x="19" y="79"/>
              </a:cxn>
              <a:cxn ang="0">
                <a:pos x="34" y="82"/>
              </a:cxn>
              <a:cxn ang="0">
                <a:pos x="59" y="86"/>
              </a:cxn>
              <a:cxn ang="0">
                <a:pos x="67" y="75"/>
              </a:cxn>
              <a:cxn ang="0">
                <a:pos x="81" y="62"/>
              </a:cxn>
              <a:cxn ang="0">
                <a:pos x="86" y="56"/>
              </a:cxn>
              <a:cxn ang="0">
                <a:pos x="81" y="49"/>
              </a:cxn>
              <a:cxn ang="0">
                <a:pos x="106" y="26"/>
              </a:cxn>
              <a:cxn ang="0">
                <a:pos x="149" y="19"/>
              </a:cxn>
              <a:cxn ang="0">
                <a:pos x="158" y="22"/>
              </a:cxn>
              <a:cxn ang="0">
                <a:pos x="162" y="22"/>
              </a:cxn>
              <a:cxn ang="0">
                <a:pos x="168" y="20"/>
              </a:cxn>
              <a:cxn ang="0">
                <a:pos x="173" y="16"/>
              </a:cxn>
              <a:cxn ang="0">
                <a:pos x="173" y="16"/>
              </a:cxn>
              <a:cxn ang="0">
                <a:pos x="182" y="16"/>
              </a:cxn>
              <a:cxn ang="0">
                <a:pos x="208" y="16"/>
              </a:cxn>
              <a:cxn ang="0">
                <a:pos x="210" y="5"/>
              </a:cxn>
              <a:cxn ang="0">
                <a:pos x="221" y="1"/>
              </a:cxn>
              <a:cxn ang="0">
                <a:pos x="221" y="1"/>
              </a:cxn>
              <a:cxn ang="0">
                <a:pos x="230" y="18"/>
              </a:cxn>
              <a:cxn ang="0">
                <a:pos x="245" y="21"/>
              </a:cxn>
              <a:cxn ang="0">
                <a:pos x="251" y="27"/>
              </a:cxn>
              <a:cxn ang="0">
                <a:pos x="244" y="43"/>
              </a:cxn>
              <a:cxn ang="0">
                <a:pos x="219" y="66"/>
              </a:cxn>
              <a:cxn ang="0">
                <a:pos x="211" y="82"/>
              </a:cxn>
              <a:cxn ang="0">
                <a:pos x="186" y="103"/>
              </a:cxn>
              <a:cxn ang="0">
                <a:pos x="183" y="129"/>
              </a:cxn>
              <a:cxn ang="0">
                <a:pos x="170" y="142"/>
              </a:cxn>
              <a:cxn ang="0">
                <a:pos x="178" y="147"/>
              </a:cxn>
              <a:cxn ang="0">
                <a:pos x="172" y="170"/>
              </a:cxn>
              <a:cxn ang="0">
                <a:pos x="170" y="184"/>
              </a:cxn>
              <a:cxn ang="0">
                <a:pos x="171" y="195"/>
              </a:cxn>
              <a:cxn ang="0">
                <a:pos x="171" y="195"/>
              </a:cxn>
              <a:cxn ang="0">
                <a:pos x="164" y="202"/>
              </a:cxn>
              <a:cxn ang="0">
                <a:pos x="140" y="189"/>
              </a:cxn>
              <a:cxn ang="0">
                <a:pos x="127" y="174"/>
              </a:cxn>
              <a:cxn ang="0">
                <a:pos x="112" y="173"/>
              </a:cxn>
              <a:cxn ang="0">
                <a:pos x="105" y="155"/>
              </a:cxn>
              <a:cxn ang="0">
                <a:pos x="98" y="155"/>
              </a:cxn>
              <a:cxn ang="0">
                <a:pos x="81" y="162"/>
              </a:cxn>
              <a:cxn ang="0">
                <a:pos x="64" y="171"/>
              </a:cxn>
              <a:cxn ang="0">
                <a:pos x="56" y="161"/>
              </a:cxn>
              <a:cxn ang="0">
                <a:pos x="42" y="159"/>
              </a:cxn>
              <a:cxn ang="0">
                <a:pos x="36" y="154"/>
              </a:cxn>
              <a:cxn ang="0">
                <a:pos x="22" y="152"/>
              </a:cxn>
              <a:cxn ang="0">
                <a:pos x="18" y="146"/>
              </a:cxn>
              <a:cxn ang="0">
                <a:pos x="18" y="146"/>
              </a:cxn>
              <a:cxn ang="0">
                <a:pos x="17" y="109"/>
              </a:cxn>
              <a:cxn ang="0">
                <a:pos x="13" y="102"/>
              </a:cxn>
              <a:cxn ang="0">
                <a:pos x="0" y="98"/>
              </a:cxn>
            </a:cxnLst>
            <a:rect l="0" t="0" r="r" b="b"/>
            <a:pathLst>
              <a:path w="255" h="207">
                <a:moveTo>
                  <a:pt x="0" y="98"/>
                </a:moveTo>
                <a:cubicBezTo>
                  <a:pt x="5" y="91"/>
                  <a:pt x="11" y="78"/>
                  <a:pt x="19" y="79"/>
                </a:cubicBezTo>
                <a:cubicBezTo>
                  <a:pt x="34" y="82"/>
                  <a:pt x="34" y="82"/>
                  <a:pt x="34" y="82"/>
                </a:cubicBezTo>
                <a:cubicBezTo>
                  <a:pt x="42" y="84"/>
                  <a:pt x="54" y="96"/>
                  <a:pt x="59" y="86"/>
                </a:cubicBezTo>
                <a:cubicBezTo>
                  <a:pt x="61" y="82"/>
                  <a:pt x="62" y="77"/>
                  <a:pt x="67" y="75"/>
                </a:cubicBezTo>
                <a:cubicBezTo>
                  <a:pt x="75" y="73"/>
                  <a:pt x="76" y="68"/>
                  <a:pt x="81" y="62"/>
                </a:cubicBezTo>
                <a:cubicBezTo>
                  <a:pt x="82" y="61"/>
                  <a:pt x="87" y="57"/>
                  <a:pt x="86" y="56"/>
                </a:cubicBezTo>
                <a:cubicBezTo>
                  <a:pt x="86" y="54"/>
                  <a:pt x="81" y="51"/>
                  <a:pt x="81" y="49"/>
                </a:cubicBezTo>
                <a:cubicBezTo>
                  <a:pt x="92" y="44"/>
                  <a:pt x="94" y="29"/>
                  <a:pt x="106" y="26"/>
                </a:cubicBezTo>
                <a:cubicBezTo>
                  <a:pt x="121" y="22"/>
                  <a:pt x="132" y="19"/>
                  <a:pt x="149" y="19"/>
                </a:cubicBezTo>
                <a:cubicBezTo>
                  <a:pt x="152" y="19"/>
                  <a:pt x="154" y="22"/>
                  <a:pt x="158" y="22"/>
                </a:cubicBezTo>
                <a:cubicBezTo>
                  <a:pt x="159" y="22"/>
                  <a:pt x="161" y="22"/>
                  <a:pt x="162" y="22"/>
                </a:cubicBezTo>
                <a:cubicBezTo>
                  <a:pt x="164" y="21"/>
                  <a:pt x="166" y="20"/>
                  <a:pt x="168" y="20"/>
                </a:cubicBezTo>
                <a:cubicBezTo>
                  <a:pt x="173" y="16"/>
                  <a:pt x="173" y="16"/>
                  <a:pt x="173" y="16"/>
                </a:cubicBezTo>
                <a:cubicBezTo>
                  <a:pt x="173" y="16"/>
                  <a:pt x="173" y="16"/>
                  <a:pt x="173" y="16"/>
                </a:cubicBezTo>
                <a:cubicBezTo>
                  <a:pt x="176" y="15"/>
                  <a:pt x="179" y="16"/>
                  <a:pt x="182" y="16"/>
                </a:cubicBezTo>
                <a:cubicBezTo>
                  <a:pt x="186" y="16"/>
                  <a:pt x="207" y="19"/>
                  <a:pt x="208" y="16"/>
                </a:cubicBezTo>
                <a:cubicBezTo>
                  <a:pt x="210" y="13"/>
                  <a:pt x="208" y="9"/>
                  <a:pt x="210" y="5"/>
                </a:cubicBezTo>
                <a:cubicBezTo>
                  <a:pt x="213" y="0"/>
                  <a:pt x="217" y="2"/>
                  <a:pt x="221" y="1"/>
                </a:cubicBezTo>
                <a:cubicBezTo>
                  <a:pt x="221" y="1"/>
                  <a:pt x="221" y="1"/>
                  <a:pt x="221" y="1"/>
                </a:cubicBezTo>
                <a:cubicBezTo>
                  <a:pt x="229" y="5"/>
                  <a:pt x="227" y="11"/>
                  <a:pt x="230" y="18"/>
                </a:cubicBezTo>
                <a:cubicBezTo>
                  <a:pt x="232" y="24"/>
                  <a:pt x="239" y="21"/>
                  <a:pt x="245" y="21"/>
                </a:cubicBezTo>
                <a:cubicBezTo>
                  <a:pt x="248" y="21"/>
                  <a:pt x="250" y="25"/>
                  <a:pt x="251" y="27"/>
                </a:cubicBezTo>
                <a:cubicBezTo>
                  <a:pt x="255" y="33"/>
                  <a:pt x="249" y="38"/>
                  <a:pt x="244" y="43"/>
                </a:cubicBezTo>
                <a:cubicBezTo>
                  <a:pt x="236" y="50"/>
                  <a:pt x="228" y="59"/>
                  <a:pt x="219" y="66"/>
                </a:cubicBezTo>
                <a:cubicBezTo>
                  <a:pt x="215" y="72"/>
                  <a:pt x="219" y="76"/>
                  <a:pt x="211" y="82"/>
                </a:cubicBezTo>
                <a:cubicBezTo>
                  <a:pt x="186" y="103"/>
                  <a:pt x="186" y="103"/>
                  <a:pt x="186" y="103"/>
                </a:cubicBezTo>
                <a:cubicBezTo>
                  <a:pt x="179" y="109"/>
                  <a:pt x="191" y="123"/>
                  <a:pt x="183" y="129"/>
                </a:cubicBezTo>
                <a:cubicBezTo>
                  <a:pt x="180" y="132"/>
                  <a:pt x="170" y="138"/>
                  <a:pt x="170" y="142"/>
                </a:cubicBezTo>
                <a:cubicBezTo>
                  <a:pt x="170" y="147"/>
                  <a:pt x="180" y="140"/>
                  <a:pt x="178" y="147"/>
                </a:cubicBezTo>
                <a:cubicBezTo>
                  <a:pt x="172" y="170"/>
                  <a:pt x="172" y="170"/>
                  <a:pt x="172" y="170"/>
                </a:cubicBezTo>
                <a:cubicBezTo>
                  <a:pt x="171" y="174"/>
                  <a:pt x="170" y="179"/>
                  <a:pt x="170" y="184"/>
                </a:cubicBezTo>
                <a:cubicBezTo>
                  <a:pt x="169" y="188"/>
                  <a:pt x="171" y="192"/>
                  <a:pt x="171" y="195"/>
                </a:cubicBezTo>
                <a:cubicBezTo>
                  <a:pt x="171" y="195"/>
                  <a:pt x="171" y="195"/>
                  <a:pt x="171" y="195"/>
                </a:cubicBezTo>
                <a:cubicBezTo>
                  <a:pt x="164" y="202"/>
                  <a:pt x="164" y="202"/>
                  <a:pt x="164" y="202"/>
                </a:cubicBezTo>
                <a:cubicBezTo>
                  <a:pt x="153" y="207"/>
                  <a:pt x="146" y="197"/>
                  <a:pt x="140" y="189"/>
                </a:cubicBezTo>
                <a:cubicBezTo>
                  <a:pt x="137" y="185"/>
                  <a:pt x="120" y="181"/>
                  <a:pt x="127" y="174"/>
                </a:cubicBezTo>
                <a:cubicBezTo>
                  <a:pt x="128" y="172"/>
                  <a:pt x="114" y="174"/>
                  <a:pt x="112" y="173"/>
                </a:cubicBezTo>
                <a:cubicBezTo>
                  <a:pt x="105" y="171"/>
                  <a:pt x="105" y="160"/>
                  <a:pt x="105" y="155"/>
                </a:cubicBezTo>
                <a:cubicBezTo>
                  <a:pt x="103" y="155"/>
                  <a:pt x="101" y="155"/>
                  <a:pt x="98" y="155"/>
                </a:cubicBezTo>
                <a:cubicBezTo>
                  <a:pt x="92" y="157"/>
                  <a:pt x="87" y="159"/>
                  <a:pt x="81" y="162"/>
                </a:cubicBezTo>
                <a:cubicBezTo>
                  <a:pt x="78" y="164"/>
                  <a:pt x="67" y="171"/>
                  <a:pt x="64" y="171"/>
                </a:cubicBezTo>
                <a:cubicBezTo>
                  <a:pt x="62" y="168"/>
                  <a:pt x="59" y="163"/>
                  <a:pt x="56" y="161"/>
                </a:cubicBezTo>
                <a:cubicBezTo>
                  <a:pt x="53" y="159"/>
                  <a:pt x="45" y="161"/>
                  <a:pt x="42" y="159"/>
                </a:cubicBezTo>
                <a:cubicBezTo>
                  <a:pt x="40" y="158"/>
                  <a:pt x="38" y="155"/>
                  <a:pt x="36" y="154"/>
                </a:cubicBezTo>
                <a:cubicBezTo>
                  <a:pt x="33" y="152"/>
                  <a:pt x="24" y="152"/>
                  <a:pt x="22" y="152"/>
                </a:cubicBezTo>
                <a:cubicBezTo>
                  <a:pt x="18" y="146"/>
                  <a:pt x="18" y="146"/>
                  <a:pt x="18" y="146"/>
                </a:cubicBezTo>
                <a:cubicBezTo>
                  <a:pt x="18" y="146"/>
                  <a:pt x="18" y="146"/>
                  <a:pt x="18" y="146"/>
                </a:cubicBezTo>
                <a:cubicBezTo>
                  <a:pt x="10" y="135"/>
                  <a:pt x="14" y="122"/>
                  <a:pt x="17" y="109"/>
                </a:cubicBezTo>
                <a:cubicBezTo>
                  <a:pt x="18" y="108"/>
                  <a:pt x="14" y="103"/>
                  <a:pt x="13" y="102"/>
                </a:cubicBezTo>
                <a:cubicBezTo>
                  <a:pt x="9" y="97"/>
                  <a:pt x="5" y="98"/>
                  <a:pt x="0" y="9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3" name="Freeform 11"/>
          <p:cNvSpPr>
            <a:spLocks/>
          </p:cNvSpPr>
          <p:nvPr/>
        </p:nvSpPr>
        <p:spPr bwMode="auto">
          <a:xfrm>
            <a:off x="10359531" y="3317429"/>
            <a:ext cx="334527" cy="629699"/>
          </a:xfrm>
          <a:custGeom>
            <a:avLst/>
            <a:gdLst/>
            <a:ahLst/>
            <a:cxnLst>
              <a:cxn ang="0">
                <a:pos x="80" y="1"/>
              </a:cxn>
              <a:cxn ang="0">
                <a:pos x="93" y="5"/>
              </a:cxn>
              <a:cxn ang="0">
                <a:pos x="97" y="12"/>
              </a:cxn>
              <a:cxn ang="0">
                <a:pos x="98" y="49"/>
              </a:cxn>
              <a:cxn ang="0">
                <a:pos x="98" y="49"/>
              </a:cxn>
              <a:cxn ang="0">
                <a:pos x="87" y="87"/>
              </a:cxn>
              <a:cxn ang="0">
                <a:pos x="81" y="93"/>
              </a:cxn>
              <a:cxn ang="0">
                <a:pos x="70" y="97"/>
              </a:cxn>
              <a:cxn ang="0">
                <a:pos x="55" y="105"/>
              </a:cxn>
              <a:cxn ang="0">
                <a:pos x="62" y="120"/>
              </a:cxn>
              <a:cxn ang="0">
                <a:pos x="82" y="123"/>
              </a:cxn>
              <a:cxn ang="0">
                <a:pos x="103" y="136"/>
              </a:cxn>
              <a:cxn ang="0">
                <a:pos x="104" y="156"/>
              </a:cxn>
              <a:cxn ang="0">
                <a:pos x="109" y="162"/>
              </a:cxn>
              <a:cxn ang="0">
                <a:pos x="109" y="162"/>
              </a:cxn>
              <a:cxn ang="0">
                <a:pos x="58" y="203"/>
              </a:cxn>
              <a:cxn ang="0">
                <a:pos x="34" y="200"/>
              </a:cxn>
              <a:cxn ang="0">
                <a:pos x="16" y="186"/>
              </a:cxn>
              <a:cxn ang="0">
                <a:pos x="15" y="175"/>
              </a:cxn>
              <a:cxn ang="0">
                <a:pos x="10" y="168"/>
              </a:cxn>
              <a:cxn ang="0">
                <a:pos x="5" y="152"/>
              </a:cxn>
              <a:cxn ang="0">
                <a:pos x="5" y="152"/>
              </a:cxn>
              <a:cxn ang="0">
                <a:pos x="0" y="129"/>
              </a:cxn>
              <a:cxn ang="0">
                <a:pos x="10" y="119"/>
              </a:cxn>
              <a:cxn ang="0">
                <a:pos x="21" y="103"/>
              </a:cxn>
              <a:cxn ang="0">
                <a:pos x="24" y="92"/>
              </a:cxn>
              <a:cxn ang="0">
                <a:pos x="32" y="76"/>
              </a:cxn>
              <a:cxn ang="0">
                <a:pos x="28" y="59"/>
              </a:cxn>
              <a:cxn ang="0">
                <a:pos x="28" y="48"/>
              </a:cxn>
              <a:cxn ang="0">
                <a:pos x="26" y="42"/>
              </a:cxn>
              <a:cxn ang="0">
                <a:pos x="32" y="35"/>
              </a:cxn>
              <a:cxn ang="0">
                <a:pos x="33" y="34"/>
              </a:cxn>
              <a:cxn ang="0">
                <a:pos x="36" y="24"/>
              </a:cxn>
              <a:cxn ang="0">
                <a:pos x="46" y="13"/>
              </a:cxn>
              <a:cxn ang="0">
                <a:pos x="46" y="13"/>
              </a:cxn>
              <a:cxn ang="0">
                <a:pos x="58" y="8"/>
              </a:cxn>
              <a:cxn ang="0">
                <a:pos x="67" y="4"/>
              </a:cxn>
              <a:cxn ang="0">
                <a:pos x="80" y="1"/>
              </a:cxn>
            </a:cxnLst>
            <a:rect l="0" t="0" r="r" b="b"/>
            <a:pathLst>
              <a:path w="109" h="206">
                <a:moveTo>
                  <a:pt x="80" y="1"/>
                </a:moveTo>
                <a:cubicBezTo>
                  <a:pt x="85" y="1"/>
                  <a:pt x="89" y="0"/>
                  <a:pt x="93" y="5"/>
                </a:cubicBezTo>
                <a:cubicBezTo>
                  <a:pt x="94" y="6"/>
                  <a:pt x="98" y="11"/>
                  <a:pt x="97" y="12"/>
                </a:cubicBezTo>
                <a:cubicBezTo>
                  <a:pt x="94" y="25"/>
                  <a:pt x="90" y="38"/>
                  <a:pt x="98" y="49"/>
                </a:cubicBezTo>
                <a:cubicBezTo>
                  <a:pt x="98" y="49"/>
                  <a:pt x="98" y="49"/>
                  <a:pt x="98" y="49"/>
                </a:cubicBezTo>
                <a:cubicBezTo>
                  <a:pt x="87" y="57"/>
                  <a:pt x="101" y="84"/>
                  <a:pt x="87" y="87"/>
                </a:cubicBezTo>
                <a:cubicBezTo>
                  <a:pt x="84" y="87"/>
                  <a:pt x="82" y="89"/>
                  <a:pt x="81" y="93"/>
                </a:cubicBezTo>
                <a:cubicBezTo>
                  <a:pt x="80" y="101"/>
                  <a:pt x="75" y="94"/>
                  <a:pt x="70" y="97"/>
                </a:cubicBezTo>
                <a:cubicBezTo>
                  <a:pt x="65" y="100"/>
                  <a:pt x="60" y="103"/>
                  <a:pt x="55" y="105"/>
                </a:cubicBezTo>
                <a:cubicBezTo>
                  <a:pt x="53" y="109"/>
                  <a:pt x="58" y="119"/>
                  <a:pt x="62" y="120"/>
                </a:cubicBezTo>
                <a:cubicBezTo>
                  <a:pt x="70" y="121"/>
                  <a:pt x="75" y="123"/>
                  <a:pt x="82" y="123"/>
                </a:cubicBezTo>
                <a:cubicBezTo>
                  <a:pt x="88" y="123"/>
                  <a:pt x="101" y="130"/>
                  <a:pt x="103" y="136"/>
                </a:cubicBezTo>
                <a:cubicBezTo>
                  <a:pt x="104" y="144"/>
                  <a:pt x="96" y="150"/>
                  <a:pt x="104" y="156"/>
                </a:cubicBezTo>
                <a:cubicBezTo>
                  <a:pt x="109" y="162"/>
                  <a:pt x="109" y="162"/>
                  <a:pt x="109" y="162"/>
                </a:cubicBezTo>
                <a:cubicBezTo>
                  <a:pt x="109" y="162"/>
                  <a:pt x="109" y="162"/>
                  <a:pt x="109" y="162"/>
                </a:cubicBezTo>
                <a:cubicBezTo>
                  <a:pt x="95" y="176"/>
                  <a:pt x="80" y="206"/>
                  <a:pt x="58" y="203"/>
                </a:cubicBezTo>
                <a:cubicBezTo>
                  <a:pt x="34" y="200"/>
                  <a:pt x="34" y="200"/>
                  <a:pt x="34" y="200"/>
                </a:cubicBezTo>
                <a:cubicBezTo>
                  <a:pt x="28" y="200"/>
                  <a:pt x="19" y="192"/>
                  <a:pt x="16" y="186"/>
                </a:cubicBezTo>
                <a:cubicBezTo>
                  <a:pt x="15" y="183"/>
                  <a:pt x="17" y="177"/>
                  <a:pt x="15" y="175"/>
                </a:cubicBezTo>
                <a:cubicBezTo>
                  <a:pt x="14" y="173"/>
                  <a:pt x="11" y="170"/>
                  <a:pt x="10" y="168"/>
                </a:cubicBezTo>
                <a:cubicBezTo>
                  <a:pt x="5" y="152"/>
                  <a:pt x="5" y="152"/>
                  <a:pt x="5" y="152"/>
                </a:cubicBezTo>
                <a:cubicBezTo>
                  <a:pt x="5" y="152"/>
                  <a:pt x="5" y="152"/>
                  <a:pt x="5" y="152"/>
                </a:cubicBezTo>
                <a:cubicBezTo>
                  <a:pt x="0" y="129"/>
                  <a:pt x="0" y="129"/>
                  <a:pt x="0" y="129"/>
                </a:cubicBezTo>
                <a:cubicBezTo>
                  <a:pt x="1" y="125"/>
                  <a:pt x="6" y="121"/>
                  <a:pt x="10" y="119"/>
                </a:cubicBezTo>
                <a:cubicBezTo>
                  <a:pt x="15" y="115"/>
                  <a:pt x="19" y="108"/>
                  <a:pt x="21" y="103"/>
                </a:cubicBezTo>
                <a:cubicBezTo>
                  <a:pt x="23" y="99"/>
                  <a:pt x="22" y="96"/>
                  <a:pt x="24" y="92"/>
                </a:cubicBezTo>
                <a:cubicBezTo>
                  <a:pt x="27" y="86"/>
                  <a:pt x="31" y="82"/>
                  <a:pt x="32" y="76"/>
                </a:cubicBezTo>
                <a:cubicBezTo>
                  <a:pt x="32" y="70"/>
                  <a:pt x="31" y="65"/>
                  <a:pt x="28" y="59"/>
                </a:cubicBezTo>
                <a:cubicBezTo>
                  <a:pt x="27" y="56"/>
                  <a:pt x="28" y="52"/>
                  <a:pt x="28" y="48"/>
                </a:cubicBezTo>
                <a:cubicBezTo>
                  <a:pt x="28" y="46"/>
                  <a:pt x="26" y="44"/>
                  <a:pt x="26" y="42"/>
                </a:cubicBezTo>
                <a:cubicBezTo>
                  <a:pt x="26" y="39"/>
                  <a:pt x="29" y="36"/>
                  <a:pt x="32" y="35"/>
                </a:cubicBezTo>
                <a:cubicBezTo>
                  <a:pt x="32" y="34"/>
                  <a:pt x="32" y="34"/>
                  <a:pt x="33" y="34"/>
                </a:cubicBezTo>
                <a:cubicBezTo>
                  <a:pt x="33" y="30"/>
                  <a:pt x="34" y="27"/>
                  <a:pt x="36" y="24"/>
                </a:cubicBezTo>
                <a:cubicBezTo>
                  <a:pt x="46" y="13"/>
                  <a:pt x="46" y="13"/>
                  <a:pt x="46" y="13"/>
                </a:cubicBezTo>
                <a:cubicBezTo>
                  <a:pt x="46" y="13"/>
                  <a:pt x="46" y="13"/>
                  <a:pt x="46" y="13"/>
                </a:cubicBezTo>
                <a:cubicBezTo>
                  <a:pt x="50" y="12"/>
                  <a:pt x="54" y="10"/>
                  <a:pt x="58" y="8"/>
                </a:cubicBezTo>
                <a:cubicBezTo>
                  <a:pt x="61" y="7"/>
                  <a:pt x="65" y="5"/>
                  <a:pt x="67" y="4"/>
                </a:cubicBezTo>
                <a:cubicBezTo>
                  <a:pt x="72" y="2"/>
                  <a:pt x="75" y="1"/>
                  <a:pt x="80" y="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4" name="Freeform 12"/>
          <p:cNvSpPr>
            <a:spLocks/>
          </p:cNvSpPr>
          <p:nvPr/>
        </p:nvSpPr>
        <p:spPr bwMode="auto">
          <a:xfrm>
            <a:off x="11412308" y="2353203"/>
            <a:ext cx="703492" cy="300091"/>
          </a:xfrm>
          <a:custGeom>
            <a:avLst/>
            <a:gdLst/>
            <a:ahLst/>
            <a:cxnLst>
              <a:cxn ang="0">
                <a:pos x="0" y="28"/>
              </a:cxn>
              <a:cxn ang="0">
                <a:pos x="6" y="17"/>
              </a:cxn>
              <a:cxn ang="0">
                <a:pos x="8" y="6"/>
              </a:cxn>
              <a:cxn ang="0">
                <a:pos x="55" y="0"/>
              </a:cxn>
              <a:cxn ang="0">
                <a:pos x="55" y="0"/>
              </a:cxn>
              <a:cxn ang="0">
                <a:pos x="80" y="15"/>
              </a:cxn>
              <a:cxn ang="0">
                <a:pos x="93" y="25"/>
              </a:cxn>
              <a:cxn ang="0">
                <a:pos x="106" y="31"/>
              </a:cxn>
              <a:cxn ang="0">
                <a:pos x="146" y="18"/>
              </a:cxn>
              <a:cxn ang="0">
                <a:pos x="184" y="40"/>
              </a:cxn>
              <a:cxn ang="0">
                <a:pos x="189" y="45"/>
              </a:cxn>
              <a:cxn ang="0">
                <a:pos x="192" y="52"/>
              </a:cxn>
              <a:cxn ang="0">
                <a:pos x="197" y="59"/>
              </a:cxn>
              <a:cxn ang="0">
                <a:pos x="199" y="64"/>
              </a:cxn>
              <a:cxn ang="0">
                <a:pos x="201" y="65"/>
              </a:cxn>
              <a:cxn ang="0">
                <a:pos x="212" y="68"/>
              </a:cxn>
              <a:cxn ang="0">
                <a:pos x="216" y="77"/>
              </a:cxn>
              <a:cxn ang="0">
                <a:pos x="222" y="83"/>
              </a:cxn>
              <a:cxn ang="0">
                <a:pos x="222" y="83"/>
              </a:cxn>
              <a:cxn ang="0">
                <a:pos x="230" y="94"/>
              </a:cxn>
              <a:cxn ang="0">
                <a:pos x="229" y="98"/>
              </a:cxn>
              <a:cxn ang="0">
                <a:pos x="229" y="98"/>
              </a:cxn>
              <a:cxn ang="0">
                <a:pos x="219" y="89"/>
              </a:cxn>
              <a:cxn ang="0">
                <a:pos x="203" y="79"/>
              </a:cxn>
              <a:cxn ang="0">
                <a:pos x="195" y="74"/>
              </a:cxn>
              <a:cxn ang="0">
                <a:pos x="184" y="84"/>
              </a:cxn>
              <a:cxn ang="0">
                <a:pos x="179" y="90"/>
              </a:cxn>
              <a:cxn ang="0">
                <a:pos x="179" y="90"/>
              </a:cxn>
              <a:cxn ang="0">
                <a:pos x="154" y="94"/>
              </a:cxn>
              <a:cxn ang="0">
                <a:pos x="142" y="86"/>
              </a:cxn>
              <a:cxn ang="0">
                <a:pos x="133" y="82"/>
              </a:cxn>
              <a:cxn ang="0">
                <a:pos x="123" y="78"/>
              </a:cxn>
              <a:cxn ang="0">
                <a:pos x="107" y="80"/>
              </a:cxn>
              <a:cxn ang="0">
                <a:pos x="85" y="73"/>
              </a:cxn>
              <a:cxn ang="0">
                <a:pos x="58" y="71"/>
              </a:cxn>
              <a:cxn ang="0">
                <a:pos x="40" y="57"/>
              </a:cxn>
              <a:cxn ang="0">
                <a:pos x="25" y="72"/>
              </a:cxn>
              <a:cxn ang="0">
                <a:pos x="17" y="56"/>
              </a:cxn>
              <a:cxn ang="0">
                <a:pos x="13" y="44"/>
              </a:cxn>
              <a:cxn ang="0">
                <a:pos x="10" y="30"/>
              </a:cxn>
              <a:cxn ang="0">
                <a:pos x="0" y="28"/>
              </a:cxn>
            </a:cxnLst>
            <a:rect l="0" t="0" r="r" b="b"/>
            <a:pathLst>
              <a:path w="230" h="98">
                <a:moveTo>
                  <a:pt x="0" y="28"/>
                </a:moveTo>
                <a:cubicBezTo>
                  <a:pt x="6" y="17"/>
                  <a:pt x="6" y="17"/>
                  <a:pt x="6" y="17"/>
                </a:cubicBezTo>
                <a:cubicBezTo>
                  <a:pt x="8" y="6"/>
                  <a:pt x="8" y="6"/>
                  <a:pt x="8" y="6"/>
                </a:cubicBezTo>
                <a:cubicBezTo>
                  <a:pt x="24" y="6"/>
                  <a:pt x="40" y="0"/>
                  <a:pt x="55" y="0"/>
                </a:cubicBezTo>
                <a:cubicBezTo>
                  <a:pt x="55" y="0"/>
                  <a:pt x="55" y="0"/>
                  <a:pt x="55" y="0"/>
                </a:cubicBezTo>
                <a:cubicBezTo>
                  <a:pt x="55" y="16"/>
                  <a:pt x="72" y="8"/>
                  <a:pt x="80" y="15"/>
                </a:cubicBezTo>
                <a:cubicBezTo>
                  <a:pt x="83" y="18"/>
                  <a:pt x="89" y="24"/>
                  <a:pt x="93" y="25"/>
                </a:cubicBezTo>
                <a:cubicBezTo>
                  <a:pt x="97" y="26"/>
                  <a:pt x="105" y="31"/>
                  <a:pt x="106" y="31"/>
                </a:cubicBezTo>
                <a:cubicBezTo>
                  <a:pt x="117" y="25"/>
                  <a:pt x="134" y="21"/>
                  <a:pt x="146" y="18"/>
                </a:cubicBezTo>
                <a:cubicBezTo>
                  <a:pt x="155" y="15"/>
                  <a:pt x="178" y="34"/>
                  <a:pt x="184" y="40"/>
                </a:cubicBezTo>
                <a:cubicBezTo>
                  <a:pt x="185" y="41"/>
                  <a:pt x="188" y="43"/>
                  <a:pt x="189" y="45"/>
                </a:cubicBezTo>
                <a:cubicBezTo>
                  <a:pt x="190" y="47"/>
                  <a:pt x="191" y="49"/>
                  <a:pt x="192" y="52"/>
                </a:cubicBezTo>
                <a:cubicBezTo>
                  <a:pt x="192" y="55"/>
                  <a:pt x="195" y="58"/>
                  <a:pt x="197" y="59"/>
                </a:cubicBezTo>
                <a:cubicBezTo>
                  <a:pt x="199" y="64"/>
                  <a:pt x="199" y="64"/>
                  <a:pt x="199" y="64"/>
                </a:cubicBezTo>
                <a:cubicBezTo>
                  <a:pt x="200" y="65"/>
                  <a:pt x="201" y="65"/>
                  <a:pt x="201" y="65"/>
                </a:cubicBezTo>
                <a:cubicBezTo>
                  <a:pt x="204" y="66"/>
                  <a:pt x="212" y="66"/>
                  <a:pt x="212" y="68"/>
                </a:cubicBezTo>
                <a:cubicBezTo>
                  <a:pt x="212" y="73"/>
                  <a:pt x="213" y="72"/>
                  <a:pt x="216" y="77"/>
                </a:cubicBezTo>
                <a:cubicBezTo>
                  <a:pt x="217" y="79"/>
                  <a:pt x="220" y="81"/>
                  <a:pt x="222" y="83"/>
                </a:cubicBezTo>
                <a:cubicBezTo>
                  <a:pt x="222" y="83"/>
                  <a:pt x="222" y="83"/>
                  <a:pt x="222" y="83"/>
                </a:cubicBezTo>
                <a:cubicBezTo>
                  <a:pt x="226" y="86"/>
                  <a:pt x="230" y="90"/>
                  <a:pt x="230" y="94"/>
                </a:cubicBezTo>
                <a:cubicBezTo>
                  <a:pt x="229" y="96"/>
                  <a:pt x="229" y="97"/>
                  <a:pt x="229" y="98"/>
                </a:cubicBezTo>
                <a:cubicBezTo>
                  <a:pt x="229" y="98"/>
                  <a:pt x="229" y="98"/>
                  <a:pt x="229" y="98"/>
                </a:cubicBezTo>
                <a:cubicBezTo>
                  <a:pt x="219" y="89"/>
                  <a:pt x="219" y="89"/>
                  <a:pt x="219" y="89"/>
                </a:cubicBezTo>
                <a:cubicBezTo>
                  <a:pt x="214" y="82"/>
                  <a:pt x="207" y="86"/>
                  <a:pt x="203" y="79"/>
                </a:cubicBezTo>
                <a:cubicBezTo>
                  <a:pt x="200" y="74"/>
                  <a:pt x="202" y="68"/>
                  <a:pt x="195" y="74"/>
                </a:cubicBezTo>
                <a:cubicBezTo>
                  <a:pt x="192" y="78"/>
                  <a:pt x="188" y="80"/>
                  <a:pt x="184" y="84"/>
                </a:cubicBezTo>
                <a:cubicBezTo>
                  <a:pt x="181" y="87"/>
                  <a:pt x="179" y="86"/>
                  <a:pt x="179" y="90"/>
                </a:cubicBezTo>
                <a:cubicBezTo>
                  <a:pt x="179" y="90"/>
                  <a:pt x="179" y="90"/>
                  <a:pt x="179" y="90"/>
                </a:cubicBezTo>
                <a:cubicBezTo>
                  <a:pt x="174" y="92"/>
                  <a:pt x="159" y="95"/>
                  <a:pt x="154" y="94"/>
                </a:cubicBezTo>
                <a:cubicBezTo>
                  <a:pt x="149" y="92"/>
                  <a:pt x="148" y="87"/>
                  <a:pt x="142" y="86"/>
                </a:cubicBezTo>
                <a:cubicBezTo>
                  <a:pt x="139" y="85"/>
                  <a:pt x="135" y="84"/>
                  <a:pt x="133" y="82"/>
                </a:cubicBezTo>
                <a:cubicBezTo>
                  <a:pt x="130" y="79"/>
                  <a:pt x="128" y="76"/>
                  <a:pt x="123" y="78"/>
                </a:cubicBezTo>
                <a:cubicBezTo>
                  <a:pt x="117" y="80"/>
                  <a:pt x="113" y="82"/>
                  <a:pt x="107" y="80"/>
                </a:cubicBezTo>
                <a:cubicBezTo>
                  <a:pt x="101" y="77"/>
                  <a:pt x="92" y="74"/>
                  <a:pt x="85" y="73"/>
                </a:cubicBezTo>
                <a:cubicBezTo>
                  <a:pt x="76" y="71"/>
                  <a:pt x="67" y="76"/>
                  <a:pt x="58" y="71"/>
                </a:cubicBezTo>
                <a:cubicBezTo>
                  <a:pt x="54" y="69"/>
                  <a:pt x="41" y="61"/>
                  <a:pt x="40" y="57"/>
                </a:cubicBezTo>
                <a:cubicBezTo>
                  <a:pt x="34" y="57"/>
                  <a:pt x="28" y="72"/>
                  <a:pt x="25" y="72"/>
                </a:cubicBezTo>
                <a:cubicBezTo>
                  <a:pt x="20" y="71"/>
                  <a:pt x="17" y="60"/>
                  <a:pt x="17" y="56"/>
                </a:cubicBezTo>
                <a:cubicBezTo>
                  <a:pt x="16" y="50"/>
                  <a:pt x="15" y="50"/>
                  <a:pt x="13" y="44"/>
                </a:cubicBezTo>
                <a:cubicBezTo>
                  <a:pt x="11" y="39"/>
                  <a:pt x="15" y="30"/>
                  <a:pt x="10" y="30"/>
                </a:cubicBezTo>
                <a:cubicBezTo>
                  <a:pt x="6" y="29"/>
                  <a:pt x="4" y="28"/>
                  <a:pt x="0" y="2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5" name="Freeform 13"/>
          <p:cNvSpPr>
            <a:spLocks/>
          </p:cNvSpPr>
          <p:nvPr/>
        </p:nvSpPr>
        <p:spPr bwMode="auto">
          <a:xfrm>
            <a:off x="10952334" y="2439294"/>
            <a:ext cx="1013421" cy="639538"/>
          </a:xfrm>
          <a:custGeom>
            <a:avLst/>
            <a:gdLst/>
            <a:ahLst/>
            <a:cxnLst>
              <a:cxn ang="0">
                <a:pos x="150" y="0"/>
              </a:cxn>
              <a:cxn ang="0">
                <a:pos x="160" y="2"/>
              </a:cxn>
              <a:cxn ang="0">
                <a:pos x="163" y="16"/>
              </a:cxn>
              <a:cxn ang="0">
                <a:pos x="167" y="28"/>
              </a:cxn>
              <a:cxn ang="0">
                <a:pos x="175" y="44"/>
              </a:cxn>
              <a:cxn ang="0">
                <a:pos x="190" y="29"/>
              </a:cxn>
              <a:cxn ang="0">
                <a:pos x="208" y="43"/>
              </a:cxn>
              <a:cxn ang="0">
                <a:pos x="235" y="45"/>
              </a:cxn>
              <a:cxn ang="0">
                <a:pos x="257" y="52"/>
              </a:cxn>
              <a:cxn ang="0">
                <a:pos x="273" y="50"/>
              </a:cxn>
              <a:cxn ang="0">
                <a:pos x="283" y="54"/>
              </a:cxn>
              <a:cxn ang="0">
                <a:pos x="292" y="58"/>
              </a:cxn>
              <a:cxn ang="0">
                <a:pos x="304" y="66"/>
              </a:cxn>
              <a:cxn ang="0">
                <a:pos x="329" y="62"/>
              </a:cxn>
              <a:cxn ang="0">
                <a:pos x="329" y="62"/>
              </a:cxn>
              <a:cxn ang="0">
                <a:pos x="327" y="79"/>
              </a:cxn>
              <a:cxn ang="0">
                <a:pos x="321" y="84"/>
              </a:cxn>
              <a:cxn ang="0">
                <a:pos x="322" y="93"/>
              </a:cxn>
              <a:cxn ang="0">
                <a:pos x="321" y="113"/>
              </a:cxn>
              <a:cxn ang="0">
                <a:pos x="308" y="119"/>
              </a:cxn>
              <a:cxn ang="0">
                <a:pos x="298" y="119"/>
              </a:cxn>
              <a:cxn ang="0">
                <a:pos x="289" y="116"/>
              </a:cxn>
              <a:cxn ang="0">
                <a:pos x="277" y="117"/>
              </a:cxn>
              <a:cxn ang="0">
                <a:pos x="269" y="114"/>
              </a:cxn>
              <a:cxn ang="0">
                <a:pos x="265" y="123"/>
              </a:cxn>
              <a:cxn ang="0">
                <a:pos x="265" y="123"/>
              </a:cxn>
              <a:cxn ang="0">
                <a:pos x="242" y="127"/>
              </a:cxn>
              <a:cxn ang="0">
                <a:pos x="225" y="141"/>
              </a:cxn>
              <a:cxn ang="0">
                <a:pos x="216" y="157"/>
              </a:cxn>
              <a:cxn ang="0">
                <a:pos x="189" y="143"/>
              </a:cxn>
              <a:cxn ang="0">
                <a:pos x="173" y="127"/>
              </a:cxn>
              <a:cxn ang="0">
                <a:pos x="143" y="127"/>
              </a:cxn>
              <a:cxn ang="0">
                <a:pos x="131" y="154"/>
              </a:cxn>
              <a:cxn ang="0">
                <a:pos x="113" y="173"/>
              </a:cxn>
              <a:cxn ang="0">
                <a:pos x="107" y="191"/>
              </a:cxn>
              <a:cxn ang="0">
                <a:pos x="107" y="191"/>
              </a:cxn>
              <a:cxn ang="0">
                <a:pos x="96" y="195"/>
              </a:cxn>
              <a:cxn ang="0">
                <a:pos x="94" y="206"/>
              </a:cxn>
              <a:cxn ang="0">
                <a:pos x="68" y="206"/>
              </a:cxn>
              <a:cxn ang="0">
                <a:pos x="59" y="206"/>
              </a:cxn>
              <a:cxn ang="0">
                <a:pos x="59" y="206"/>
              </a:cxn>
              <a:cxn ang="0">
                <a:pos x="61" y="178"/>
              </a:cxn>
              <a:cxn ang="0">
                <a:pos x="52" y="148"/>
              </a:cxn>
              <a:cxn ang="0">
                <a:pos x="43" y="125"/>
              </a:cxn>
              <a:cxn ang="0">
                <a:pos x="32" y="122"/>
              </a:cxn>
              <a:cxn ang="0">
                <a:pos x="30" y="111"/>
              </a:cxn>
              <a:cxn ang="0">
                <a:pos x="14" y="98"/>
              </a:cxn>
              <a:cxn ang="0">
                <a:pos x="14" y="98"/>
              </a:cxn>
              <a:cxn ang="0">
                <a:pos x="29" y="83"/>
              </a:cxn>
              <a:cxn ang="0">
                <a:pos x="0" y="36"/>
              </a:cxn>
              <a:cxn ang="0">
                <a:pos x="9" y="26"/>
              </a:cxn>
              <a:cxn ang="0">
                <a:pos x="26" y="18"/>
              </a:cxn>
              <a:cxn ang="0">
                <a:pos x="33" y="16"/>
              </a:cxn>
              <a:cxn ang="0">
                <a:pos x="40" y="13"/>
              </a:cxn>
              <a:cxn ang="0">
                <a:pos x="40" y="13"/>
              </a:cxn>
              <a:cxn ang="0">
                <a:pos x="58" y="9"/>
              </a:cxn>
              <a:cxn ang="0">
                <a:pos x="100" y="2"/>
              </a:cxn>
              <a:cxn ang="0">
                <a:pos x="148" y="0"/>
              </a:cxn>
              <a:cxn ang="0">
                <a:pos x="150" y="0"/>
              </a:cxn>
            </a:cxnLst>
            <a:rect l="0" t="0" r="r" b="b"/>
            <a:pathLst>
              <a:path w="331" h="209">
                <a:moveTo>
                  <a:pt x="150" y="0"/>
                </a:moveTo>
                <a:cubicBezTo>
                  <a:pt x="154" y="0"/>
                  <a:pt x="156" y="1"/>
                  <a:pt x="160" y="2"/>
                </a:cubicBezTo>
                <a:cubicBezTo>
                  <a:pt x="165" y="2"/>
                  <a:pt x="161" y="11"/>
                  <a:pt x="163" y="16"/>
                </a:cubicBezTo>
                <a:cubicBezTo>
                  <a:pt x="165" y="22"/>
                  <a:pt x="166" y="22"/>
                  <a:pt x="167" y="28"/>
                </a:cubicBezTo>
                <a:cubicBezTo>
                  <a:pt x="167" y="32"/>
                  <a:pt x="170" y="43"/>
                  <a:pt x="175" y="44"/>
                </a:cubicBezTo>
                <a:cubicBezTo>
                  <a:pt x="178" y="44"/>
                  <a:pt x="184" y="29"/>
                  <a:pt x="190" y="29"/>
                </a:cubicBezTo>
                <a:cubicBezTo>
                  <a:pt x="191" y="33"/>
                  <a:pt x="204" y="41"/>
                  <a:pt x="208" y="43"/>
                </a:cubicBezTo>
                <a:cubicBezTo>
                  <a:pt x="217" y="48"/>
                  <a:pt x="226" y="43"/>
                  <a:pt x="235" y="45"/>
                </a:cubicBezTo>
                <a:cubicBezTo>
                  <a:pt x="242" y="46"/>
                  <a:pt x="251" y="49"/>
                  <a:pt x="257" y="52"/>
                </a:cubicBezTo>
                <a:cubicBezTo>
                  <a:pt x="263" y="54"/>
                  <a:pt x="267" y="52"/>
                  <a:pt x="273" y="50"/>
                </a:cubicBezTo>
                <a:cubicBezTo>
                  <a:pt x="278" y="48"/>
                  <a:pt x="280" y="51"/>
                  <a:pt x="283" y="54"/>
                </a:cubicBezTo>
                <a:cubicBezTo>
                  <a:pt x="285" y="56"/>
                  <a:pt x="289" y="57"/>
                  <a:pt x="292" y="58"/>
                </a:cubicBezTo>
                <a:cubicBezTo>
                  <a:pt x="298" y="59"/>
                  <a:pt x="299" y="64"/>
                  <a:pt x="304" y="66"/>
                </a:cubicBezTo>
                <a:cubicBezTo>
                  <a:pt x="309" y="67"/>
                  <a:pt x="324" y="64"/>
                  <a:pt x="329" y="62"/>
                </a:cubicBezTo>
                <a:cubicBezTo>
                  <a:pt x="329" y="62"/>
                  <a:pt x="329" y="62"/>
                  <a:pt x="329" y="62"/>
                </a:cubicBezTo>
                <a:cubicBezTo>
                  <a:pt x="328" y="69"/>
                  <a:pt x="331" y="74"/>
                  <a:pt x="327" y="79"/>
                </a:cubicBezTo>
                <a:cubicBezTo>
                  <a:pt x="325" y="81"/>
                  <a:pt x="322" y="82"/>
                  <a:pt x="321" y="84"/>
                </a:cubicBezTo>
                <a:cubicBezTo>
                  <a:pt x="319" y="88"/>
                  <a:pt x="321" y="89"/>
                  <a:pt x="322" y="93"/>
                </a:cubicBezTo>
                <a:cubicBezTo>
                  <a:pt x="322" y="100"/>
                  <a:pt x="321" y="106"/>
                  <a:pt x="321" y="113"/>
                </a:cubicBezTo>
                <a:cubicBezTo>
                  <a:pt x="321" y="114"/>
                  <a:pt x="311" y="117"/>
                  <a:pt x="308" y="119"/>
                </a:cubicBezTo>
                <a:cubicBezTo>
                  <a:pt x="303" y="122"/>
                  <a:pt x="303" y="123"/>
                  <a:pt x="298" y="119"/>
                </a:cubicBezTo>
                <a:cubicBezTo>
                  <a:pt x="293" y="116"/>
                  <a:pt x="295" y="113"/>
                  <a:pt x="289" y="116"/>
                </a:cubicBezTo>
                <a:cubicBezTo>
                  <a:pt x="284" y="119"/>
                  <a:pt x="281" y="119"/>
                  <a:pt x="277" y="117"/>
                </a:cubicBezTo>
                <a:cubicBezTo>
                  <a:pt x="275" y="116"/>
                  <a:pt x="271" y="112"/>
                  <a:pt x="269" y="114"/>
                </a:cubicBezTo>
                <a:cubicBezTo>
                  <a:pt x="264" y="120"/>
                  <a:pt x="263" y="120"/>
                  <a:pt x="265" y="123"/>
                </a:cubicBezTo>
                <a:cubicBezTo>
                  <a:pt x="265" y="123"/>
                  <a:pt x="265" y="123"/>
                  <a:pt x="265" y="123"/>
                </a:cubicBezTo>
                <a:cubicBezTo>
                  <a:pt x="242" y="127"/>
                  <a:pt x="242" y="127"/>
                  <a:pt x="242" y="127"/>
                </a:cubicBezTo>
                <a:cubicBezTo>
                  <a:pt x="236" y="130"/>
                  <a:pt x="228" y="135"/>
                  <a:pt x="225" y="141"/>
                </a:cubicBezTo>
                <a:cubicBezTo>
                  <a:pt x="223" y="144"/>
                  <a:pt x="219" y="157"/>
                  <a:pt x="216" y="157"/>
                </a:cubicBezTo>
                <a:cubicBezTo>
                  <a:pt x="205" y="158"/>
                  <a:pt x="197" y="150"/>
                  <a:pt x="189" y="143"/>
                </a:cubicBezTo>
                <a:cubicBezTo>
                  <a:pt x="184" y="138"/>
                  <a:pt x="179" y="130"/>
                  <a:pt x="173" y="127"/>
                </a:cubicBezTo>
                <a:cubicBezTo>
                  <a:pt x="164" y="124"/>
                  <a:pt x="151" y="122"/>
                  <a:pt x="143" y="127"/>
                </a:cubicBezTo>
                <a:cubicBezTo>
                  <a:pt x="133" y="137"/>
                  <a:pt x="132" y="141"/>
                  <a:pt x="131" y="154"/>
                </a:cubicBezTo>
                <a:cubicBezTo>
                  <a:pt x="130" y="161"/>
                  <a:pt x="119" y="169"/>
                  <a:pt x="113" y="173"/>
                </a:cubicBezTo>
                <a:cubicBezTo>
                  <a:pt x="106" y="178"/>
                  <a:pt x="110" y="184"/>
                  <a:pt x="107" y="191"/>
                </a:cubicBezTo>
                <a:cubicBezTo>
                  <a:pt x="107" y="191"/>
                  <a:pt x="107" y="191"/>
                  <a:pt x="107" y="191"/>
                </a:cubicBezTo>
                <a:cubicBezTo>
                  <a:pt x="103" y="192"/>
                  <a:pt x="99" y="190"/>
                  <a:pt x="96" y="195"/>
                </a:cubicBezTo>
                <a:cubicBezTo>
                  <a:pt x="94" y="199"/>
                  <a:pt x="96" y="203"/>
                  <a:pt x="94" y="206"/>
                </a:cubicBezTo>
                <a:cubicBezTo>
                  <a:pt x="93" y="209"/>
                  <a:pt x="72" y="206"/>
                  <a:pt x="68" y="206"/>
                </a:cubicBezTo>
                <a:cubicBezTo>
                  <a:pt x="65" y="206"/>
                  <a:pt x="62" y="205"/>
                  <a:pt x="59" y="206"/>
                </a:cubicBezTo>
                <a:cubicBezTo>
                  <a:pt x="59" y="206"/>
                  <a:pt x="59" y="206"/>
                  <a:pt x="59" y="206"/>
                </a:cubicBezTo>
                <a:cubicBezTo>
                  <a:pt x="55" y="197"/>
                  <a:pt x="60" y="187"/>
                  <a:pt x="61" y="178"/>
                </a:cubicBezTo>
                <a:cubicBezTo>
                  <a:pt x="62" y="169"/>
                  <a:pt x="60" y="153"/>
                  <a:pt x="52" y="148"/>
                </a:cubicBezTo>
                <a:cubicBezTo>
                  <a:pt x="46" y="141"/>
                  <a:pt x="43" y="134"/>
                  <a:pt x="43" y="125"/>
                </a:cubicBezTo>
                <a:cubicBezTo>
                  <a:pt x="40" y="123"/>
                  <a:pt x="35" y="124"/>
                  <a:pt x="32" y="122"/>
                </a:cubicBezTo>
                <a:cubicBezTo>
                  <a:pt x="29" y="120"/>
                  <a:pt x="31" y="114"/>
                  <a:pt x="30" y="111"/>
                </a:cubicBezTo>
                <a:cubicBezTo>
                  <a:pt x="26" y="101"/>
                  <a:pt x="25" y="98"/>
                  <a:pt x="14" y="98"/>
                </a:cubicBezTo>
                <a:cubicBezTo>
                  <a:pt x="14" y="98"/>
                  <a:pt x="14" y="98"/>
                  <a:pt x="14" y="98"/>
                </a:cubicBezTo>
                <a:cubicBezTo>
                  <a:pt x="18" y="92"/>
                  <a:pt x="24" y="88"/>
                  <a:pt x="29" y="83"/>
                </a:cubicBezTo>
                <a:cubicBezTo>
                  <a:pt x="46" y="67"/>
                  <a:pt x="3" y="49"/>
                  <a:pt x="0" y="36"/>
                </a:cubicBezTo>
                <a:cubicBezTo>
                  <a:pt x="3" y="32"/>
                  <a:pt x="4" y="29"/>
                  <a:pt x="9" y="26"/>
                </a:cubicBezTo>
                <a:cubicBezTo>
                  <a:pt x="13" y="23"/>
                  <a:pt x="21" y="21"/>
                  <a:pt x="26" y="18"/>
                </a:cubicBezTo>
                <a:cubicBezTo>
                  <a:pt x="28" y="17"/>
                  <a:pt x="31" y="17"/>
                  <a:pt x="33" y="16"/>
                </a:cubicBezTo>
                <a:cubicBezTo>
                  <a:pt x="34" y="15"/>
                  <a:pt x="38" y="13"/>
                  <a:pt x="40" y="13"/>
                </a:cubicBezTo>
                <a:cubicBezTo>
                  <a:pt x="40" y="13"/>
                  <a:pt x="40" y="13"/>
                  <a:pt x="40" y="13"/>
                </a:cubicBezTo>
                <a:cubicBezTo>
                  <a:pt x="58" y="9"/>
                  <a:pt x="58" y="9"/>
                  <a:pt x="58" y="9"/>
                </a:cubicBezTo>
                <a:cubicBezTo>
                  <a:pt x="72" y="6"/>
                  <a:pt x="85" y="2"/>
                  <a:pt x="100" y="2"/>
                </a:cubicBezTo>
                <a:cubicBezTo>
                  <a:pt x="114" y="2"/>
                  <a:pt x="136" y="5"/>
                  <a:pt x="148" y="0"/>
                </a:cubicBezTo>
                <a:cubicBezTo>
                  <a:pt x="149" y="0"/>
                  <a:pt x="149" y="0"/>
                  <a:pt x="150"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6" name="Freeform 14"/>
          <p:cNvSpPr>
            <a:spLocks/>
          </p:cNvSpPr>
          <p:nvPr/>
        </p:nvSpPr>
        <p:spPr bwMode="auto">
          <a:xfrm>
            <a:off x="10959712" y="1452930"/>
            <a:ext cx="533769" cy="592803"/>
          </a:xfrm>
          <a:custGeom>
            <a:avLst/>
            <a:gdLst/>
            <a:ahLst/>
            <a:cxnLst>
              <a:cxn ang="0">
                <a:pos x="0" y="140"/>
              </a:cxn>
              <a:cxn ang="0">
                <a:pos x="9" y="154"/>
              </a:cxn>
              <a:cxn ang="0">
                <a:pos x="30" y="163"/>
              </a:cxn>
              <a:cxn ang="0">
                <a:pos x="38" y="182"/>
              </a:cxn>
              <a:cxn ang="0">
                <a:pos x="39" y="192"/>
              </a:cxn>
              <a:cxn ang="0">
                <a:pos x="39" y="192"/>
              </a:cxn>
              <a:cxn ang="0">
                <a:pos x="51" y="192"/>
              </a:cxn>
              <a:cxn ang="0">
                <a:pos x="74" y="181"/>
              </a:cxn>
              <a:cxn ang="0">
                <a:pos x="81" y="169"/>
              </a:cxn>
              <a:cxn ang="0">
                <a:pos x="86" y="159"/>
              </a:cxn>
              <a:cxn ang="0">
                <a:pos x="93" y="146"/>
              </a:cxn>
              <a:cxn ang="0">
                <a:pos x="107" y="132"/>
              </a:cxn>
              <a:cxn ang="0">
                <a:pos x="124" y="130"/>
              </a:cxn>
              <a:cxn ang="0">
                <a:pos x="150" y="110"/>
              </a:cxn>
              <a:cxn ang="0">
                <a:pos x="159" y="106"/>
              </a:cxn>
              <a:cxn ang="0">
                <a:pos x="175" y="113"/>
              </a:cxn>
              <a:cxn ang="0">
                <a:pos x="175" y="113"/>
              </a:cxn>
              <a:cxn ang="0">
                <a:pos x="172" y="104"/>
              </a:cxn>
              <a:cxn ang="0">
                <a:pos x="175" y="98"/>
              </a:cxn>
              <a:cxn ang="0">
                <a:pos x="175" y="98"/>
              </a:cxn>
              <a:cxn ang="0">
                <a:pos x="171" y="86"/>
              </a:cxn>
              <a:cxn ang="0">
                <a:pos x="155" y="81"/>
              </a:cxn>
              <a:cxn ang="0">
                <a:pos x="143" y="87"/>
              </a:cxn>
              <a:cxn ang="0">
                <a:pos x="135" y="78"/>
              </a:cxn>
              <a:cxn ang="0">
                <a:pos x="131" y="71"/>
              </a:cxn>
              <a:cxn ang="0">
                <a:pos x="137" y="63"/>
              </a:cxn>
              <a:cxn ang="0">
                <a:pos x="133" y="59"/>
              </a:cxn>
              <a:cxn ang="0">
                <a:pos x="119" y="52"/>
              </a:cxn>
              <a:cxn ang="0">
                <a:pos x="103" y="43"/>
              </a:cxn>
              <a:cxn ang="0">
                <a:pos x="98" y="32"/>
              </a:cxn>
              <a:cxn ang="0">
                <a:pos x="90" y="24"/>
              </a:cxn>
              <a:cxn ang="0">
                <a:pos x="75" y="23"/>
              </a:cxn>
              <a:cxn ang="0">
                <a:pos x="74" y="6"/>
              </a:cxn>
              <a:cxn ang="0">
                <a:pos x="62" y="2"/>
              </a:cxn>
              <a:cxn ang="0">
                <a:pos x="39" y="12"/>
              </a:cxn>
              <a:cxn ang="0">
                <a:pos x="33" y="25"/>
              </a:cxn>
              <a:cxn ang="0">
                <a:pos x="31" y="35"/>
              </a:cxn>
              <a:cxn ang="0">
                <a:pos x="31" y="35"/>
              </a:cxn>
              <a:cxn ang="0">
                <a:pos x="32" y="41"/>
              </a:cxn>
              <a:cxn ang="0">
                <a:pos x="41" y="54"/>
              </a:cxn>
              <a:cxn ang="0">
                <a:pos x="28" y="86"/>
              </a:cxn>
              <a:cxn ang="0">
                <a:pos x="8" y="118"/>
              </a:cxn>
              <a:cxn ang="0">
                <a:pos x="9" y="125"/>
              </a:cxn>
              <a:cxn ang="0">
                <a:pos x="7" y="132"/>
              </a:cxn>
              <a:cxn ang="0">
                <a:pos x="0" y="140"/>
              </a:cxn>
            </a:cxnLst>
            <a:rect l="0" t="0" r="r" b="b"/>
            <a:pathLst>
              <a:path w="175" h="194">
                <a:moveTo>
                  <a:pt x="0" y="140"/>
                </a:moveTo>
                <a:cubicBezTo>
                  <a:pt x="5" y="143"/>
                  <a:pt x="7" y="149"/>
                  <a:pt x="9" y="154"/>
                </a:cubicBezTo>
                <a:cubicBezTo>
                  <a:pt x="14" y="164"/>
                  <a:pt x="23" y="159"/>
                  <a:pt x="30" y="163"/>
                </a:cubicBezTo>
                <a:cubicBezTo>
                  <a:pt x="38" y="168"/>
                  <a:pt x="38" y="175"/>
                  <a:pt x="38" y="182"/>
                </a:cubicBezTo>
                <a:cubicBezTo>
                  <a:pt x="39" y="192"/>
                  <a:pt x="39" y="192"/>
                  <a:pt x="39" y="192"/>
                </a:cubicBezTo>
                <a:cubicBezTo>
                  <a:pt x="39" y="192"/>
                  <a:pt x="39" y="192"/>
                  <a:pt x="39" y="192"/>
                </a:cubicBezTo>
                <a:cubicBezTo>
                  <a:pt x="43" y="192"/>
                  <a:pt x="47" y="194"/>
                  <a:pt x="51" y="192"/>
                </a:cubicBezTo>
                <a:cubicBezTo>
                  <a:pt x="58" y="190"/>
                  <a:pt x="66" y="184"/>
                  <a:pt x="74" y="181"/>
                </a:cubicBezTo>
                <a:cubicBezTo>
                  <a:pt x="81" y="178"/>
                  <a:pt x="80" y="176"/>
                  <a:pt x="81" y="169"/>
                </a:cubicBezTo>
                <a:cubicBezTo>
                  <a:pt x="81" y="164"/>
                  <a:pt x="84" y="163"/>
                  <a:pt x="86" y="159"/>
                </a:cubicBezTo>
                <a:cubicBezTo>
                  <a:pt x="87" y="155"/>
                  <a:pt x="88" y="145"/>
                  <a:pt x="93" y="146"/>
                </a:cubicBezTo>
                <a:cubicBezTo>
                  <a:pt x="98" y="147"/>
                  <a:pt x="104" y="136"/>
                  <a:pt x="107" y="132"/>
                </a:cubicBezTo>
                <a:cubicBezTo>
                  <a:pt x="113" y="128"/>
                  <a:pt x="117" y="130"/>
                  <a:pt x="124" y="130"/>
                </a:cubicBezTo>
                <a:cubicBezTo>
                  <a:pt x="134" y="128"/>
                  <a:pt x="144" y="117"/>
                  <a:pt x="150" y="110"/>
                </a:cubicBezTo>
                <a:cubicBezTo>
                  <a:pt x="153" y="107"/>
                  <a:pt x="156" y="103"/>
                  <a:pt x="159" y="106"/>
                </a:cubicBezTo>
                <a:cubicBezTo>
                  <a:pt x="163" y="109"/>
                  <a:pt x="170" y="111"/>
                  <a:pt x="175" y="113"/>
                </a:cubicBezTo>
                <a:cubicBezTo>
                  <a:pt x="175" y="113"/>
                  <a:pt x="175" y="113"/>
                  <a:pt x="175" y="113"/>
                </a:cubicBezTo>
                <a:cubicBezTo>
                  <a:pt x="174" y="110"/>
                  <a:pt x="173" y="106"/>
                  <a:pt x="172" y="104"/>
                </a:cubicBezTo>
                <a:cubicBezTo>
                  <a:pt x="175" y="98"/>
                  <a:pt x="175" y="98"/>
                  <a:pt x="175" y="98"/>
                </a:cubicBezTo>
                <a:cubicBezTo>
                  <a:pt x="175" y="98"/>
                  <a:pt x="175" y="98"/>
                  <a:pt x="175" y="98"/>
                </a:cubicBezTo>
                <a:cubicBezTo>
                  <a:pt x="172" y="96"/>
                  <a:pt x="172" y="89"/>
                  <a:pt x="171" y="86"/>
                </a:cubicBezTo>
                <a:cubicBezTo>
                  <a:pt x="170" y="81"/>
                  <a:pt x="160" y="81"/>
                  <a:pt x="155" y="81"/>
                </a:cubicBezTo>
                <a:cubicBezTo>
                  <a:pt x="150" y="81"/>
                  <a:pt x="147" y="86"/>
                  <a:pt x="143" y="87"/>
                </a:cubicBezTo>
                <a:cubicBezTo>
                  <a:pt x="137" y="88"/>
                  <a:pt x="136" y="82"/>
                  <a:pt x="135" y="78"/>
                </a:cubicBezTo>
                <a:cubicBezTo>
                  <a:pt x="134" y="74"/>
                  <a:pt x="133" y="75"/>
                  <a:pt x="131" y="71"/>
                </a:cubicBezTo>
                <a:cubicBezTo>
                  <a:pt x="137" y="63"/>
                  <a:pt x="137" y="63"/>
                  <a:pt x="137" y="63"/>
                </a:cubicBezTo>
                <a:cubicBezTo>
                  <a:pt x="133" y="59"/>
                  <a:pt x="133" y="59"/>
                  <a:pt x="133" y="59"/>
                </a:cubicBezTo>
                <a:cubicBezTo>
                  <a:pt x="128" y="59"/>
                  <a:pt x="121" y="57"/>
                  <a:pt x="119" y="52"/>
                </a:cubicBezTo>
                <a:cubicBezTo>
                  <a:pt x="115" y="45"/>
                  <a:pt x="107" y="49"/>
                  <a:pt x="103" y="43"/>
                </a:cubicBezTo>
                <a:cubicBezTo>
                  <a:pt x="100" y="40"/>
                  <a:pt x="99" y="35"/>
                  <a:pt x="98" y="32"/>
                </a:cubicBezTo>
                <a:cubicBezTo>
                  <a:pt x="97" y="26"/>
                  <a:pt x="92" y="29"/>
                  <a:pt x="90" y="24"/>
                </a:cubicBezTo>
                <a:cubicBezTo>
                  <a:pt x="85" y="15"/>
                  <a:pt x="83" y="32"/>
                  <a:pt x="75" y="23"/>
                </a:cubicBezTo>
                <a:cubicBezTo>
                  <a:pt x="71" y="18"/>
                  <a:pt x="73" y="12"/>
                  <a:pt x="74" y="6"/>
                </a:cubicBezTo>
                <a:cubicBezTo>
                  <a:pt x="76" y="1"/>
                  <a:pt x="67" y="3"/>
                  <a:pt x="62" y="2"/>
                </a:cubicBezTo>
                <a:cubicBezTo>
                  <a:pt x="55" y="1"/>
                  <a:pt x="41" y="0"/>
                  <a:pt x="39" y="12"/>
                </a:cubicBezTo>
                <a:cubicBezTo>
                  <a:pt x="38" y="22"/>
                  <a:pt x="41" y="19"/>
                  <a:pt x="33" y="25"/>
                </a:cubicBezTo>
                <a:cubicBezTo>
                  <a:pt x="31" y="26"/>
                  <a:pt x="31" y="32"/>
                  <a:pt x="31" y="35"/>
                </a:cubicBezTo>
                <a:cubicBezTo>
                  <a:pt x="31" y="35"/>
                  <a:pt x="31" y="35"/>
                  <a:pt x="31" y="35"/>
                </a:cubicBezTo>
                <a:cubicBezTo>
                  <a:pt x="32" y="41"/>
                  <a:pt x="32" y="41"/>
                  <a:pt x="32" y="41"/>
                </a:cubicBezTo>
                <a:cubicBezTo>
                  <a:pt x="33" y="46"/>
                  <a:pt x="40" y="49"/>
                  <a:pt x="41" y="54"/>
                </a:cubicBezTo>
                <a:cubicBezTo>
                  <a:pt x="44" y="66"/>
                  <a:pt x="35" y="78"/>
                  <a:pt x="28" y="86"/>
                </a:cubicBezTo>
                <a:cubicBezTo>
                  <a:pt x="18" y="99"/>
                  <a:pt x="8" y="100"/>
                  <a:pt x="8" y="118"/>
                </a:cubicBezTo>
                <a:cubicBezTo>
                  <a:pt x="8" y="120"/>
                  <a:pt x="9" y="123"/>
                  <a:pt x="9" y="125"/>
                </a:cubicBezTo>
                <a:cubicBezTo>
                  <a:pt x="10" y="127"/>
                  <a:pt x="8" y="130"/>
                  <a:pt x="7" y="132"/>
                </a:cubicBezTo>
                <a:cubicBezTo>
                  <a:pt x="5" y="135"/>
                  <a:pt x="1" y="137"/>
                  <a:pt x="0" y="1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7" name="Freeform 15"/>
          <p:cNvSpPr>
            <a:spLocks/>
          </p:cNvSpPr>
          <p:nvPr/>
        </p:nvSpPr>
        <p:spPr bwMode="auto">
          <a:xfrm>
            <a:off x="10856403" y="1767779"/>
            <a:ext cx="762526" cy="710872"/>
          </a:xfrm>
          <a:custGeom>
            <a:avLst/>
            <a:gdLst/>
            <a:ahLst/>
            <a:cxnLst>
              <a:cxn ang="0">
                <a:pos x="73" y="89"/>
              </a:cxn>
              <a:cxn ang="0">
                <a:pos x="85" y="89"/>
              </a:cxn>
              <a:cxn ang="0">
                <a:pos x="108" y="78"/>
              </a:cxn>
              <a:cxn ang="0">
                <a:pos x="115" y="66"/>
              </a:cxn>
              <a:cxn ang="0">
                <a:pos x="120" y="56"/>
              </a:cxn>
              <a:cxn ang="0">
                <a:pos x="127" y="43"/>
              </a:cxn>
              <a:cxn ang="0">
                <a:pos x="141" y="29"/>
              </a:cxn>
              <a:cxn ang="0">
                <a:pos x="158" y="27"/>
              </a:cxn>
              <a:cxn ang="0">
                <a:pos x="184" y="7"/>
              </a:cxn>
              <a:cxn ang="0">
                <a:pos x="193" y="3"/>
              </a:cxn>
              <a:cxn ang="0">
                <a:pos x="209" y="10"/>
              </a:cxn>
              <a:cxn ang="0">
                <a:pos x="209" y="10"/>
              </a:cxn>
              <a:cxn ang="0">
                <a:pos x="212" y="14"/>
              </a:cxn>
              <a:cxn ang="0">
                <a:pos x="237" y="29"/>
              </a:cxn>
              <a:cxn ang="0">
                <a:pos x="240" y="51"/>
              </a:cxn>
              <a:cxn ang="0">
                <a:pos x="250" y="76"/>
              </a:cxn>
              <a:cxn ang="0">
                <a:pos x="245" y="95"/>
              </a:cxn>
              <a:cxn ang="0">
                <a:pos x="231" y="114"/>
              </a:cxn>
              <a:cxn ang="0">
                <a:pos x="223" y="120"/>
              </a:cxn>
              <a:cxn ang="0">
                <a:pos x="226" y="128"/>
              </a:cxn>
              <a:cxn ang="0">
                <a:pos x="228" y="147"/>
              </a:cxn>
              <a:cxn ang="0">
                <a:pos x="233" y="162"/>
              </a:cxn>
              <a:cxn ang="0">
                <a:pos x="240" y="167"/>
              </a:cxn>
              <a:cxn ang="0">
                <a:pos x="239" y="177"/>
              </a:cxn>
              <a:cxn ang="0">
                <a:pos x="244" y="185"/>
              </a:cxn>
              <a:cxn ang="0">
                <a:pos x="238" y="189"/>
              </a:cxn>
              <a:cxn ang="0">
                <a:pos x="237" y="191"/>
              </a:cxn>
              <a:cxn ang="0">
                <a:pos x="237" y="191"/>
              </a:cxn>
              <a:cxn ang="0">
                <a:pos x="190" y="197"/>
              </a:cxn>
              <a:cxn ang="0">
                <a:pos x="188" y="208"/>
              </a:cxn>
              <a:cxn ang="0">
                <a:pos x="182" y="219"/>
              </a:cxn>
              <a:cxn ang="0">
                <a:pos x="182" y="219"/>
              </a:cxn>
              <a:cxn ang="0">
                <a:pos x="180" y="219"/>
              </a:cxn>
              <a:cxn ang="0">
                <a:pos x="132" y="221"/>
              </a:cxn>
              <a:cxn ang="0">
                <a:pos x="90" y="228"/>
              </a:cxn>
              <a:cxn ang="0">
                <a:pos x="72" y="232"/>
              </a:cxn>
              <a:cxn ang="0">
                <a:pos x="72" y="232"/>
              </a:cxn>
              <a:cxn ang="0">
                <a:pos x="53" y="203"/>
              </a:cxn>
              <a:cxn ang="0">
                <a:pos x="49" y="190"/>
              </a:cxn>
              <a:cxn ang="0">
                <a:pos x="30" y="179"/>
              </a:cxn>
              <a:cxn ang="0">
                <a:pos x="9" y="163"/>
              </a:cxn>
              <a:cxn ang="0">
                <a:pos x="18" y="150"/>
              </a:cxn>
              <a:cxn ang="0">
                <a:pos x="61" y="138"/>
              </a:cxn>
              <a:cxn ang="0">
                <a:pos x="70" y="101"/>
              </a:cxn>
              <a:cxn ang="0">
                <a:pos x="73" y="89"/>
              </a:cxn>
            </a:cxnLst>
            <a:rect l="0" t="0" r="r" b="b"/>
            <a:pathLst>
              <a:path w="250" h="232">
                <a:moveTo>
                  <a:pt x="73" y="89"/>
                </a:moveTo>
                <a:cubicBezTo>
                  <a:pt x="77" y="89"/>
                  <a:pt x="81" y="91"/>
                  <a:pt x="85" y="89"/>
                </a:cubicBezTo>
                <a:cubicBezTo>
                  <a:pt x="92" y="87"/>
                  <a:pt x="100" y="81"/>
                  <a:pt x="108" y="78"/>
                </a:cubicBezTo>
                <a:cubicBezTo>
                  <a:pt x="115" y="75"/>
                  <a:pt x="114" y="73"/>
                  <a:pt x="115" y="66"/>
                </a:cubicBezTo>
                <a:cubicBezTo>
                  <a:pt x="115" y="61"/>
                  <a:pt x="118" y="60"/>
                  <a:pt x="120" y="56"/>
                </a:cubicBezTo>
                <a:cubicBezTo>
                  <a:pt x="121" y="52"/>
                  <a:pt x="122" y="42"/>
                  <a:pt x="127" y="43"/>
                </a:cubicBezTo>
                <a:cubicBezTo>
                  <a:pt x="132" y="44"/>
                  <a:pt x="138" y="33"/>
                  <a:pt x="141" y="29"/>
                </a:cubicBezTo>
                <a:cubicBezTo>
                  <a:pt x="147" y="25"/>
                  <a:pt x="151" y="27"/>
                  <a:pt x="158" y="27"/>
                </a:cubicBezTo>
                <a:cubicBezTo>
                  <a:pt x="168" y="25"/>
                  <a:pt x="178" y="14"/>
                  <a:pt x="184" y="7"/>
                </a:cubicBezTo>
                <a:cubicBezTo>
                  <a:pt x="187" y="4"/>
                  <a:pt x="190" y="0"/>
                  <a:pt x="193" y="3"/>
                </a:cubicBezTo>
                <a:cubicBezTo>
                  <a:pt x="197" y="6"/>
                  <a:pt x="204" y="8"/>
                  <a:pt x="209" y="10"/>
                </a:cubicBezTo>
                <a:cubicBezTo>
                  <a:pt x="209" y="10"/>
                  <a:pt x="209" y="10"/>
                  <a:pt x="209" y="10"/>
                </a:cubicBezTo>
                <a:cubicBezTo>
                  <a:pt x="210" y="12"/>
                  <a:pt x="211" y="14"/>
                  <a:pt x="212" y="14"/>
                </a:cubicBezTo>
                <a:cubicBezTo>
                  <a:pt x="237" y="29"/>
                  <a:pt x="237" y="29"/>
                  <a:pt x="237" y="29"/>
                </a:cubicBezTo>
                <a:cubicBezTo>
                  <a:pt x="243" y="33"/>
                  <a:pt x="238" y="45"/>
                  <a:pt x="240" y="51"/>
                </a:cubicBezTo>
                <a:cubicBezTo>
                  <a:pt x="246" y="61"/>
                  <a:pt x="249" y="65"/>
                  <a:pt x="250" y="76"/>
                </a:cubicBezTo>
                <a:cubicBezTo>
                  <a:pt x="250" y="84"/>
                  <a:pt x="247" y="88"/>
                  <a:pt x="245" y="95"/>
                </a:cubicBezTo>
                <a:cubicBezTo>
                  <a:pt x="244" y="99"/>
                  <a:pt x="234" y="113"/>
                  <a:pt x="231" y="114"/>
                </a:cubicBezTo>
                <a:cubicBezTo>
                  <a:pt x="229" y="115"/>
                  <a:pt x="224" y="119"/>
                  <a:pt x="223" y="120"/>
                </a:cubicBezTo>
                <a:cubicBezTo>
                  <a:pt x="222" y="124"/>
                  <a:pt x="217" y="125"/>
                  <a:pt x="226" y="128"/>
                </a:cubicBezTo>
                <a:cubicBezTo>
                  <a:pt x="232" y="135"/>
                  <a:pt x="230" y="139"/>
                  <a:pt x="228" y="147"/>
                </a:cubicBezTo>
                <a:cubicBezTo>
                  <a:pt x="226" y="153"/>
                  <a:pt x="230" y="157"/>
                  <a:pt x="233" y="162"/>
                </a:cubicBezTo>
                <a:cubicBezTo>
                  <a:pt x="234" y="165"/>
                  <a:pt x="239" y="164"/>
                  <a:pt x="240" y="167"/>
                </a:cubicBezTo>
                <a:cubicBezTo>
                  <a:pt x="244" y="175"/>
                  <a:pt x="232" y="174"/>
                  <a:pt x="239" y="177"/>
                </a:cubicBezTo>
                <a:cubicBezTo>
                  <a:pt x="241" y="178"/>
                  <a:pt x="244" y="183"/>
                  <a:pt x="244" y="185"/>
                </a:cubicBezTo>
                <a:cubicBezTo>
                  <a:pt x="244" y="189"/>
                  <a:pt x="240" y="187"/>
                  <a:pt x="238" y="189"/>
                </a:cubicBezTo>
                <a:cubicBezTo>
                  <a:pt x="237" y="191"/>
                  <a:pt x="237" y="191"/>
                  <a:pt x="237" y="191"/>
                </a:cubicBezTo>
                <a:cubicBezTo>
                  <a:pt x="237" y="191"/>
                  <a:pt x="237" y="191"/>
                  <a:pt x="237" y="191"/>
                </a:cubicBezTo>
                <a:cubicBezTo>
                  <a:pt x="222" y="191"/>
                  <a:pt x="206" y="197"/>
                  <a:pt x="190" y="197"/>
                </a:cubicBezTo>
                <a:cubicBezTo>
                  <a:pt x="188" y="208"/>
                  <a:pt x="188" y="208"/>
                  <a:pt x="188" y="208"/>
                </a:cubicBezTo>
                <a:cubicBezTo>
                  <a:pt x="182" y="219"/>
                  <a:pt x="182" y="219"/>
                  <a:pt x="182" y="219"/>
                </a:cubicBezTo>
                <a:cubicBezTo>
                  <a:pt x="182" y="219"/>
                  <a:pt x="182" y="219"/>
                  <a:pt x="182" y="219"/>
                </a:cubicBezTo>
                <a:cubicBezTo>
                  <a:pt x="181" y="219"/>
                  <a:pt x="181" y="219"/>
                  <a:pt x="180" y="219"/>
                </a:cubicBezTo>
                <a:cubicBezTo>
                  <a:pt x="168" y="224"/>
                  <a:pt x="146" y="221"/>
                  <a:pt x="132" y="221"/>
                </a:cubicBezTo>
                <a:cubicBezTo>
                  <a:pt x="117" y="221"/>
                  <a:pt x="104" y="225"/>
                  <a:pt x="90" y="228"/>
                </a:cubicBezTo>
                <a:cubicBezTo>
                  <a:pt x="72" y="232"/>
                  <a:pt x="72" y="232"/>
                  <a:pt x="72" y="232"/>
                </a:cubicBezTo>
                <a:cubicBezTo>
                  <a:pt x="72" y="232"/>
                  <a:pt x="72" y="232"/>
                  <a:pt x="72" y="232"/>
                </a:cubicBezTo>
                <a:cubicBezTo>
                  <a:pt x="72" y="219"/>
                  <a:pt x="60" y="213"/>
                  <a:pt x="53" y="203"/>
                </a:cubicBezTo>
                <a:cubicBezTo>
                  <a:pt x="51" y="199"/>
                  <a:pt x="54" y="193"/>
                  <a:pt x="49" y="190"/>
                </a:cubicBezTo>
                <a:cubicBezTo>
                  <a:pt x="42" y="185"/>
                  <a:pt x="36" y="188"/>
                  <a:pt x="30" y="179"/>
                </a:cubicBezTo>
                <a:cubicBezTo>
                  <a:pt x="24" y="173"/>
                  <a:pt x="14" y="171"/>
                  <a:pt x="9" y="163"/>
                </a:cubicBezTo>
                <a:cubicBezTo>
                  <a:pt x="0" y="151"/>
                  <a:pt x="6" y="152"/>
                  <a:pt x="18" y="150"/>
                </a:cubicBezTo>
                <a:cubicBezTo>
                  <a:pt x="32" y="148"/>
                  <a:pt x="51" y="150"/>
                  <a:pt x="61" y="138"/>
                </a:cubicBezTo>
                <a:cubicBezTo>
                  <a:pt x="68" y="129"/>
                  <a:pt x="65" y="112"/>
                  <a:pt x="70" y="101"/>
                </a:cubicBezTo>
                <a:cubicBezTo>
                  <a:pt x="73" y="89"/>
                  <a:pt x="73" y="89"/>
                  <a:pt x="73" y="8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8" name="Freeform 16"/>
          <p:cNvSpPr>
            <a:spLocks/>
          </p:cNvSpPr>
          <p:nvPr/>
        </p:nvSpPr>
        <p:spPr bwMode="auto">
          <a:xfrm>
            <a:off x="10042222" y="1630033"/>
            <a:ext cx="482113" cy="489493"/>
          </a:xfrm>
          <a:custGeom>
            <a:avLst/>
            <a:gdLst/>
            <a:ahLst/>
            <a:cxnLst>
              <a:cxn ang="0">
                <a:pos x="42" y="159"/>
              </a:cxn>
              <a:cxn ang="0">
                <a:pos x="56" y="149"/>
              </a:cxn>
              <a:cxn ang="0">
                <a:pos x="66" y="142"/>
              </a:cxn>
              <a:cxn ang="0">
                <a:pos x="83" y="135"/>
              </a:cxn>
              <a:cxn ang="0">
                <a:pos x="104" y="118"/>
              </a:cxn>
              <a:cxn ang="0">
                <a:pos x="125" y="98"/>
              </a:cxn>
              <a:cxn ang="0">
                <a:pos x="125" y="98"/>
              </a:cxn>
              <a:cxn ang="0">
                <a:pos x="141" y="69"/>
              </a:cxn>
              <a:cxn ang="0">
                <a:pos x="153" y="58"/>
              </a:cxn>
              <a:cxn ang="0">
                <a:pos x="157" y="48"/>
              </a:cxn>
              <a:cxn ang="0">
                <a:pos x="158" y="37"/>
              </a:cxn>
              <a:cxn ang="0">
                <a:pos x="151" y="20"/>
              </a:cxn>
              <a:cxn ang="0">
                <a:pos x="136" y="0"/>
              </a:cxn>
              <a:cxn ang="0">
                <a:pos x="136" y="0"/>
              </a:cxn>
              <a:cxn ang="0">
                <a:pos x="96" y="29"/>
              </a:cxn>
              <a:cxn ang="0">
                <a:pos x="66" y="38"/>
              </a:cxn>
              <a:cxn ang="0">
                <a:pos x="33" y="56"/>
              </a:cxn>
              <a:cxn ang="0">
                <a:pos x="8" y="59"/>
              </a:cxn>
              <a:cxn ang="0">
                <a:pos x="0" y="64"/>
              </a:cxn>
              <a:cxn ang="0">
                <a:pos x="0" y="64"/>
              </a:cxn>
              <a:cxn ang="0">
                <a:pos x="11" y="72"/>
              </a:cxn>
              <a:cxn ang="0">
                <a:pos x="14" y="80"/>
              </a:cxn>
              <a:cxn ang="0">
                <a:pos x="22" y="94"/>
              </a:cxn>
              <a:cxn ang="0">
                <a:pos x="15" y="104"/>
              </a:cxn>
              <a:cxn ang="0">
                <a:pos x="17" y="115"/>
              </a:cxn>
              <a:cxn ang="0">
                <a:pos x="26" y="123"/>
              </a:cxn>
              <a:cxn ang="0">
                <a:pos x="20" y="136"/>
              </a:cxn>
              <a:cxn ang="0">
                <a:pos x="19" y="150"/>
              </a:cxn>
              <a:cxn ang="0">
                <a:pos x="20" y="154"/>
              </a:cxn>
              <a:cxn ang="0">
                <a:pos x="20" y="160"/>
              </a:cxn>
              <a:cxn ang="0">
                <a:pos x="20" y="160"/>
              </a:cxn>
              <a:cxn ang="0">
                <a:pos x="42" y="159"/>
              </a:cxn>
            </a:cxnLst>
            <a:rect l="0" t="0" r="r" b="b"/>
            <a:pathLst>
              <a:path w="158" h="160">
                <a:moveTo>
                  <a:pt x="42" y="159"/>
                </a:moveTo>
                <a:cubicBezTo>
                  <a:pt x="46" y="158"/>
                  <a:pt x="52" y="151"/>
                  <a:pt x="56" y="149"/>
                </a:cubicBezTo>
                <a:cubicBezTo>
                  <a:pt x="60" y="146"/>
                  <a:pt x="62" y="144"/>
                  <a:pt x="66" y="142"/>
                </a:cubicBezTo>
                <a:cubicBezTo>
                  <a:pt x="74" y="139"/>
                  <a:pt x="77" y="142"/>
                  <a:pt x="83" y="135"/>
                </a:cubicBezTo>
                <a:cubicBezTo>
                  <a:pt x="88" y="128"/>
                  <a:pt x="98" y="125"/>
                  <a:pt x="104" y="118"/>
                </a:cubicBezTo>
                <a:cubicBezTo>
                  <a:pt x="125" y="98"/>
                  <a:pt x="125" y="98"/>
                  <a:pt x="125" y="98"/>
                </a:cubicBezTo>
                <a:cubicBezTo>
                  <a:pt x="125" y="98"/>
                  <a:pt x="125" y="98"/>
                  <a:pt x="125" y="98"/>
                </a:cubicBezTo>
                <a:cubicBezTo>
                  <a:pt x="132" y="90"/>
                  <a:pt x="132" y="76"/>
                  <a:pt x="141" y="69"/>
                </a:cubicBezTo>
                <a:cubicBezTo>
                  <a:pt x="147" y="65"/>
                  <a:pt x="150" y="65"/>
                  <a:pt x="153" y="58"/>
                </a:cubicBezTo>
                <a:cubicBezTo>
                  <a:pt x="155" y="55"/>
                  <a:pt x="156" y="52"/>
                  <a:pt x="157" y="48"/>
                </a:cubicBezTo>
                <a:cubicBezTo>
                  <a:pt x="158" y="45"/>
                  <a:pt x="156" y="40"/>
                  <a:pt x="158" y="37"/>
                </a:cubicBezTo>
                <a:cubicBezTo>
                  <a:pt x="157" y="32"/>
                  <a:pt x="154" y="23"/>
                  <a:pt x="151" y="20"/>
                </a:cubicBezTo>
                <a:cubicBezTo>
                  <a:pt x="146" y="16"/>
                  <a:pt x="140" y="5"/>
                  <a:pt x="136" y="0"/>
                </a:cubicBezTo>
                <a:cubicBezTo>
                  <a:pt x="136" y="0"/>
                  <a:pt x="136" y="0"/>
                  <a:pt x="136" y="0"/>
                </a:cubicBezTo>
                <a:cubicBezTo>
                  <a:pt x="121" y="8"/>
                  <a:pt x="113" y="24"/>
                  <a:pt x="96" y="29"/>
                </a:cubicBezTo>
                <a:cubicBezTo>
                  <a:pt x="82" y="32"/>
                  <a:pt x="78" y="29"/>
                  <a:pt x="66" y="38"/>
                </a:cubicBezTo>
                <a:cubicBezTo>
                  <a:pt x="54" y="47"/>
                  <a:pt x="53" y="58"/>
                  <a:pt x="33" y="56"/>
                </a:cubicBezTo>
                <a:cubicBezTo>
                  <a:pt x="28" y="61"/>
                  <a:pt x="14" y="58"/>
                  <a:pt x="8" y="59"/>
                </a:cubicBezTo>
                <a:cubicBezTo>
                  <a:pt x="4" y="60"/>
                  <a:pt x="2" y="62"/>
                  <a:pt x="0" y="64"/>
                </a:cubicBezTo>
                <a:cubicBezTo>
                  <a:pt x="0" y="64"/>
                  <a:pt x="0" y="64"/>
                  <a:pt x="0" y="64"/>
                </a:cubicBezTo>
                <a:cubicBezTo>
                  <a:pt x="11" y="72"/>
                  <a:pt x="11" y="72"/>
                  <a:pt x="11" y="72"/>
                </a:cubicBezTo>
                <a:cubicBezTo>
                  <a:pt x="14" y="75"/>
                  <a:pt x="12" y="77"/>
                  <a:pt x="14" y="80"/>
                </a:cubicBezTo>
                <a:cubicBezTo>
                  <a:pt x="15" y="82"/>
                  <a:pt x="22" y="93"/>
                  <a:pt x="22" y="94"/>
                </a:cubicBezTo>
                <a:cubicBezTo>
                  <a:pt x="21" y="97"/>
                  <a:pt x="16" y="99"/>
                  <a:pt x="15" y="104"/>
                </a:cubicBezTo>
                <a:cubicBezTo>
                  <a:pt x="15" y="107"/>
                  <a:pt x="15" y="113"/>
                  <a:pt x="17" y="115"/>
                </a:cubicBezTo>
                <a:cubicBezTo>
                  <a:pt x="21" y="119"/>
                  <a:pt x="24" y="117"/>
                  <a:pt x="26" y="123"/>
                </a:cubicBezTo>
                <a:cubicBezTo>
                  <a:pt x="27" y="127"/>
                  <a:pt x="21" y="133"/>
                  <a:pt x="20" y="136"/>
                </a:cubicBezTo>
                <a:cubicBezTo>
                  <a:pt x="16" y="141"/>
                  <a:pt x="17" y="144"/>
                  <a:pt x="19" y="150"/>
                </a:cubicBezTo>
                <a:cubicBezTo>
                  <a:pt x="19" y="151"/>
                  <a:pt x="20" y="153"/>
                  <a:pt x="20" y="154"/>
                </a:cubicBezTo>
                <a:cubicBezTo>
                  <a:pt x="21" y="156"/>
                  <a:pt x="20" y="158"/>
                  <a:pt x="20" y="160"/>
                </a:cubicBezTo>
                <a:cubicBezTo>
                  <a:pt x="20" y="160"/>
                  <a:pt x="20" y="160"/>
                  <a:pt x="20" y="160"/>
                </a:cubicBezTo>
                <a:cubicBezTo>
                  <a:pt x="42" y="159"/>
                  <a:pt x="42" y="159"/>
                  <a:pt x="42" y="15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89" name="Freeform 17"/>
          <p:cNvSpPr>
            <a:spLocks/>
          </p:cNvSpPr>
          <p:nvPr/>
        </p:nvSpPr>
        <p:spPr bwMode="auto">
          <a:xfrm>
            <a:off x="10020084" y="1846492"/>
            <a:ext cx="1074916" cy="1097054"/>
          </a:xfrm>
          <a:custGeom>
            <a:avLst/>
            <a:gdLst/>
            <a:ahLst/>
            <a:cxnLst>
              <a:cxn ang="0">
                <a:pos x="326" y="177"/>
              </a:cxn>
              <a:cxn ang="0">
                <a:pos x="303" y="153"/>
              </a:cxn>
              <a:cxn ang="0">
                <a:pos x="291" y="124"/>
              </a:cxn>
              <a:cxn ang="0">
                <a:pos x="343" y="75"/>
              </a:cxn>
              <a:cxn ang="0">
                <a:pos x="346" y="63"/>
              </a:cxn>
              <a:cxn ang="0">
                <a:pos x="337" y="34"/>
              </a:cxn>
              <a:cxn ang="0">
                <a:pos x="307" y="11"/>
              </a:cxn>
              <a:cxn ang="0">
                <a:pos x="291" y="5"/>
              </a:cxn>
              <a:cxn ang="0">
                <a:pos x="244" y="15"/>
              </a:cxn>
              <a:cxn ang="0">
                <a:pos x="236" y="40"/>
              </a:cxn>
              <a:cxn ang="0">
                <a:pos x="165" y="78"/>
              </a:cxn>
              <a:cxn ang="0">
                <a:pos x="161" y="46"/>
              </a:cxn>
              <a:cxn ang="0">
                <a:pos x="132" y="27"/>
              </a:cxn>
              <a:cxn ang="0">
                <a:pos x="111" y="47"/>
              </a:cxn>
              <a:cxn ang="0">
                <a:pos x="73" y="71"/>
              </a:cxn>
              <a:cxn ang="0">
                <a:pos x="49" y="88"/>
              </a:cxn>
              <a:cxn ang="0">
                <a:pos x="45" y="99"/>
              </a:cxn>
              <a:cxn ang="0">
                <a:pos x="44" y="118"/>
              </a:cxn>
              <a:cxn ang="0">
                <a:pos x="51" y="140"/>
              </a:cxn>
              <a:cxn ang="0">
                <a:pos x="61" y="161"/>
              </a:cxn>
              <a:cxn ang="0">
                <a:pos x="6" y="187"/>
              </a:cxn>
              <a:cxn ang="0">
                <a:pos x="0" y="198"/>
              </a:cxn>
              <a:cxn ang="0">
                <a:pos x="39" y="224"/>
              </a:cxn>
              <a:cxn ang="0">
                <a:pos x="52" y="254"/>
              </a:cxn>
              <a:cxn ang="0">
                <a:pos x="58" y="260"/>
              </a:cxn>
              <a:cxn ang="0">
                <a:pos x="56" y="282"/>
              </a:cxn>
              <a:cxn ang="0">
                <a:pos x="52" y="286"/>
              </a:cxn>
              <a:cxn ang="0">
                <a:pos x="51" y="310"/>
              </a:cxn>
              <a:cxn ang="0">
                <a:pos x="87" y="302"/>
              </a:cxn>
              <a:cxn ang="0">
                <a:pos x="106" y="298"/>
              </a:cxn>
              <a:cxn ang="0">
                <a:pos x="131" y="310"/>
              </a:cxn>
              <a:cxn ang="0">
                <a:pos x="131" y="320"/>
              </a:cxn>
              <a:cxn ang="0">
                <a:pos x="185" y="327"/>
              </a:cxn>
              <a:cxn ang="0">
                <a:pos x="199" y="349"/>
              </a:cxn>
              <a:cxn ang="0">
                <a:pos x="239" y="352"/>
              </a:cxn>
              <a:cxn ang="0">
                <a:pos x="275" y="332"/>
              </a:cxn>
              <a:cxn ang="0">
                <a:pos x="294" y="304"/>
              </a:cxn>
              <a:cxn ang="0">
                <a:pos x="319" y="291"/>
              </a:cxn>
              <a:cxn ang="0">
                <a:pos x="305" y="229"/>
              </a:cxn>
              <a:cxn ang="0">
                <a:pos x="331" y="211"/>
              </a:cxn>
              <a:cxn ang="0">
                <a:pos x="345" y="206"/>
              </a:cxn>
            </a:cxnLst>
            <a:rect l="0" t="0" r="r" b="b"/>
            <a:pathLst>
              <a:path w="351" h="358">
                <a:moveTo>
                  <a:pt x="345" y="206"/>
                </a:moveTo>
                <a:cubicBezTo>
                  <a:pt x="345" y="193"/>
                  <a:pt x="333" y="187"/>
                  <a:pt x="326" y="177"/>
                </a:cubicBezTo>
                <a:cubicBezTo>
                  <a:pt x="324" y="173"/>
                  <a:pt x="327" y="167"/>
                  <a:pt x="322" y="164"/>
                </a:cubicBezTo>
                <a:cubicBezTo>
                  <a:pt x="315" y="159"/>
                  <a:pt x="309" y="162"/>
                  <a:pt x="303" y="153"/>
                </a:cubicBezTo>
                <a:cubicBezTo>
                  <a:pt x="297" y="147"/>
                  <a:pt x="287" y="145"/>
                  <a:pt x="282" y="137"/>
                </a:cubicBezTo>
                <a:cubicBezTo>
                  <a:pt x="273" y="125"/>
                  <a:pt x="279" y="126"/>
                  <a:pt x="291" y="124"/>
                </a:cubicBezTo>
                <a:cubicBezTo>
                  <a:pt x="305" y="122"/>
                  <a:pt x="324" y="124"/>
                  <a:pt x="334" y="112"/>
                </a:cubicBezTo>
                <a:cubicBezTo>
                  <a:pt x="341" y="103"/>
                  <a:pt x="338" y="86"/>
                  <a:pt x="343" y="75"/>
                </a:cubicBezTo>
                <a:cubicBezTo>
                  <a:pt x="346" y="63"/>
                  <a:pt x="346" y="63"/>
                  <a:pt x="346" y="63"/>
                </a:cubicBezTo>
                <a:cubicBezTo>
                  <a:pt x="346" y="63"/>
                  <a:pt x="346" y="63"/>
                  <a:pt x="346" y="63"/>
                </a:cubicBezTo>
                <a:cubicBezTo>
                  <a:pt x="345" y="53"/>
                  <a:pt x="345" y="53"/>
                  <a:pt x="345" y="53"/>
                </a:cubicBezTo>
                <a:cubicBezTo>
                  <a:pt x="345" y="46"/>
                  <a:pt x="345" y="39"/>
                  <a:pt x="337" y="34"/>
                </a:cubicBezTo>
                <a:cubicBezTo>
                  <a:pt x="330" y="30"/>
                  <a:pt x="321" y="35"/>
                  <a:pt x="316" y="25"/>
                </a:cubicBezTo>
                <a:cubicBezTo>
                  <a:pt x="314" y="20"/>
                  <a:pt x="312" y="14"/>
                  <a:pt x="307" y="11"/>
                </a:cubicBezTo>
                <a:cubicBezTo>
                  <a:pt x="307" y="11"/>
                  <a:pt x="307" y="11"/>
                  <a:pt x="307" y="11"/>
                </a:cubicBezTo>
                <a:cubicBezTo>
                  <a:pt x="303" y="11"/>
                  <a:pt x="296" y="6"/>
                  <a:pt x="291" y="5"/>
                </a:cubicBezTo>
                <a:cubicBezTo>
                  <a:pt x="282" y="3"/>
                  <a:pt x="272" y="0"/>
                  <a:pt x="263" y="0"/>
                </a:cubicBezTo>
                <a:cubicBezTo>
                  <a:pt x="255" y="0"/>
                  <a:pt x="249" y="10"/>
                  <a:pt x="244" y="15"/>
                </a:cubicBezTo>
                <a:cubicBezTo>
                  <a:pt x="242" y="18"/>
                  <a:pt x="237" y="19"/>
                  <a:pt x="238" y="23"/>
                </a:cubicBezTo>
                <a:cubicBezTo>
                  <a:pt x="242" y="33"/>
                  <a:pt x="241" y="32"/>
                  <a:pt x="236" y="40"/>
                </a:cubicBezTo>
                <a:cubicBezTo>
                  <a:pt x="230" y="49"/>
                  <a:pt x="234" y="71"/>
                  <a:pt x="217" y="57"/>
                </a:cubicBezTo>
                <a:cubicBezTo>
                  <a:pt x="194" y="40"/>
                  <a:pt x="182" y="84"/>
                  <a:pt x="165" y="78"/>
                </a:cubicBezTo>
                <a:cubicBezTo>
                  <a:pt x="162" y="77"/>
                  <a:pt x="158" y="69"/>
                  <a:pt x="157" y="66"/>
                </a:cubicBezTo>
                <a:cubicBezTo>
                  <a:pt x="156" y="62"/>
                  <a:pt x="162" y="53"/>
                  <a:pt x="161" y="46"/>
                </a:cubicBezTo>
                <a:cubicBezTo>
                  <a:pt x="160" y="41"/>
                  <a:pt x="146" y="40"/>
                  <a:pt x="141" y="36"/>
                </a:cubicBezTo>
                <a:cubicBezTo>
                  <a:pt x="132" y="27"/>
                  <a:pt x="132" y="27"/>
                  <a:pt x="132" y="27"/>
                </a:cubicBezTo>
                <a:cubicBezTo>
                  <a:pt x="132" y="27"/>
                  <a:pt x="132" y="27"/>
                  <a:pt x="132" y="27"/>
                </a:cubicBezTo>
                <a:cubicBezTo>
                  <a:pt x="111" y="47"/>
                  <a:pt x="111" y="47"/>
                  <a:pt x="111" y="47"/>
                </a:cubicBezTo>
                <a:cubicBezTo>
                  <a:pt x="105" y="54"/>
                  <a:pt x="95" y="57"/>
                  <a:pt x="90" y="64"/>
                </a:cubicBezTo>
                <a:cubicBezTo>
                  <a:pt x="84" y="71"/>
                  <a:pt x="81" y="68"/>
                  <a:pt x="73" y="71"/>
                </a:cubicBezTo>
                <a:cubicBezTo>
                  <a:pt x="69" y="73"/>
                  <a:pt x="67" y="75"/>
                  <a:pt x="63" y="78"/>
                </a:cubicBezTo>
                <a:cubicBezTo>
                  <a:pt x="59" y="80"/>
                  <a:pt x="53" y="87"/>
                  <a:pt x="49" y="88"/>
                </a:cubicBezTo>
                <a:cubicBezTo>
                  <a:pt x="49" y="88"/>
                  <a:pt x="49" y="88"/>
                  <a:pt x="49" y="88"/>
                </a:cubicBezTo>
                <a:cubicBezTo>
                  <a:pt x="45" y="99"/>
                  <a:pt x="45" y="99"/>
                  <a:pt x="45" y="99"/>
                </a:cubicBezTo>
                <a:cubicBezTo>
                  <a:pt x="46" y="102"/>
                  <a:pt x="46" y="109"/>
                  <a:pt x="45" y="111"/>
                </a:cubicBezTo>
                <a:cubicBezTo>
                  <a:pt x="45" y="114"/>
                  <a:pt x="45" y="116"/>
                  <a:pt x="44" y="118"/>
                </a:cubicBezTo>
                <a:cubicBezTo>
                  <a:pt x="43" y="121"/>
                  <a:pt x="37" y="125"/>
                  <a:pt x="40" y="128"/>
                </a:cubicBezTo>
                <a:cubicBezTo>
                  <a:pt x="43" y="132"/>
                  <a:pt x="47" y="136"/>
                  <a:pt x="51" y="140"/>
                </a:cubicBezTo>
                <a:cubicBezTo>
                  <a:pt x="53" y="143"/>
                  <a:pt x="54" y="147"/>
                  <a:pt x="58" y="148"/>
                </a:cubicBezTo>
                <a:cubicBezTo>
                  <a:pt x="67" y="149"/>
                  <a:pt x="63" y="154"/>
                  <a:pt x="61" y="161"/>
                </a:cubicBezTo>
                <a:cubicBezTo>
                  <a:pt x="59" y="175"/>
                  <a:pt x="44" y="171"/>
                  <a:pt x="36" y="179"/>
                </a:cubicBezTo>
                <a:cubicBezTo>
                  <a:pt x="27" y="189"/>
                  <a:pt x="20" y="187"/>
                  <a:pt x="6" y="187"/>
                </a:cubicBezTo>
                <a:cubicBezTo>
                  <a:pt x="6" y="187"/>
                  <a:pt x="6" y="187"/>
                  <a:pt x="6" y="187"/>
                </a:cubicBezTo>
                <a:cubicBezTo>
                  <a:pt x="0" y="198"/>
                  <a:pt x="0" y="198"/>
                  <a:pt x="0" y="198"/>
                </a:cubicBezTo>
                <a:cubicBezTo>
                  <a:pt x="1" y="206"/>
                  <a:pt x="9" y="207"/>
                  <a:pt x="16" y="209"/>
                </a:cubicBezTo>
                <a:cubicBezTo>
                  <a:pt x="22" y="210"/>
                  <a:pt x="38" y="218"/>
                  <a:pt x="39" y="224"/>
                </a:cubicBezTo>
                <a:cubicBezTo>
                  <a:pt x="42" y="233"/>
                  <a:pt x="39" y="241"/>
                  <a:pt x="47" y="248"/>
                </a:cubicBezTo>
                <a:cubicBezTo>
                  <a:pt x="49" y="250"/>
                  <a:pt x="49" y="253"/>
                  <a:pt x="52" y="254"/>
                </a:cubicBezTo>
                <a:cubicBezTo>
                  <a:pt x="54" y="255"/>
                  <a:pt x="56" y="255"/>
                  <a:pt x="58" y="255"/>
                </a:cubicBezTo>
                <a:cubicBezTo>
                  <a:pt x="59" y="257"/>
                  <a:pt x="58" y="259"/>
                  <a:pt x="58" y="260"/>
                </a:cubicBezTo>
                <a:cubicBezTo>
                  <a:pt x="58" y="264"/>
                  <a:pt x="59" y="268"/>
                  <a:pt x="59" y="272"/>
                </a:cubicBezTo>
                <a:cubicBezTo>
                  <a:pt x="60" y="277"/>
                  <a:pt x="58" y="278"/>
                  <a:pt x="56" y="282"/>
                </a:cubicBezTo>
                <a:cubicBezTo>
                  <a:pt x="52" y="286"/>
                  <a:pt x="52" y="286"/>
                  <a:pt x="52" y="286"/>
                </a:cubicBezTo>
                <a:cubicBezTo>
                  <a:pt x="52" y="286"/>
                  <a:pt x="52" y="286"/>
                  <a:pt x="52" y="286"/>
                </a:cubicBezTo>
                <a:cubicBezTo>
                  <a:pt x="49" y="291"/>
                  <a:pt x="46" y="295"/>
                  <a:pt x="47" y="301"/>
                </a:cubicBezTo>
                <a:cubicBezTo>
                  <a:pt x="47" y="304"/>
                  <a:pt x="50" y="306"/>
                  <a:pt x="51" y="310"/>
                </a:cubicBezTo>
                <a:cubicBezTo>
                  <a:pt x="52" y="313"/>
                  <a:pt x="64" y="309"/>
                  <a:pt x="67" y="309"/>
                </a:cubicBezTo>
                <a:cubicBezTo>
                  <a:pt x="74" y="310"/>
                  <a:pt x="83" y="308"/>
                  <a:pt x="87" y="302"/>
                </a:cubicBezTo>
                <a:cubicBezTo>
                  <a:pt x="90" y="301"/>
                  <a:pt x="91" y="297"/>
                  <a:pt x="94" y="296"/>
                </a:cubicBezTo>
                <a:cubicBezTo>
                  <a:pt x="98" y="294"/>
                  <a:pt x="103" y="296"/>
                  <a:pt x="106" y="298"/>
                </a:cubicBezTo>
                <a:cubicBezTo>
                  <a:pt x="113" y="300"/>
                  <a:pt x="119" y="301"/>
                  <a:pt x="126" y="304"/>
                </a:cubicBezTo>
                <a:cubicBezTo>
                  <a:pt x="129" y="305"/>
                  <a:pt x="130" y="307"/>
                  <a:pt x="131" y="310"/>
                </a:cubicBezTo>
                <a:cubicBezTo>
                  <a:pt x="131" y="312"/>
                  <a:pt x="132" y="318"/>
                  <a:pt x="131" y="320"/>
                </a:cubicBezTo>
                <a:cubicBezTo>
                  <a:pt x="131" y="320"/>
                  <a:pt x="131" y="320"/>
                  <a:pt x="131" y="320"/>
                </a:cubicBezTo>
                <a:cubicBezTo>
                  <a:pt x="166" y="323"/>
                  <a:pt x="166" y="323"/>
                  <a:pt x="166" y="323"/>
                </a:cubicBezTo>
                <a:cubicBezTo>
                  <a:pt x="170" y="322"/>
                  <a:pt x="183" y="325"/>
                  <a:pt x="185" y="327"/>
                </a:cubicBezTo>
                <a:cubicBezTo>
                  <a:pt x="189" y="331"/>
                  <a:pt x="187" y="333"/>
                  <a:pt x="193" y="335"/>
                </a:cubicBezTo>
                <a:cubicBezTo>
                  <a:pt x="199" y="338"/>
                  <a:pt x="197" y="344"/>
                  <a:pt x="199" y="349"/>
                </a:cubicBezTo>
                <a:cubicBezTo>
                  <a:pt x="202" y="357"/>
                  <a:pt x="210" y="358"/>
                  <a:pt x="218" y="357"/>
                </a:cubicBezTo>
                <a:cubicBezTo>
                  <a:pt x="223" y="354"/>
                  <a:pt x="233" y="354"/>
                  <a:pt x="239" y="352"/>
                </a:cubicBezTo>
                <a:cubicBezTo>
                  <a:pt x="260" y="345"/>
                  <a:pt x="260" y="345"/>
                  <a:pt x="260" y="345"/>
                </a:cubicBezTo>
                <a:cubicBezTo>
                  <a:pt x="270" y="342"/>
                  <a:pt x="267" y="334"/>
                  <a:pt x="275" y="332"/>
                </a:cubicBezTo>
                <a:cubicBezTo>
                  <a:pt x="282" y="331"/>
                  <a:pt x="282" y="329"/>
                  <a:pt x="288" y="325"/>
                </a:cubicBezTo>
                <a:cubicBezTo>
                  <a:pt x="294" y="321"/>
                  <a:pt x="282" y="310"/>
                  <a:pt x="294" y="304"/>
                </a:cubicBezTo>
                <a:cubicBezTo>
                  <a:pt x="304" y="298"/>
                  <a:pt x="306" y="291"/>
                  <a:pt x="319" y="291"/>
                </a:cubicBezTo>
                <a:cubicBezTo>
                  <a:pt x="319" y="291"/>
                  <a:pt x="319" y="291"/>
                  <a:pt x="319" y="291"/>
                </a:cubicBezTo>
                <a:cubicBezTo>
                  <a:pt x="323" y="285"/>
                  <a:pt x="329" y="281"/>
                  <a:pt x="334" y="276"/>
                </a:cubicBezTo>
                <a:cubicBezTo>
                  <a:pt x="351" y="260"/>
                  <a:pt x="308" y="242"/>
                  <a:pt x="305" y="229"/>
                </a:cubicBezTo>
                <a:cubicBezTo>
                  <a:pt x="308" y="225"/>
                  <a:pt x="309" y="222"/>
                  <a:pt x="314" y="219"/>
                </a:cubicBezTo>
                <a:cubicBezTo>
                  <a:pt x="318" y="216"/>
                  <a:pt x="326" y="214"/>
                  <a:pt x="331" y="211"/>
                </a:cubicBezTo>
                <a:cubicBezTo>
                  <a:pt x="333" y="210"/>
                  <a:pt x="336" y="210"/>
                  <a:pt x="338" y="209"/>
                </a:cubicBezTo>
                <a:cubicBezTo>
                  <a:pt x="339" y="208"/>
                  <a:pt x="343" y="206"/>
                  <a:pt x="345" y="20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0" name="Freeform 18"/>
          <p:cNvSpPr>
            <a:spLocks/>
          </p:cNvSpPr>
          <p:nvPr/>
        </p:nvSpPr>
        <p:spPr bwMode="auto">
          <a:xfrm>
            <a:off x="10423485" y="1494745"/>
            <a:ext cx="671515" cy="610021"/>
          </a:xfrm>
          <a:custGeom>
            <a:avLst/>
            <a:gdLst/>
            <a:ahLst/>
            <a:cxnLst>
              <a:cxn ang="0">
                <a:pos x="206" y="21"/>
              </a:cxn>
              <a:cxn ang="0">
                <a:pos x="207" y="27"/>
              </a:cxn>
              <a:cxn ang="0">
                <a:pos x="216" y="40"/>
              </a:cxn>
              <a:cxn ang="0">
                <a:pos x="203" y="72"/>
              </a:cxn>
              <a:cxn ang="0">
                <a:pos x="183" y="104"/>
              </a:cxn>
              <a:cxn ang="0">
                <a:pos x="184" y="111"/>
              </a:cxn>
              <a:cxn ang="0">
                <a:pos x="182" y="118"/>
              </a:cxn>
              <a:cxn ang="0">
                <a:pos x="175" y="126"/>
              </a:cxn>
              <a:cxn ang="0">
                <a:pos x="175" y="126"/>
              </a:cxn>
              <a:cxn ang="0">
                <a:pos x="159" y="120"/>
              </a:cxn>
              <a:cxn ang="0">
                <a:pos x="131" y="115"/>
              </a:cxn>
              <a:cxn ang="0">
                <a:pos x="112" y="130"/>
              </a:cxn>
              <a:cxn ang="0">
                <a:pos x="106" y="138"/>
              </a:cxn>
              <a:cxn ang="0">
                <a:pos x="104" y="155"/>
              </a:cxn>
              <a:cxn ang="0">
                <a:pos x="85" y="172"/>
              </a:cxn>
              <a:cxn ang="0">
                <a:pos x="33" y="193"/>
              </a:cxn>
              <a:cxn ang="0">
                <a:pos x="25" y="181"/>
              </a:cxn>
              <a:cxn ang="0">
                <a:pos x="29" y="161"/>
              </a:cxn>
              <a:cxn ang="0">
                <a:pos x="9" y="151"/>
              </a:cxn>
              <a:cxn ang="0">
                <a:pos x="0" y="142"/>
              </a:cxn>
              <a:cxn ang="0">
                <a:pos x="0" y="142"/>
              </a:cxn>
              <a:cxn ang="0">
                <a:pos x="16" y="113"/>
              </a:cxn>
              <a:cxn ang="0">
                <a:pos x="28" y="102"/>
              </a:cxn>
              <a:cxn ang="0">
                <a:pos x="32" y="92"/>
              </a:cxn>
              <a:cxn ang="0">
                <a:pos x="33" y="81"/>
              </a:cxn>
              <a:cxn ang="0">
                <a:pos x="26" y="64"/>
              </a:cxn>
              <a:cxn ang="0">
                <a:pos x="11" y="44"/>
              </a:cxn>
              <a:cxn ang="0">
                <a:pos x="11" y="44"/>
              </a:cxn>
              <a:cxn ang="0">
                <a:pos x="18" y="40"/>
              </a:cxn>
              <a:cxn ang="0">
                <a:pos x="56" y="5"/>
              </a:cxn>
              <a:cxn ang="0">
                <a:pos x="59" y="2"/>
              </a:cxn>
              <a:cxn ang="0">
                <a:pos x="59" y="2"/>
              </a:cxn>
              <a:cxn ang="0">
                <a:pos x="70" y="9"/>
              </a:cxn>
              <a:cxn ang="0">
                <a:pos x="81" y="10"/>
              </a:cxn>
              <a:cxn ang="0">
                <a:pos x="96" y="15"/>
              </a:cxn>
              <a:cxn ang="0">
                <a:pos x="106" y="17"/>
              </a:cxn>
              <a:cxn ang="0">
                <a:pos x="124" y="3"/>
              </a:cxn>
              <a:cxn ang="0">
                <a:pos x="133" y="8"/>
              </a:cxn>
              <a:cxn ang="0">
                <a:pos x="146" y="6"/>
              </a:cxn>
              <a:cxn ang="0">
                <a:pos x="177" y="14"/>
              </a:cxn>
              <a:cxn ang="0">
                <a:pos x="193" y="18"/>
              </a:cxn>
              <a:cxn ang="0">
                <a:pos x="206" y="21"/>
              </a:cxn>
            </a:cxnLst>
            <a:rect l="0" t="0" r="r" b="b"/>
            <a:pathLst>
              <a:path w="219" h="199">
                <a:moveTo>
                  <a:pt x="206" y="21"/>
                </a:moveTo>
                <a:cubicBezTo>
                  <a:pt x="207" y="27"/>
                  <a:pt x="207" y="27"/>
                  <a:pt x="207" y="27"/>
                </a:cubicBezTo>
                <a:cubicBezTo>
                  <a:pt x="208" y="32"/>
                  <a:pt x="215" y="35"/>
                  <a:pt x="216" y="40"/>
                </a:cubicBezTo>
                <a:cubicBezTo>
                  <a:pt x="219" y="52"/>
                  <a:pt x="210" y="64"/>
                  <a:pt x="203" y="72"/>
                </a:cubicBezTo>
                <a:cubicBezTo>
                  <a:pt x="193" y="85"/>
                  <a:pt x="183" y="86"/>
                  <a:pt x="183" y="104"/>
                </a:cubicBezTo>
                <a:cubicBezTo>
                  <a:pt x="183" y="106"/>
                  <a:pt x="184" y="109"/>
                  <a:pt x="184" y="111"/>
                </a:cubicBezTo>
                <a:cubicBezTo>
                  <a:pt x="185" y="113"/>
                  <a:pt x="183" y="116"/>
                  <a:pt x="182" y="118"/>
                </a:cubicBezTo>
                <a:cubicBezTo>
                  <a:pt x="180" y="121"/>
                  <a:pt x="176" y="123"/>
                  <a:pt x="175" y="126"/>
                </a:cubicBezTo>
                <a:cubicBezTo>
                  <a:pt x="175" y="126"/>
                  <a:pt x="175" y="126"/>
                  <a:pt x="175" y="126"/>
                </a:cubicBezTo>
                <a:cubicBezTo>
                  <a:pt x="171" y="126"/>
                  <a:pt x="164" y="121"/>
                  <a:pt x="159" y="120"/>
                </a:cubicBezTo>
                <a:cubicBezTo>
                  <a:pt x="150" y="118"/>
                  <a:pt x="140" y="115"/>
                  <a:pt x="131" y="115"/>
                </a:cubicBezTo>
                <a:cubicBezTo>
                  <a:pt x="123" y="115"/>
                  <a:pt x="117" y="125"/>
                  <a:pt x="112" y="130"/>
                </a:cubicBezTo>
                <a:cubicBezTo>
                  <a:pt x="110" y="133"/>
                  <a:pt x="105" y="134"/>
                  <a:pt x="106" y="138"/>
                </a:cubicBezTo>
                <a:cubicBezTo>
                  <a:pt x="110" y="148"/>
                  <a:pt x="109" y="147"/>
                  <a:pt x="104" y="155"/>
                </a:cubicBezTo>
                <a:cubicBezTo>
                  <a:pt x="98" y="164"/>
                  <a:pt x="102" y="186"/>
                  <a:pt x="85" y="172"/>
                </a:cubicBezTo>
                <a:cubicBezTo>
                  <a:pt x="62" y="155"/>
                  <a:pt x="50" y="199"/>
                  <a:pt x="33" y="193"/>
                </a:cubicBezTo>
                <a:cubicBezTo>
                  <a:pt x="30" y="192"/>
                  <a:pt x="26" y="184"/>
                  <a:pt x="25" y="181"/>
                </a:cubicBezTo>
                <a:cubicBezTo>
                  <a:pt x="24" y="177"/>
                  <a:pt x="30" y="168"/>
                  <a:pt x="29" y="161"/>
                </a:cubicBezTo>
                <a:cubicBezTo>
                  <a:pt x="28" y="156"/>
                  <a:pt x="14" y="155"/>
                  <a:pt x="9" y="151"/>
                </a:cubicBezTo>
                <a:cubicBezTo>
                  <a:pt x="0" y="142"/>
                  <a:pt x="0" y="142"/>
                  <a:pt x="0" y="142"/>
                </a:cubicBezTo>
                <a:cubicBezTo>
                  <a:pt x="0" y="142"/>
                  <a:pt x="0" y="142"/>
                  <a:pt x="0" y="142"/>
                </a:cubicBezTo>
                <a:cubicBezTo>
                  <a:pt x="7" y="134"/>
                  <a:pt x="7" y="120"/>
                  <a:pt x="16" y="113"/>
                </a:cubicBezTo>
                <a:cubicBezTo>
                  <a:pt x="22" y="109"/>
                  <a:pt x="25" y="109"/>
                  <a:pt x="28" y="102"/>
                </a:cubicBezTo>
                <a:cubicBezTo>
                  <a:pt x="30" y="99"/>
                  <a:pt x="31" y="96"/>
                  <a:pt x="32" y="92"/>
                </a:cubicBezTo>
                <a:cubicBezTo>
                  <a:pt x="33" y="89"/>
                  <a:pt x="31" y="84"/>
                  <a:pt x="33" y="81"/>
                </a:cubicBezTo>
                <a:cubicBezTo>
                  <a:pt x="32" y="76"/>
                  <a:pt x="29" y="67"/>
                  <a:pt x="26" y="64"/>
                </a:cubicBezTo>
                <a:cubicBezTo>
                  <a:pt x="21" y="60"/>
                  <a:pt x="15" y="49"/>
                  <a:pt x="11" y="44"/>
                </a:cubicBezTo>
                <a:cubicBezTo>
                  <a:pt x="11" y="44"/>
                  <a:pt x="11" y="44"/>
                  <a:pt x="11" y="44"/>
                </a:cubicBezTo>
                <a:cubicBezTo>
                  <a:pt x="13" y="42"/>
                  <a:pt x="15" y="41"/>
                  <a:pt x="18" y="40"/>
                </a:cubicBezTo>
                <a:cubicBezTo>
                  <a:pt x="34" y="36"/>
                  <a:pt x="46" y="17"/>
                  <a:pt x="56" y="5"/>
                </a:cubicBezTo>
                <a:cubicBezTo>
                  <a:pt x="57" y="4"/>
                  <a:pt x="58" y="3"/>
                  <a:pt x="59" y="2"/>
                </a:cubicBezTo>
                <a:cubicBezTo>
                  <a:pt x="59" y="2"/>
                  <a:pt x="59" y="2"/>
                  <a:pt x="59" y="2"/>
                </a:cubicBezTo>
                <a:cubicBezTo>
                  <a:pt x="70" y="9"/>
                  <a:pt x="70" y="9"/>
                  <a:pt x="70" y="9"/>
                </a:cubicBezTo>
                <a:cubicBezTo>
                  <a:pt x="75" y="10"/>
                  <a:pt x="76" y="13"/>
                  <a:pt x="81" y="10"/>
                </a:cubicBezTo>
                <a:cubicBezTo>
                  <a:pt x="83" y="10"/>
                  <a:pt x="95" y="14"/>
                  <a:pt x="96" y="15"/>
                </a:cubicBezTo>
                <a:cubicBezTo>
                  <a:pt x="100" y="20"/>
                  <a:pt x="99" y="24"/>
                  <a:pt x="106" y="17"/>
                </a:cubicBezTo>
                <a:cubicBezTo>
                  <a:pt x="109" y="14"/>
                  <a:pt x="120" y="0"/>
                  <a:pt x="124" y="3"/>
                </a:cubicBezTo>
                <a:cubicBezTo>
                  <a:pt x="127" y="4"/>
                  <a:pt x="130" y="8"/>
                  <a:pt x="133" y="8"/>
                </a:cubicBezTo>
                <a:cubicBezTo>
                  <a:pt x="137" y="8"/>
                  <a:pt x="141" y="6"/>
                  <a:pt x="146" y="6"/>
                </a:cubicBezTo>
                <a:cubicBezTo>
                  <a:pt x="156" y="4"/>
                  <a:pt x="167" y="11"/>
                  <a:pt x="177" y="14"/>
                </a:cubicBezTo>
                <a:cubicBezTo>
                  <a:pt x="193" y="18"/>
                  <a:pt x="193" y="18"/>
                  <a:pt x="193" y="18"/>
                </a:cubicBezTo>
                <a:cubicBezTo>
                  <a:pt x="197" y="19"/>
                  <a:pt x="202" y="21"/>
                  <a:pt x="206" y="2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1" name="Freeform 19"/>
          <p:cNvSpPr>
            <a:spLocks/>
          </p:cNvSpPr>
          <p:nvPr/>
        </p:nvSpPr>
        <p:spPr bwMode="auto">
          <a:xfrm>
            <a:off x="9338731" y="1942422"/>
            <a:ext cx="607562" cy="580504"/>
          </a:xfrm>
          <a:custGeom>
            <a:avLst/>
            <a:gdLst/>
            <a:ahLst/>
            <a:cxnLst>
              <a:cxn ang="0">
                <a:pos x="51" y="0"/>
              </a:cxn>
              <a:cxn ang="0">
                <a:pos x="56" y="12"/>
              </a:cxn>
              <a:cxn ang="0">
                <a:pos x="77" y="17"/>
              </a:cxn>
              <a:cxn ang="0">
                <a:pos x="86" y="25"/>
              </a:cxn>
              <a:cxn ang="0">
                <a:pos x="94" y="32"/>
              </a:cxn>
              <a:cxn ang="0">
                <a:pos x="132" y="38"/>
              </a:cxn>
              <a:cxn ang="0">
                <a:pos x="157" y="16"/>
              </a:cxn>
              <a:cxn ang="0">
                <a:pos x="157" y="30"/>
              </a:cxn>
              <a:cxn ang="0">
                <a:pos x="160" y="39"/>
              </a:cxn>
              <a:cxn ang="0">
                <a:pos x="170" y="47"/>
              </a:cxn>
              <a:cxn ang="0">
                <a:pos x="182" y="53"/>
              </a:cxn>
              <a:cxn ang="0">
                <a:pos x="187" y="36"/>
              </a:cxn>
              <a:cxn ang="0">
                <a:pos x="199" y="46"/>
              </a:cxn>
              <a:cxn ang="0">
                <a:pos x="198" y="53"/>
              </a:cxn>
              <a:cxn ang="0">
                <a:pos x="198" y="53"/>
              </a:cxn>
              <a:cxn ang="0">
                <a:pos x="176" y="65"/>
              </a:cxn>
              <a:cxn ang="0">
                <a:pos x="161" y="84"/>
              </a:cxn>
              <a:cxn ang="0">
                <a:pos x="157" y="99"/>
              </a:cxn>
              <a:cxn ang="0">
                <a:pos x="156" y="120"/>
              </a:cxn>
              <a:cxn ang="0">
                <a:pos x="142" y="132"/>
              </a:cxn>
              <a:cxn ang="0">
                <a:pos x="131" y="140"/>
              </a:cxn>
              <a:cxn ang="0">
                <a:pos x="134" y="159"/>
              </a:cxn>
              <a:cxn ang="0">
                <a:pos x="153" y="176"/>
              </a:cxn>
              <a:cxn ang="0">
                <a:pos x="153" y="176"/>
              </a:cxn>
              <a:cxn ang="0">
                <a:pos x="145" y="181"/>
              </a:cxn>
              <a:cxn ang="0">
                <a:pos x="120" y="188"/>
              </a:cxn>
              <a:cxn ang="0">
                <a:pos x="96" y="184"/>
              </a:cxn>
              <a:cxn ang="0">
                <a:pos x="66" y="176"/>
              </a:cxn>
              <a:cxn ang="0">
                <a:pos x="51" y="162"/>
              </a:cxn>
              <a:cxn ang="0">
                <a:pos x="38" y="157"/>
              </a:cxn>
              <a:cxn ang="0">
                <a:pos x="23" y="147"/>
              </a:cxn>
              <a:cxn ang="0">
                <a:pos x="23" y="147"/>
              </a:cxn>
              <a:cxn ang="0">
                <a:pos x="22" y="141"/>
              </a:cxn>
              <a:cxn ang="0">
                <a:pos x="18" y="136"/>
              </a:cxn>
              <a:cxn ang="0">
                <a:pos x="14" y="130"/>
              </a:cxn>
              <a:cxn ang="0">
                <a:pos x="21" y="112"/>
              </a:cxn>
              <a:cxn ang="0">
                <a:pos x="33" y="94"/>
              </a:cxn>
              <a:cxn ang="0">
                <a:pos x="20" y="66"/>
              </a:cxn>
              <a:cxn ang="0">
                <a:pos x="0" y="56"/>
              </a:cxn>
              <a:cxn ang="0">
                <a:pos x="1" y="44"/>
              </a:cxn>
              <a:cxn ang="0">
                <a:pos x="15" y="31"/>
              </a:cxn>
              <a:cxn ang="0">
                <a:pos x="19" y="16"/>
              </a:cxn>
              <a:cxn ang="0">
                <a:pos x="25" y="11"/>
              </a:cxn>
              <a:cxn ang="0">
                <a:pos x="41" y="3"/>
              </a:cxn>
              <a:cxn ang="0">
                <a:pos x="51" y="0"/>
              </a:cxn>
            </a:cxnLst>
            <a:rect l="0" t="0" r="r" b="b"/>
            <a:pathLst>
              <a:path w="199" h="190">
                <a:moveTo>
                  <a:pt x="51" y="0"/>
                </a:moveTo>
                <a:cubicBezTo>
                  <a:pt x="56" y="12"/>
                  <a:pt x="56" y="12"/>
                  <a:pt x="56" y="12"/>
                </a:cubicBezTo>
                <a:cubicBezTo>
                  <a:pt x="61" y="15"/>
                  <a:pt x="71" y="17"/>
                  <a:pt x="77" y="17"/>
                </a:cubicBezTo>
                <a:cubicBezTo>
                  <a:pt x="80" y="17"/>
                  <a:pt x="82" y="23"/>
                  <a:pt x="86" y="25"/>
                </a:cubicBezTo>
                <a:cubicBezTo>
                  <a:pt x="91" y="27"/>
                  <a:pt x="92" y="27"/>
                  <a:pt x="94" y="32"/>
                </a:cubicBezTo>
                <a:cubicBezTo>
                  <a:pt x="101" y="43"/>
                  <a:pt x="121" y="40"/>
                  <a:pt x="132" y="38"/>
                </a:cubicBezTo>
                <a:cubicBezTo>
                  <a:pt x="144" y="36"/>
                  <a:pt x="144" y="16"/>
                  <a:pt x="157" y="16"/>
                </a:cubicBezTo>
                <a:cubicBezTo>
                  <a:pt x="158" y="16"/>
                  <a:pt x="157" y="28"/>
                  <a:pt x="157" y="30"/>
                </a:cubicBezTo>
                <a:cubicBezTo>
                  <a:pt x="157" y="33"/>
                  <a:pt x="155" y="38"/>
                  <a:pt x="160" y="39"/>
                </a:cubicBezTo>
                <a:cubicBezTo>
                  <a:pt x="166" y="39"/>
                  <a:pt x="167" y="42"/>
                  <a:pt x="170" y="47"/>
                </a:cubicBezTo>
                <a:cubicBezTo>
                  <a:pt x="173" y="55"/>
                  <a:pt x="174" y="54"/>
                  <a:pt x="182" y="53"/>
                </a:cubicBezTo>
                <a:cubicBezTo>
                  <a:pt x="186" y="47"/>
                  <a:pt x="176" y="40"/>
                  <a:pt x="187" y="36"/>
                </a:cubicBezTo>
                <a:cubicBezTo>
                  <a:pt x="188" y="35"/>
                  <a:pt x="199" y="43"/>
                  <a:pt x="199" y="46"/>
                </a:cubicBezTo>
                <a:cubicBezTo>
                  <a:pt x="198" y="53"/>
                  <a:pt x="198" y="53"/>
                  <a:pt x="198" y="53"/>
                </a:cubicBezTo>
                <a:cubicBezTo>
                  <a:pt x="198" y="53"/>
                  <a:pt x="198" y="53"/>
                  <a:pt x="198" y="53"/>
                </a:cubicBezTo>
                <a:cubicBezTo>
                  <a:pt x="191" y="64"/>
                  <a:pt x="189" y="63"/>
                  <a:pt x="176" y="65"/>
                </a:cubicBezTo>
                <a:cubicBezTo>
                  <a:pt x="166" y="67"/>
                  <a:pt x="161" y="74"/>
                  <a:pt x="161" y="84"/>
                </a:cubicBezTo>
                <a:cubicBezTo>
                  <a:pt x="161" y="89"/>
                  <a:pt x="157" y="93"/>
                  <a:pt x="157" y="99"/>
                </a:cubicBezTo>
                <a:cubicBezTo>
                  <a:pt x="157" y="106"/>
                  <a:pt x="159" y="114"/>
                  <a:pt x="156" y="120"/>
                </a:cubicBezTo>
                <a:cubicBezTo>
                  <a:pt x="152" y="126"/>
                  <a:pt x="150" y="130"/>
                  <a:pt x="142" y="132"/>
                </a:cubicBezTo>
                <a:cubicBezTo>
                  <a:pt x="137" y="133"/>
                  <a:pt x="135" y="137"/>
                  <a:pt x="131" y="140"/>
                </a:cubicBezTo>
                <a:cubicBezTo>
                  <a:pt x="125" y="146"/>
                  <a:pt x="133" y="152"/>
                  <a:pt x="134" y="159"/>
                </a:cubicBezTo>
                <a:cubicBezTo>
                  <a:pt x="142" y="164"/>
                  <a:pt x="147" y="168"/>
                  <a:pt x="153" y="176"/>
                </a:cubicBezTo>
                <a:cubicBezTo>
                  <a:pt x="153" y="176"/>
                  <a:pt x="153" y="176"/>
                  <a:pt x="153" y="176"/>
                </a:cubicBezTo>
                <a:cubicBezTo>
                  <a:pt x="145" y="181"/>
                  <a:pt x="145" y="181"/>
                  <a:pt x="145" y="181"/>
                </a:cubicBezTo>
                <a:cubicBezTo>
                  <a:pt x="138" y="185"/>
                  <a:pt x="128" y="188"/>
                  <a:pt x="120" y="188"/>
                </a:cubicBezTo>
                <a:cubicBezTo>
                  <a:pt x="111" y="188"/>
                  <a:pt x="103" y="190"/>
                  <a:pt x="96" y="184"/>
                </a:cubicBezTo>
                <a:cubicBezTo>
                  <a:pt x="86" y="181"/>
                  <a:pt x="76" y="180"/>
                  <a:pt x="66" y="176"/>
                </a:cubicBezTo>
                <a:cubicBezTo>
                  <a:pt x="57" y="173"/>
                  <a:pt x="60" y="165"/>
                  <a:pt x="51" y="162"/>
                </a:cubicBezTo>
                <a:cubicBezTo>
                  <a:pt x="38" y="157"/>
                  <a:pt x="38" y="157"/>
                  <a:pt x="38" y="157"/>
                </a:cubicBezTo>
                <a:cubicBezTo>
                  <a:pt x="34" y="156"/>
                  <a:pt x="27" y="149"/>
                  <a:pt x="23" y="147"/>
                </a:cubicBezTo>
                <a:cubicBezTo>
                  <a:pt x="23" y="147"/>
                  <a:pt x="23" y="147"/>
                  <a:pt x="23" y="147"/>
                </a:cubicBezTo>
                <a:cubicBezTo>
                  <a:pt x="22" y="141"/>
                  <a:pt x="22" y="141"/>
                  <a:pt x="22" y="141"/>
                </a:cubicBezTo>
                <a:cubicBezTo>
                  <a:pt x="21" y="139"/>
                  <a:pt x="20" y="137"/>
                  <a:pt x="18" y="136"/>
                </a:cubicBezTo>
                <a:cubicBezTo>
                  <a:pt x="16" y="135"/>
                  <a:pt x="15" y="132"/>
                  <a:pt x="14" y="130"/>
                </a:cubicBezTo>
                <a:cubicBezTo>
                  <a:pt x="10" y="122"/>
                  <a:pt x="16" y="117"/>
                  <a:pt x="21" y="112"/>
                </a:cubicBezTo>
                <a:cubicBezTo>
                  <a:pt x="25" y="107"/>
                  <a:pt x="28" y="98"/>
                  <a:pt x="33" y="94"/>
                </a:cubicBezTo>
                <a:cubicBezTo>
                  <a:pt x="45" y="85"/>
                  <a:pt x="30" y="69"/>
                  <a:pt x="20" y="66"/>
                </a:cubicBezTo>
                <a:cubicBezTo>
                  <a:pt x="16" y="64"/>
                  <a:pt x="1" y="59"/>
                  <a:pt x="0" y="56"/>
                </a:cubicBezTo>
                <a:cubicBezTo>
                  <a:pt x="0" y="51"/>
                  <a:pt x="0" y="49"/>
                  <a:pt x="1" y="44"/>
                </a:cubicBezTo>
                <a:cubicBezTo>
                  <a:pt x="4" y="38"/>
                  <a:pt x="9" y="30"/>
                  <a:pt x="15" y="31"/>
                </a:cubicBezTo>
                <a:cubicBezTo>
                  <a:pt x="22" y="31"/>
                  <a:pt x="20" y="21"/>
                  <a:pt x="19" y="16"/>
                </a:cubicBezTo>
                <a:cubicBezTo>
                  <a:pt x="18" y="12"/>
                  <a:pt x="22" y="13"/>
                  <a:pt x="25" y="11"/>
                </a:cubicBezTo>
                <a:cubicBezTo>
                  <a:pt x="31" y="9"/>
                  <a:pt x="36" y="5"/>
                  <a:pt x="41" y="3"/>
                </a:cubicBezTo>
                <a:cubicBezTo>
                  <a:pt x="45" y="2"/>
                  <a:pt x="48" y="2"/>
                  <a:pt x="51"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2" name="Freeform 20"/>
          <p:cNvSpPr>
            <a:spLocks/>
          </p:cNvSpPr>
          <p:nvPr/>
        </p:nvSpPr>
        <p:spPr bwMode="auto">
          <a:xfrm>
            <a:off x="9719993" y="2092468"/>
            <a:ext cx="504252" cy="388642"/>
          </a:xfrm>
          <a:custGeom>
            <a:avLst/>
            <a:gdLst/>
            <a:ahLst/>
            <a:cxnLst>
              <a:cxn ang="0">
                <a:pos x="125" y="9"/>
              </a:cxn>
              <a:cxn ang="0">
                <a:pos x="147" y="8"/>
              </a:cxn>
              <a:cxn ang="0">
                <a:pos x="147" y="8"/>
              </a:cxn>
              <a:cxn ang="0">
                <a:pos x="143" y="19"/>
              </a:cxn>
              <a:cxn ang="0">
                <a:pos x="143" y="31"/>
              </a:cxn>
              <a:cxn ang="0">
                <a:pos x="142" y="38"/>
              </a:cxn>
              <a:cxn ang="0">
                <a:pos x="138" y="48"/>
              </a:cxn>
              <a:cxn ang="0">
                <a:pos x="149" y="60"/>
              </a:cxn>
              <a:cxn ang="0">
                <a:pos x="156" y="68"/>
              </a:cxn>
              <a:cxn ang="0">
                <a:pos x="159" y="81"/>
              </a:cxn>
              <a:cxn ang="0">
                <a:pos x="134" y="99"/>
              </a:cxn>
              <a:cxn ang="0">
                <a:pos x="104" y="107"/>
              </a:cxn>
              <a:cxn ang="0">
                <a:pos x="104" y="107"/>
              </a:cxn>
              <a:cxn ang="0">
                <a:pos x="95" y="107"/>
              </a:cxn>
              <a:cxn ang="0">
                <a:pos x="73" y="102"/>
              </a:cxn>
              <a:cxn ang="0">
                <a:pos x="53" y="104"/>
              </a:cxn>
              <a:cxn ang="0">
                <a:pos x="48" y="108"/>
              </a:cxn>
              <a:cxn ang="0">
                <a:pos x="43" y="113"/>
              </a:cxn>
              <a:cxn ang="0">
                <a:pos x="34" y="122"/>
              </a:cxn>
              <a:cxn ang="0">
                <a:pos x="28" y="127"/>
              </a:cxn>
              <a:cxn ang="0">
                <a:pos x="28" y="127"/>
              </a:cxn>
              <a:cxn ang="0">
                <a:pos x="9" y="110"/>
              </a:cxn>
              <a:cxn ang="0">
                <a:pos x="6" y="91"/>
              </a:cxn>
              <a:cxn ang="0">
                <a:pos x="17" y="83"/>
              </a:cxn>
              <a:cxn ang="0">
                <a:pos x="31" y="71"/>
              </a:cxn>
              <a:cxn ang="0">
                <a:pos x="32" y="50"/>
              </a:cxn>
              <a:cxn ang="0">
                <a:pos x="36" y="35"/>
              </a:cxn>
              <a:cxn ang="0">
                <a:pos x="51" y="16"/>
              </a:cxn>
              <a:cxn ang="0">
                <a:pos x="73" y="4"/>
              </a:cxn>
              <a:cxn ang="0">
                <a:pos x="73" y="4"/>
              </a:cxn>
              <a:cxn ang="0">
                <a:pos x="82" y="3"/>
              </a:cxn>
              <a:cxn ang="0">
                <a:pos x="92" y="6"/>
              </a:cxn>
              <a:cxn ang="0">
                <a:pos x="112" y="8"/>
              </a:cxn>
              <a:cxn ang="0">
                <a:pos x="125" y="9"/>
              </a:cxn>
            </a:cxnLst>
            <a:rect l="0" t="0" r="r" b="b"/>
            <a:pathLst>
              <a:path w="165" h="127">
                <a:moveTo>
                  <a:pt x="125" y="9"/>
                </a:moveTo>
                <a:cubicBezTo>
                  <a:pt x="147" y="8"/>
                  <a:pt x="147" y="8"/>
                  <a:pt x="147" y="8"/>
                </a:cubicBezTo>
                <a:cubicBezTo>
                  <a:pt x="147" y="8"/>
                  <a:pt x="147" y="8"/>
                  <a:pt x="147" y="8"/>
                </a:cubicBezTo>
                <a:cubicBezTo>
                  <a:pt x="143" y="19"/>
                  <a:pt x="143" y="19"/>
                  <a:pt x="143" y="19"/>
                </a:cubicBezTo>
                <a:cubicBezTo>
                  <a:pt x="144" y="22"/>
                  <a:pt x="144" y="29"/>
                  <a:pt x="143" y="31"/>
                </a:cubicBezTo>
                <a:cubicBezTo>
                  <a:pt x="143" y="34"/>
                  <a:pt x="143" y="36"/>
                  <a:pt x="142" y="38"/>
                </a:cubicBezTo>
                <a:cubicBezTo>
                  <a:pt x="141" y="41"/>
                  <a:pt x="135" y="45"/>
                  <a:pt x="138" y="48"/>
                </a:cubicBezTo>
                <a:cubicBezTo>
                  <a:pt x="141" y="52"/>
                  <a:pt x="145" y="56"/>
                  <a:pt x="149" y="60"/>
                </a:cubicBezTo>
                <a:cubicBezTo>
                  <a:pt x="151" y="63"/>
                  <a:pt x="152" y="67"/>
                  <a:pt x="156" y="68"/>
                </a:cubicBezTo>
                <a:cubicBezTo>
                  <a:pt x="165" y="69"/>
                  <a:pt x="161" y="74"/>
                  <a:pt x="159" y="81"/>
                </a:cubicBezTo>
                <a:cubicBezTo>
                  <a:pt x="157" y="95"/>
                  <a:pt x="142" y="91"/>
                  <a:pt x="134" y="99"/>
                </a:cubicBezTo>
                <a:cubicBezTo>
                  <a:pt x="125" y="109"/>
                  <a:pt x="118" y="107"/>
                  <a:pt x="104" y="107"/>
                </a:cubicBezTo>
                <a:cubicBezTo>
                  <a:pt x="104" y="107"/>
                  <a:pt x="104" y="107"/>
                  <a:pt x="104" y="107"/>
                </a:cubicBezTo>
                <a:cubicBezTo>
                  <a:pt x="95" y="107"/>
                  <a:pt x="95" y="107"/>
                  <a:pt x="95" y="107"/>
                </a:cubicBezTo>
                <a:cubicBezTo>
                  <a:pt x="87" y="107"/>
                  <a:pt x="81" y="104"/>
                  <a:pt x="73" y="102"/>
                </a:cubicBezTo>
                <a:cubicBezTo>
                  <a:pt x="66" y="100"/>
                  <a:pt x="60" y="102"/>
                  <a:pt x="53" y="104"/>
                </a:cubicBezTo>
                <a:cubicBezTo>
                  <a:pt x="48" y="108"/>
                  <a:pt x="48" y="108"/>
                  <a:pt x="48" y="108"/>
                </a:cubicBezTo>
                <a:cubicBezTo>
                  <a:pt x="46" y="110"/>
                  <a:pt x="45" y="112"/>
                  <a:pt x="43" y="113"/>
                </a:cubicBezTo>
                <a:cubicBezTo>
                  <a:pt x="40" y="116"/>
                  <a:pt x="37" y="119"/>
                  <a:pt x="34" y="122"/>
                </a:cubicBezTo>
                <a:cubicBezTo>
                  <a:pt x="32" y="123"/>
                  <a:pt x="30" y="126"/>
                  <a:pt x="28" y="127"/>
                </a:cubicBezTo>
                <a:cubicBezTo>
                  <a:pt x="28" y="127"/>
                  <a:pt x="28" y="127"/>
                  <a:pt x="28" y="127"/>
                </a:cubicBezTo>
                <a:cubicBezTo>
                  <a:pt x="22" y="119"/>
                  <a:pt x="17" y="115"/>
                  <a:pt x="9" y="110"/>
                </a:cubicBezTo>
                <a:cubicBezTo>
                  <a:pt x="8" y="103"/>
                  <a:pt x="0" y="97"/>
                  <a:pt x="6" y="91"/>
                </a:cubicBezTo>
                <a:cubicBezTo>
                  <a:pt x="10" y="88"/>
                  <a:pt x="12" y="84"/>
                  <a:pt x="17" y="83"/>
                </a:cubicBezTo>
                <a:cubicBezTo>
                  <a:pt x="25" y="81"/>
                  <a:pt x="27" y="77"/>
                  <a:pt x="31" y="71"/>
                </a:cubicBezTo>
                <a:cubicBezTo>
                  <a:pt x="34" y="65"/>
                  <a:pt x="32" y="57"/>
                  <a:pt x="32" y="50"/>
                </a:cubicBezTo>
                <a:cubicBezTo>
                  <a:pt x="32" y="44"/>
                  <a:pt x="36" y="40"/>
                  <a:pt x="36" y="35"/>
                </a:cubicBezTo>
                <a:cubicBezTo>
                  <a:pt x="36" y="25"/>
                  <a:pt x="41" y="18"/>
                  <a:pt x="51" y="16"/>
                </a:cubicBezTo>
                <a:cubicBezTo>
                  <a:pt x="64" y="14"/>
                  <a:pt x="66" y="15"/>
                  <a:pt x="73" y="4"/>
                </a:cubicBezTo>
                <a:cubicBezTo>
                  <a:pt x="73" y="4"/>
                  <a:pt x="73" y="4"/>
                  <a:pt x="73" y="4"/>
                </a:cubicBezTo>
                <a:cubicBezTo>
                  <a:pt x="77" y="4"/>
                  <a:pt x="79" y="4"/>
                  <a:pt x="82" y="3"/>
                </a:cubicBezTo>
                <a:cubicBezTo>
                  <a:pt x="88" y="0"/>
                  <a:pt x="89" y="3"/>
                  <a:pt x="92" y="6"/>
                </a:cubicBezTo>
                <a:cubicBezTo>
                  <a:pt x="98" y="11"/>
                  <a:pt x="106" y="8"/>
                  <a:pt x="112" y="8"/>
                </a:cubicBezTo>
                <a:cubicBezTo>
                  <a:pt x="125" y="9"/>
                  <a:pt x="125" y="9"/>
                  <a:pt x="125" y="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3" name="Freeform 21"/>
          <p:cNvSpPr>
            <a:spLocks/>
          </p:cNvSpPr>
          <p:nvPr/>
        </p:nvSpPr>
        <p:spPr bwMode="auto">
          <a:xfrm>
            <a:off x="9493695" y="1708745"/>
            <a:ext cx="629699" cy="415700"/>
          </a:xfrm>
          <a:custGeom>
            <a:avLst/>
            <a:gdLst/>
            <a:ahLst/>
            <a:cxnLst>
              <a:cxn ang="0">
                <a:pos x="179" y="38"/>
              </a:cxn>
              <a:cxn ang="0">
                <a:pos x="190" y="46"/>
              </a:cxn>
              <a:cxn ang="0">
                <a:pos x="193" y="54"/>
              </a:cxn>
              <a:cxn ang="0">
                <a:pos x="201" y="68"/>
              </a:cxn>
              <a:cxn ang="0">
                <a:pos x="194" y="78"/>
              </a:cxn>
              <a:cxn ang="0">
                <a:pos x="196" y="89"/>
              </a:cxn>
              <a:cxn ang="0">
                <a:pos x="205" y="97"/>
              </a:cxn>
              <a:cxn ang="0">
                <a:pos x="199" y="110"/>
              </a:cxn>
              <a:cxn ang="0">
                <a:pos x="198" y="124"/>
              </a:cxn>
              <a:cxn ang="0">
                <a:pos x="199" y="128"/>
              </a:cxn>
              <a:cxn ang="0">
                <a:pos x="199" y="134"/>
              </a:cxn>
              <a:cxn ang="0">
                <a:pos x="199" y="134"/>
              </a:cxn>
              <a:cxn ang="0">
                <a:pos x="186" y="133"/>
              </a:cxn>
              <a:cxn ang="0">
                <a:pos x="166" y="131"/>
              </a:cxn>
              <a:cxn ang="0">
                <a:pos x="156" y="128"/>
              </a:cxn>
              <a:cxn ang="0">
                <a:pos x="147" y="129"/>
              </a:cxn>
              <a:cxn ang="0">
                <a:pos x="147" y="129"/>
              </a:cxn>
              <a:cxn ang="0">
                <a:pos x="148" y="122"/>
              </a:cxn>
              <a:cxn ang="0">
                <a:pos x="136" y="112"/>
              </a:cxn>
              <a:cxn ang="0">
                <a:pos x="131" y="129"/>
              </a:cxn>
              <a:cxn ang="0">
                <a:pos x="119" y="123"/>
              </a:cxn>
              <a:cxn ang="0">
                <a:pos x="109" y="115"/>
              </a:cxn>
              <a:cxn ang="0">
                <a:pos x="106" y="106"/>
              </a:cxn>
              <a:cxn ang="0">
                <a:pos x="106" y="92"/>
              </a:cxn>
              <a:cxn ang="0">
                <a:pos x="81" y="114"/>
              </a:cxn>
              <a:cxn ang="0">
                <a:pos x="43" y="108"/>
              </a:cxn>
              <a:cxn ang="0">
                <a:pos x="35" y="101"/>
              </a:cxn>
              <a:cxn ang="0">
                <a:pos x="26" y="93"/>
              </a:cxn>
              <a:cxn ang="0">
                <a:pos x="5" y="88"/>
              </a:cxn>
              <a:cxn ang="0">
                <a:pos x="0" y="76"/>
              </a:cxn>
              <a:cxn ang="0">
                <a:pos x="0" y="76"/>
              </a:cxn>
              <a:cxn ang="0">
                <a:pos x="3" y="58"/>
              </a:cxn>
              <a:cxn ang="0">
                <a:pos x="1" y="35"/>
              </a:cxn>
              <a:cxn ang="0">
                <a:pos x="4" y="26"/>
              </a:cxn>
              <a:cxn ang="0">
                <a:pos x="4" y="26"/>
              </a:cxn>
              <a:cxn ang="0">
                <a:pos x="7" y="27"/>
              </a:cxn>
              <a:cxn ang="0">
                <a:pos x="56" y="22"/>
              </a:cxn>
              <a:cxn ang="0">
                <a:pos x="72" y="38"/>
              </a:cxn>
              <a:cxn ang="0">
                <a:pos x="104" y="43"/>
              </a:cxn>
              <a:cxn ang="0">
                <a:pos x="133" y="47"/>
              </a:cxn>
              <a:cxn ang="0">
                <a:pos x="174" y="45"/>
              </a:cxn>
              <a:cxn ang="0">
                <a:pos x="179" y="38"/>
              </a:cxn>
            </a:cxnLst>
            <a:rect l="0" t="0" r="r" b="b"/>
            <a:pathLst>
              <a:path w="206" h="136">
                <a:moveTo>
                  <a:pt x="179" y="38"/>
                </a:moveTo>
                <a:cubicBezTo>
                  <a:pt x="190" y="46"/>
                  <a:pt x="190" y="46"/>
                  <a:pt x="190" y="46"/>
                </a:cubicBezTo>
                <a:cubicBezTo>
                  <a:pt x="193" y="49"/>
                  <a:pt x="191" y="51"/>
                  <a:pt x="193" y="54"/>
                </a:cubicBezTo>
                <a:cubicBezTo>
                  <a:pt x="194" y="56"/>
                  <a:pt x="201" y="67"/>
                  <a:pt x="201" y="68"/>
                </a:cubicBezTo>
                <a:cubicBezTo>
                  <a:pt x="200" y="71"/>
                  <a:pt x="195" y="73"/>
                  <a:pt x="194" y="78"/>
                </a:cubicBezTo>
                <a:cubicBezTo>
                  <a:pt x="194" y="81"/>
                  <a:pt x="194" y="87"/>
                  <a:pt x="196" y="89"/>
                </a:cubicBezTo>
                <a:cubicBezTo>
                  <a:pt x="200" y="93"/>
                  <a:pt x="203" y="91"/>
                  <a:pt x="205" y="97"/>
                </a:cubicBezTo>
                <a:cubicBezTo>
                  <a:pt x="206" y="101"/>
                  <a:pt x="200" y="107"/>
                  <a:pt x="199" y="110"/>
                </a:cubicBezTo>
                <a:cubicBezTo>
                  <a:pt x="195" y="115"/>
                  <a:pt x="196" y="118"/>
                  <a:pt x="198" y="124"/>
                </a:cubicBezTo>
                <a:cubicBezTo>
                  <a:pt x="198" y="125"/>
                  <a:pt x="199" y="127"/>
                  <a:pt x="199" y="128"/>
                </a:cubicBezTo>
                <a:cubicBezTo>
                  <a:pt x="200" y="130"/>
                  <a:pt x="199" y="132"/>
                  <a:pt x="199" y="134"/>
                </a:cubicBezTo>
                <a:cubicBezTo>
                  <a:pt x="199" y="134"/>
                  <a:pt x="199" y="134"/>
                  <a:pt x="199" y="134"/>
                </a:cubicBezTo>
                <a:cubicBezTo>
                  <a:pt x="186" y="133"/>
                  <a:pt x="186" y="133"/>
                  <a:pt x="186" y="133"/>
                </a:cubicBezTo>
                <a:cubicBezTo>
                  <a:pt x="180" y="133"/>
                  <a:pt x="172" y="136"/>
                  <a:pt x="166" y="131"/>
                </a:cubicBezTo>
                <a:cubicBezTo>
                  <a:pt x="163" y="128"/>
                  <a:pt x="162" y="125"/>
                  <a:pt x="156" y="128"/>
                </a:cubicBezTo>
                <a:cubicBezTo>
                  <a:pt x="153" y="129"/>
                  <a:pt x="151" y="129"/>
                  <a:pt x="147" y="129"/>
                </a:cubicBezTo>
                <a:cubicBezTo>
                  <a:pt x="147" y="129"/>
                  <a:pt x="147" y="129"/>
                  <a:pt x="147" y="129"/>
                </a:cubicBezTo>
                <a:cubicBezTo>
                  <a:pt x="148" y="122"/>
                  <a:pt x="148" y="122"/>
                  <a:pt x="148" y="122"/>
                </a:cubicBezTo>
                <a:cubicBezTo>
                  <a:pt x="148" y="119"/>
                  <a:pt x="137" y="111"/>
                  <a:pt x="136" y="112"/>
                </a:cubicBezTo>
                <a:cubicBezTo>
                  <a:pt x="125" y="116"/>
                  <a:pt x="135" y="123"/>
                  <a:pt x="131" y="129"/>
                </a:cubicBezTo>
                <a:cubicBezTo>
                  <a:pt x="123" y="130"/>
                  <a:pt x="122" y="131"/>
                  <a:pt x="119" y="123"/>
                </a:cubicBezTo>
                <a:cubicBezTo>
                  <a:pt x="116" y="118"/>
                  <a:pt x="115" y="115"/>
                  <a:pt x="109" y="115"/>
                </a:cubicBezTo>
                <a:cubicBezTo>
                  <a:pt x="104" y="114"/>
                  <a:pt x="106" y="109"/>
                  <a:pt x="106" y="106"/>
                </a:cubicBezTo>
                <a:cubicBezTo>
                  <a:pt x="106" y="104"/>
                  <a:pt x="107" y="92"/>
                  <a:pt x="106" y="92"/>
                </a:cubicBezTo>
                <a:cubicBezTo>
                  <a:pt x="93" y="92"/>
                  <a:pt x="93" y="112"/>
                  <a:pt x="81" y="114"/>
                </a:cubicBezTo>
                <a:cubicBezTo>
                  <a:pt x="70" y="116"/>
                  <a:pt x="50" y="119"/>
                  <a:pt x="43" y="108"/>
                </a:cubicBezTo>
                <a:cubicBezTo>
                  <a:pt x="41" y="103"/>
                  <a:pt x="40" y="103"/>
                  <a:pt x="35" y="101"/>
                </a:cubicBezTo>
                <a:cubicBezTo>
                  <a:pt x="31" y="99"/>
                  <a:pt x="29" y="93"/>
                  <a:pt x="26" y="93"/>
                </a:cubicBezTo>
                <a:cubicBezTo>
                  <a:pt x="20" y="93"/>
                  <a:pt x="10" y="91"/>
                  <a:pt x="5" y="88"/>
                </a:cubicBezTo>
                <a:cubicBezTo>
                  <a:pt x="0" y="76"/>
                  <a:pt x="0" y="76"/>
                  <a:pt x="0" y="76"/>
                </a:cubicBezTo>
                <a:cubicBezTo>
                  <a:pt x="0" y="76"/>
                  <a:pt x="0" y="76"/>
                  <a:pt x="0" y="76"/>
                </a:cubicBezTo>
                <a:cubicBezTo>
                  <a:pt x="2" y="70"/>
                  <a:pt x="4" y="64"/>
                  <a:pt x="3" y="58"/>
                </a:cubicBezTo>
                <a:cubicBezTo>
                  <a:pt x="2" y="50"/>
                  <a:pt x="0" y="43"/>
                  <a:pt x="1" y="35"/>
                </a:cubicBezTo>
                <a:cubicBezTo>
                  <a:pt x="4" y="26"/>
                  <a:pt x="4" y="26"/>
                  <a:pt x="4" y="26"/>
                </a:cubicBezTo>
                <a:cubicBezTo>
                  <a:pt x="4" y="26"/>
                  <a:pt x="4" y="26"/>
                  <a:pt x="4" y="26"/>
                </a:cubicBezTo>
                <a:cubicBezTo>
                  <a:pt x="5" y="26"/>
                  <a:pt x="6" y="27"/>
                  <a:pt x="7" y="27"/>
                </a:cubicBezTo>
                <a:cubicBezTo>
                  <a:pt x="25" y="38"/>
                  <a:pt x="44" y="0"/>
                  <a:pt x="56" y="22"/>
                </a:cubicBezTo>
                <a:cubicBezTo>
                  <a:pt x="60" y="29"/>
                  <a:pt x="65" y="35"/>
                  <a:pt x="72" y="38"/>
                </a:cubicBezTo>
                <a:cubicBezTo>
                  <a:pt x="82" y="43"/>
                  <a:pt x="92" y="28"/>
                  <a:pt x="104" y="43"/>
                </a:cubicBezTo>
                <a:cubicBezTo>
                  <a:pt x="113" y="54"/>
                  <a:pt x="123" y="38"/>
                  <a:pt x="133" y="47"/>
                </a:cubicBezTo>
                <a:cubicBezTo>
                  <a:pt x="145" y="59"/>
                  <a:pt x="163" y="56"/>
                  <a:pt x="174" y="45"/>
                </a:cubicBezTo>
                <a:cubicBezTo>
                  <a:pt x="176" y="43"/>
                  <a:pt x="177" y="40"/>
                  <a:pt x="179" y="3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4" name="Freeform 22"/>
          <p:cNvSpPr>
            <a:spLocks/>
          </p:cNvSpPr>
          <p:nvPr/>
        </p:nvSpPr>
        <p:spPr bwMode="auto">
          <a:xfrm>
            <a:off x="9867579" y="2722167"/>
            <a:ext cx="614940" cy="622320"/>
          </a:xfrm>
          <a:custGeom>
            <a:avLst/>
            <a:gdLst/>
            <a:ahLst/>
            <a:cxnLst>
              <a:cxn ang="0">
                <a:pos x="102" y="0"/>
              </a:cxn>
              <a:cxn ang="0">
                <a:pos x="97" y="15"/>
              </a:cxn>
              <a:cxn ang="0">
                <a:pos x="101" y="24"/>
              </a:cxn>
              <a:cxn ang="0">
                <a:pos x="117" y="23"/>
              </a:cxn>
              <a:cxn ang="0">
                <a:pos x="137" y="16"/>
              </a:cxn>
              <a:cxn ang="0">
                <a:pos x="144" y="10"/>
              </a:cxn>
              <a:cxn ang="0">
                <a:pos x="156" y="12"/>
              </a:cxn>
              <a:cxn ang="0">
                <a:pos x="176" y="18"/>
              </a:cxn>
              <a:cxn ang="0">
                <a:pos x="181" y="24"/>
              </a:cxn>
              <a:cxn ang="0">
                <a:pos x="181" y="34"/>
              </a:cxn>
              <a:cxn ang="0">
                <a:pos x="181" y="34"/>
              </a:cxn>
              <a:cxn ang="0">
                <a:pos x="179" y="51"/>
              </a:cxn>
              <a:cxn ang="0">
                <a:pos x="188" y="70"/>
              </a:cxn>
              <a:cxn ang="0">
                <a:pos x="198" y="88"/>
              </a:cxn>
              <a:cxn ang="0">
                <a:pos x="177" y="120"/>
              </a:cxn>
              <a:cxn ang="0">
                <a:pos x="179" y="140"/>
              </a:cxn>
              <a:cxn ang="0">
                <a:pos x="182" y="156"/>
              </a:cxn>
              <a:cxn ang="0">
                <a:pos x="182" y="156"/>
              </a:cxn>
              <a:cxn ang="0">
                <a:pos x="172" y="158"/>
              </a:cxn>
              <a:cxn ang="0">
                <a:pos x="161" y="164"/>
              </a:cxn>
              <a:cxn ang="0">
                <a:pos x="139" y="181"/>
              </a:cxn>
              <a:cxn ang="0">
                <a:pos x="127" y="182"/>
              </a:cxn>
              <a:cxn ang="0">
                <a:pos x="115" y="178"/>
              </a:cxn>
              <a:cxn ang="0">
                <a:pos x="105" y="184"/>
              </a:cxn>
              <a:cxn ang="0">
                <a:pos x="86" y="183"/>
              </a:cxn>
              <a:cxn ang="0">
                <a:pos x="80" y="178"/>
              </a:cxn>
              <a:cxn ang="0">
                <a:pos x="66" y="189"/>
              </a:cxn>
              <a:cxn ang="0">
                <a:pos x="61" y="197"/>
              </a:cxn>
              <a:cxn ang="0">
                <a:pos x="53" y="203"/>
              </a:cxn>
              <a:cxn ang="0">
                <a:pos x="53" y="203"/>
              </a:cxn>
              <a:cxn ang="0">
                <a:pos x="39" y="184"/>
              </a:cxn>
              <a:cxn ang="0">
                <a:pos x="36" y="167"/>
              </a:cxn>
              <a:cxn ang="0">
                <a:pos x="51" y="153"/>
              </a:cxn>
              <a:cxn ang="0">
                <a:pos x="62" y="148"/>
              </a:cxn>
              <a:cxn ang="0">
                <a:pos x="56" y="133"/>
              </a:cxn>
              <a:cxn ang="0">
                <a:pos x="47" y="127"/>
              </a:cxn>
              <a:cxn ang="0">
                <a:pos x="43" y="97"/>
              </a:cxn>
              <a:cxn ang="0">
                <a:pos x="52" y="76"/>
              </a:cxn>
              <a:cxn ang="0">
                <a:pos x="46" y="66"/>
              </a:cxn>
              <a:cxn ang="0">
                <a:pos x="27" y="72"/>
              </a:cxn>
              <a:cxn ang="0">
                <a:pos x="0" y="82"/>
              </a:cxn>
              <a:cxn ang="0">
                <a:pos x="0" y="82"/>
              </a:cxn>
              <a:cxn ang="0">
                <a:pos x="3" y="64"/>
              </a:cxn>
              <a:cxn ang="0">
                <a:pos x="10" y="53"/>
              </a:cxn>
              <a:cxn ang="0">
                <a:pos x="13" y="44"/>
              </a:cxn>
              <a:cxn ang="0">
                <a:pos x="24" y="44"/>
              </a:cxn>
              <a:cxn ang="0">
                <a:pos x="43" y="32"/>
              </a:cxn>
              <a:cxn ang="0">
                <a:pos x="48" y="24"/>
              </a:cxn>
              <a:cxn ang="0">
                <a:pos x="51" y="13"/>
              </a:cxn>
              <a:cxn ang="0">
                <a:pos x="58" y="2"/>
              </a:cxn>
              <a:cxn ang="0">
                <a:pos x="58" y="2"/>
              </a:cxn>
              <a:cxn ang="0">
                <a:pos x="81" y="0"/>
              </a:cxn>
              <a:cxn ang="0">
                <a:pos x="102" y="0"/>
              </a:cxn>
            </a:cxnLst>
            <a:rect l="0" t="0" r="r" b="b"/>
            <a:pathLst>
              <a:path w="201" h="203">
                <a:moveTo>
                  <a:pt x="102" y="0"/>
                </a:moveTo>
                <a:cubicBezTo>
                  <a:pt x="99" y="5"/>
                  <a:pt x="96" y="9"/>
                  <a:pt x="97" y="15"/>
                </a:cubicBezTo>
                <a:cubicBezTo>
                  <a:pt x="97" y="18"/>
                  <a:pt x="100" y="20"/>
                  <a:pt x="101" y="24"/>
                </a:cubicBezTo>
                <a:cubicBezTo>
                  <a:pt x="102" y="27"/>
                  <a:pt x="114" y="23"/>
                  <a:pt x="117" y="23"/>
                </a:cubicBezTo>
                <a:cubicBezTo>
                  <a:pt x="124" y="24"/>
                  <a:pt x="133" y="22"/>
                  <a:pt x="137" y="16"/>
                </a:cubicBezTo>
                <a:cubicBezTo>
                  <a:pt x="140" y="15"/>
                  <a:pt x="141" y="11"/>
                  <a:pt x="144" y="10"/>
                </a:cubicBezTo>
                <a:cubicBezTo>
                  <a:pt x="148" y="8"/>
                  <a:pt x="153" y="10"/>
                  <a:pt x="156" y="12"/>
                </a:cubicBezTo>
                <a:cubicBezTo>
                  <a:pt x="163" y="14"/>
                  <a:pt x="169" y="15"/>
                  <a:pt x="176" y="18"/>
                </a:cubicBezTo>
                <a:cubicBezTo>
                  <a:pt x="179" y="19"/>
                  <a:pt x="180" y="21"/>
                  <a:pt x="181" y="24"/>
                </a:cubicBezTo>
                <a:cubicBezTo>
                  <a:pt x="181" y="26"/>
                  <a:pt x="182" y="32"/>
                  <a:pt x="181" y="34"/>
                </a:cubicBezTo>
                <a:cubicBezTo>
                  <a:pt x="181" y="34"/>
                  <a:pt x="181" y="34"/>
                  <a:pt x="181" y="34"/>
                </a:cubicBezTo>
                <a:cubicBezTo>
                  <a:pt x="179" y="51"/>
                  <a:pt x="179" y="51"/>
                  <a:pt x="179" y="51"/>
                </a:cubicBezTo>
                <a:cubicBezTo>
                  <a:pt x="182" y="58"/>
                  <a:pt x="185" y="63"/>
                  <a:pt x="188" y="70"/>
                </a:cubicBezTo>
                <a:cubicBezTo>
                  <a:pt x="192" y="76"/>
                  <a:pt x="197" y="81"/>
                  <a:pt x="198" y="88"/>
                </a:cubicBezTo>
                <a:cubicBezTo>
                  <a:pt x="201" y="102"/>
                  <a:pt x="180" y="108"/>
                  <a:pt x="177" y="120"/>
                </a:cubicBezTo>
                <a:cubicBezTo>
                  <a:pt x="176" y="128"/>
                  <a:pt x="177" y="133"/>
                  <a:pt x="179" y="140"/>
                </a:cubicBezTo>
                <a:cubicBezTo>
                  <a:pt x="180" y="145"/>
                  <a:pt x="184" y="151"/>
                  <a:pt x="182" y="156"/>
                </a:cubicBezTo>
                <a:cubicBezTo>
                  <a:pt x="182" y="156"/>
                  <a:pt x="182" y="156"/>
                  <a:pt x="182" y="156"/>
                </a:cubicBezTo>
                <a:cubicBezTo>
                  <a:pt x="179" y="157"/>
                  <a:pt x="175" y="156"/>
                  <a:pt x="172" y="158"/>
                </a:cubicBezTo>
                <a:cubicBezTo>
                  <a:pt x="168" y="159"/>
                  <a:pt x="164" y="162"/>
                  <a:pt x="161" y="164"/>
                </a:cubicBezTo>
                <a:cubicBezTo>
                  <a:pt x="153" y="169"/>
                  <a:pt x="147" y="176"/>
                  <a:pt x="139" y="181"/>
                </a:cubicBezTo>
                <a:cubicBezTo>
                  <a:pt x="133" y="185"/>
                  <a:pt x="133" y="186"/>
                  <a:pt x="127" y="182"/>
                </a:cubicBezTo>
                <a:cubicBezTo>
                  <a:pt x="123" y="182"/>
                  <a:pt x="119" y="179"/>
                  <a:pt x="115" y="178"/>
                </a:cubicBezTo>
                <a:cubicBezTo>
                  <a:pt x="109" y="177"/>
                  <a:pt x="108" y="181"/>
                  <a:pt x="105" y="184"/>
                </a:cubicBezTo>
                <a:cubicBezTo>
                  <a:pt x="99" y="190"/>
                  <a:pt x="92" y="185"/>
                  <a:pt x="86" y="183"/>
                </a:cubicBezTo>
                <a:cubicBezTo>
                  <a:pt x="85" y="182"/>
                  <a:pt x="80" y="178"/>
                  <a:pt x="80" y="178"/>
                </a:cubicBezTo>
                <a:cubicBezTo>
                  <a:pt x="76" y="178"/>
                  <a:pt x="71" y="187"/>
                  <a:pt x="66" y="189"/>
                </a:cubicBezTo>
                <a:cubicBezTo>
                  <a:pt x="64" y="190"/>
                  <a:pt x="62" y="195"/>
                  <a:pt x="61" y="197"/>
                </a:cubicBezTo>
                <a:cubicBezTo>
                  <a:pt x="59" y="202"/>
                  <a:pt x="57" y="201"/>
                  <a:pt x="53" y="203"/>
                </a:cubicBezTo>
                <a:cubicBezTo>
                  <a:pt x="53" y="203"/>
                  <a:pt x="53" y="203"/>
                  <a:pt x="53" y="203"/>
                </a:cubicBezTo>
                <a:cubicBezTo>
                  <a:pt x="39" y="184"/>
                  <a:pt x="39" y="184"/>
                  <a:pt x="39" y="184"/>
                </a:cubicBezTo>
                <a:cubicBezTo>
                  <a:pt x="29" y="179"/>
                  <a:pt x="32" y="176"/>
                  <a:pt x="36" y="167"/>
                </a:cubicBezTo>
                <a:cubicBezTo>
                  <a:pt x="38" y="162"/>
                  <a:pt x="45" y="154"/>
                  <a:pt x="51" y="153"/>
                </a:cubicBezTo>
                <a:cubicBezTo>
                  <a:pt x="53" y="153"/>
                  <a:pt x="62" y="151"/>
                  <a:pt x="62" y="148"/>
                </a:cubicBezTo>
                <a:cubicBezTo>
                  <a:pt x="62" y="142"/>
                  <a:pt x="64" y="135"/>
                  <a:pt x="56" y="133"/>
                </a:cubicBezTo>
                <a:cubicBezTo>
                  <a:pt x="50" y="131"/>
                  <a:pt x="50" y="133"/>
                  <a:pt x="47" y="127"/>
                </a:cubicBezTo>
                <a:cubicBezTo>
                  <a:pt x="41" y="118"/>
                  <a:pt x="41" y="107"/>
                  <a:pt x="43" y="97"/>
                </a:cubicBezTo>
                <a:cubicBezTo>
                  <a:pt x="44" y="89"/>
                  <a:pt x="52" y="84"/>
                  <a:pt x="52" y="76"/>
                </a:cubicBezTo>
                <a:cubicBezTo>
                  <a:pt x="52" y="72"/>
                  <a:pt x="51" y="65"/>
                  <a:pt x="46" y="66"/>
                </a:cubicBezTo>
                <a:cubicBezTo>
                  <a:pt x="39" y="68"/>
                  <a:pt x="33" y="68"/>
                  <a:pt x="27" y="72"/>
                </a:cubicBezTo>
                <a:cubicBezTo>
                  <a:pt x="18" y="77"/>
                  <a:pt x="11" y="85"/>
                  <a:pt x="0" y="82"/>
                </a:cubicBezTo>
                <a:cubicBezTo>
                  <a:pt x="0" y="82"/>
                  <a:pt x="0" y="82"/>
                  <a:pt x="0" y="82"/>
                </a:cubicBezTo>
                <a:cubicBezTo>
                  <a:pt x="2" y="76"/>
                  <a:pt x="0" y="71"/>
                  <a:pt x="3" y="64"/>
                </a:cubicBezTo>
                <a:cubicBezTo>
                  <a:pt x="6" y="60"/>
                  <a:pt x="9" y="57"/>
                  <a:pt x="10" y="53"/>
                </a:cubicBezTo>
                <a:cubicBezTo>
                  <a:pt x="11" y="50"/>
                  <a:pt x="12" y="47"/>
                  <a:pt x="13" y="44"/>
                </a:cubicBezTo>
                <a:cubicBezTo>
                  <a:pt x="13" y="40"/>
                  <a:pt x="21" y="44"/>
                  <a:pt x="24" y="44"/>
                </a:cubicBezTo>
                <a:cubicBezTo>
                  <a:pt x="31" y="44"/>
                  <a:pt x="38" y="36"/>
                  <a:pt x="43" y="32"/>
                </a:cubicBezTo>
                <a:cubicBezTo>
                  <a:pt x="44" y="29"/>
                  <a:pt x="46" y="27"/>
                  <a:pt x="48" y="24"/>
                </a:cubicBezTo>
                <a:cubicBezTo>
                  <a:pt x="50" y="20"/>
                  <a:pt x="49" y="16"/>
                  <a:pt x="51" y="13"/>
                </a:cubicBezTo>
                <a:cubicBezTo>
                  <a:pt x="52" y="8"/>
                  <a:pt x="55" y="6"/>
                  <a:pt x="58" y="2"/>
                </a:cubicBezTo>
                <a:cubicBezTo>
                  <a:pt x="58" y="2"/>
                  <a:pt x="58" y="2"/>
                  <a:pt x="58" y="2"/>
                </a:cubicBezTo>
                <a:cubicBezTo>
                  <a:pt x="66" y="3"/>
                  <a:pt x="73" y="0"/>
                  <a:pt x="81" y="0"/>
                </a:cubicBezTo>
                <a:cubicBezTo>
                  <a:pt x="102" y="0"/>
                  <a:pt x="102" y="0"/>
                  <a:pt x="102"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5" name="Freeform 23"/>
          <p:cNvSpPr>
            <a:spLocks/>
          </p:cNvSpPr>
          <p:nvPr/>
        </p:nvSpPr>
        <p:spPr bwMode="auto">
          <a:xfrm>
            <a:off x="8613101" y="2953384"/>
            <a:ext cx="885514" cy="742848"/>
          </a:xfrm>
          <a:custGeom>
            <a:avLst/>
            <a:gdLst/>
            <a:ahLst/>
            <a:cxnLst>
              <a:cxn ang="0">
                <a:pos x="284" y="180"/>
              </a:cxn>
              <a:cxn ang="0">
                <a:pos x="288" y="161"/>
              </a:cxn>
              <a:cxn ang="0">
                <a:pos x="256" y="153"/>
              </a:cxn>
              <a:cxn ang="0">
                <a:pos x="243" y="141"/>
              </a:cxn>
              <a:cxn ang="0">
                <a:pos x="217" y="139"/>
              </a:cxn>
              <a:cxn ang="0">
                <a:pos x="202" y="133"/>
              </a:cxn>
              <a:cxn ang="0">
                <a:pos x="179" y="123"/>
              </a:cxn>
              <a:cxn ang="0">
                <a:pos x="170" y="106"/>
              </a:cxn>
              <a:cxn ang="0">
                <a:pos x="175" y="96"/>
              </a:cxn>
              <a:cxn ang="0">
                <a:pos x="185" y="87"/>
              </a:cxn>
              <a:cxn ang="0">
                <a:pos x="187" y="85"/>
              </a:cxn>
              <a:cxn ang="0">
                <a:pos x="205" y="79"/>
              </a:cxn>
              <a:cxn ang="0">
                <a:pos x="204" y="45"/>
              </a:cxn>
              <a:cxn ang="0">
                <a:pos x="218" y="19"/>
              </a:cxn>
              <a:cxn ang="0">
                <a:pos x="207" y="7"/>
              </a:cxn>
              <a:cxn ang="0">
                <a:pos x="177" y="4"/>
              </a:cxn>
              <a:cxn ang="0">
                <a:pos x="166" y="0"/>
              </a:cxn>
              <a:cxn ang="0">
                <a:pos x="142" y="12"/>
              </a:cxn>
              <a:cxn ang="0">
                <a:pos x="79" y="16"/>
              </a:cxn>
              <a:cxn ang="0">
                <a:pos x="67" y="29"/>
              </a:cxn>
              <a:cxn ang="0">
                <a:pos x="41" y="25"/>
              </a:cxn>
              <a:cxn ang="0">
                <a:pos x="49" y="70"/>
              </a:cxn>
              <a:cxn ang="0">
                <a:pos x="21" y="102"/>
              </a:cxn>
              <a:cxn ang="0">
                <a:pos x="12" y="115"/>
              </a:cxn>
              <a:cxn ang="0">
                <a:pos x="20" y="137"/>
              </a:cxn>
              <a:cxn ang="0">
                <a:pos x="42" y="149"/>
              </a:cxn>
              <a:cxn ang="0">
                <a:pos x="74" y="183"/>
              </a:cxn>
              <a:cxn ang="0">
                <a:pos x="62" y="207"/>
              </a:cxn>
              <a:cxn ang="0">
                <a:pos x="53" y="223"/>
              </a:cxn>
              <a:cxn ang="0">
                <a:pos x="62" y="232"/>
              </a:cxn>
              <a:cxn ang="0">
                <a:pos x="79" y="242"/>
              </a:cxn>
              <a:cxn ang="0">
                <a:pos x="117" y="242"/>
              </a:cxn>
              <a:cxn ang="0">
                <a:pos x="139" y="212"/>
              </a:cxn>
              <a:cxn ang="0">
                <a:pos x="149" y="194"/>
              </a:cxn>
              <a:cxn ang="0">
                <a:pos x="181" y="197"/>
              </a:cxn>
              <a:cxn ang="0">
                <a:pos x="203" y="195"/>
              </a:cxn>
              <a:cxn ang="0">
                <a:pos x="226" y="211"/>
              </a:cxn>
              <a:cxn ang="0">
                <a:pos x="247" y="213"/>
              </a:cxn>
              <a:cxn ang="0">
                <a:pos x="265" y="208"/>
              </a:cxn>
              <a:cxn ang="0">
                <a:pos x="286" y="185"/>
              </a:cxn>
            </a:cxnLst>
            <a:rect l="0" t="0" r="r" b="b"/>
            <a:pathLst>
              <a:path w="290" h="243">
                <a:moveTo>
                  <a:pt x="286" y="185"/>
                </a:moveTo>
                <a:cubicBezTo>
                  <a:pt x="285" y="184"/>
                  <a:pt x="284" y="182"/>
                  <a:pt x="284" y="180"/>
                </a:cubicBezTo>
                <a:cubicBezTo>
                  <a:pt x="284" y="174"/>
                  <a:pt x="290" y="170"/>
                  <a:pt x="288" y="161"/>
                </a:cubicBezTo>
                <a:cubicBezTo>
                  <a:pt x="288" y="161"/>
                  <a:pt x="288" y="161"/>
                  <a:pt x="288" y="161"/>
                </a:cubicBezTo>
                <a:cubicBezTo>
                  <a:pt x="284" y="147"/>
                  <a:pt x="270" y="159"/>
                  <a:pt x="263" y="161"/>
                </a:cubicBezTo>
                <a:cubicBezTo>
                  <a:pt x="262" y="161"/>
                  <a:pt x="258" y="154"/>
                  <a:pt x="256" y="153"/>
                </a:cubicBezTo>
                <a:cubicBezTo>
                  <a:pt x="254" y="152"/>
                  <a:pt x="252" y="150"/>
                  <a:pt x="250" y="149"/>
                </a:cubicBezTo>
                <a:cubicBezTo>
                  <a:pt x="247" y="147"/>
                  <a:pt x="244" y="143"/>
                  <a:pt x="243" y="141"/>
                </a:cubicBezTo>
                <a:cubicBezTo>
                  <a:pt x="239" y="136"/>
                  <a:pt x="233" y="138"/>
                  <a:pt x="228" y="139"/>
                </a:cubicBezTo>
                <a:cubicBezTo>
                  <a:pt x="224" y="140"/>
                  <a:pt x="220" y="140"/>
                  <a:pt x="217" y="139"/>
                </a:cubicBezTo>
                <a:cubicBezTo>
                  <a:pt x="214" y="139"/>
                  <a:pt x="208" y="136"/>
                  <a:pt x="206" y="135"/>
                </a:cubicBezTo>
                <a:cubicBezTo>
                  <a:pt x="205" y="134"/>
                  <a:pt x="203" y="133"/>
                  <a:pt x="202" y="133"/>
                </a:cubicBezTo>
                <a:cubicBezTo>
                  <a:pt x="198" y="132"/>
                  <a:pt x="198" y="132"/>
                  <a:pt x="198" y="132"/>
                </a:cubicBezTo>
                <a:cubicBezTo>
                  <a:pt x="191" y="130"/>
                  <a:pt x="185" y="128"/>
                  <a:pt x="179" y="123"/>
                </a:cubicBezTo>
                <a:cubicBezTo>
                  <a:pt x="177" y="122"/>
                  <a:pt x="175" y="120"/>
                  <a:pt x="174" y="118"/>
                </a:cubicBezTo>
                <a:cubicBezTo>
                  <a:pt x="172" y="115"/>
                  <a:pt x="170" y="110"/>
                  <a:pt x="170" y="106"/>
                </a:cubicBezTo>
                <a:cubicBezTo>
                  <a:pt x="171" y="102"/>
                  <a:pt x="173" y="98"/>
                  <a:pt x="175" y="96"/>
                </a:cubicBezTo>
                <a:cubicBezTo>
                  <a:pt x="175" y="96"/>
                  <a:pt x="175" y="96"/>
                  <a:pt x="175" y="96"/>
                </a:cubicBezTo>
                <a:cubicBezTo>
                  <a:pt x="176" y="94"/>
                  <a:pt x="178" y="91"/>
                  <a:pt x="180" y="90"/>
                </a:cubicBezTo>
                <a:cubicBezTo>
                  <a:pt x="182" y="89"/>
                  <a:pt x="183" y="88"/>
                  <a:pt x="185" y="87"/>
                </a:cubicBezTo>
                <a:cubicBezTo>
                  <a:pt x="185" y="87"/>
                  <a:pt x="187" y="85"/>
                  <a:pt x="187" y="85"/>
                </a:cubicBezTo>
                <a:cubicBezTo>
                  <a:pt x="187" y="85"/>
                  <a:pt x="187" y="85"/>
                  <a:pt x="187" y="85"/>
                </a:cubicBezTo>
                <a:cubicBezTo>
                  <a:pt x="190" y="84"/>
                  <a:pt x="192" y="82"/>
                  <a:pt x="195" y="81"/>
                </a:cubicBezTo>
                <a:cubicBezTo>
                  <a:pt x="198" y="81"/>
                  <a:pt x="202" y="80"/>
                  <a:pt x="205" y="79"/>
                </a:cubicBezTo>
                <a:cubicBezTo>
                  <a:pt x="210" y="78"/>
                  <a:pt x="214" y="79"/>
                  <a:pt x="219" y="76"/>
                </a:cubicBezTo>
                <a:cubicBezTo>
                  <a:pt x="218" y="67"/>
                  <a:pt x="206" y="53"/>
                  <a:pt x="204" y="45"/>
                </a:cubicBezTo>
                <a:cubicBezTo>
                  <a:pt x="202" y="38"/>
                  <a:pt x="209" y="31"/>
                  <a:pt x="213" y="26"/>
                </a:cubicBezTo>
                <a:cubicBezTo>
                  <a:pt x="215" y="23"/>
                  <a:pt x="216" y="21"/>
                  <a:pt x="218" y="19"/>
                </a:cubicBezTo>
                <a:cubicBezTo>
                  <a:pt x="218" y="19"/>
                  <a:pt x="218" y="19"/>
                  <a:pt x="218" y="19"/>
                </a:cubicBezTo>
                <a:cubicBezTo>
                  <a:pt x="214" y="14"/>
                  <a:pt x="212" y="10"/>
                  <a:pt x="207" y="7"/>
                </a:cubicBezTo>
                <a:cubicBezTo>
                  <a:pt x="201" y="4"/>
                  <a:pt x="192" y="9"/>
                  <a:pt x="186" y="9"/>
                </a:cubicBezTo>
                <a:cubicBezTo>
                  <a:pt x="180" y="10"/>
                  <a:pt x="180" y="8"/>
                  <a:pt x="177" y="4"/>
                </a:cubicBezTo>
                <a:cubicBezTo>
                  <a:pt x="175" y="2"/>
                  <a:pt x="169" y="3"/>
                  <a:pt x="166" y="0"/>
                </a:cubicBezTo>
                <a:cubicBezTo>
                  <a:pt x="166" y="0"/>
                  <a:pt x="166" y="0"/>
                  <a:pt x="166" y="0"/>
                </a:cubicBezTo>
                <a:cubicBezTo>
                  <a:pt x="159" y="0"/>
                  <a:pt x="159" y="0"/>
                  <a:pt x="159" y="0"/>
                </a:cubicBezTo>
                <a:cubicBezTo>
                  <a:pt x="152" y="3"/>
                  <a:pt x="148" y="8"/>
                  <a:pt x="142" y="12"/>
                </a:cubicBezTo>
                <a:cubicBezTo>
                  <a:pt x="136" y="15"/>
                  <a:pt x="129" y="13"/>
                  <a:pt x="122" y="12"/>
                </a:cubicBezTo>
                <a:cubicBezTo>
                  <a:pt x="111" y="11"/>
                  <a:pt x="87" y="9"/>
                  <a:pt x="79" y="16"/>
                </a:cubicBezTo>
                <a:cubicBezTo>
                  <a:pt x="79" y="21"/>
                  <a:pt x="87" y="28"/>
                  <a:pt x="80" y="30"/>
                </a:cubicBezTo>
                <a:cubicBezTo>
                  <a:pt x="77" y="31"/>
                  <a:pt x="69" y="32"/>
                  <a:pt x="67" y="29"/>
                </a:cubicBezTo>
                <a:cubicBezTo>
                  <a:pt x="65" y="27"/>
                  <a:pt x="61" y="26"/>
                  <a:pt x="57" y="26"/>
                </a:cubicBezTo>
                <a:cubicBezTo>
                  <a:pt x="53" y="26"/>
                  <a:pt x="45" y="24"/>
                  <a:pt x="41" y="25"/>
                </a:cubicBezTo>
                <a:cubicBezTo>
                  <a:pt x="41" y="34"/>
                  <a:pt x="44" y="39"/>
                  <a:pt x="45" y="46"/>
                </a:cubicBezTo>
                <a:cubicBezTo>
                  <a:pt x="46" y="52"/>
                  <a:pt x="50" y="65"/>
                  <a:pt x="49" y="70"/>
                </a:cubicBezTo>
                <a:cubicBezTo>
                  <a:pt x="47" y="74"/>
                  <a:pt x="39" y="74"/>
                  <a:pt x="36" y="80"/>
                </a:cubicBezTo>
                <a:cubicBezTo>
                  <a:pt x="32" y="88"/>
                  <a:pt x="26" y="96"/>
                  <a:pt x="21" y="102"/>
                </a:cubicBezTo>
                <a:cubicBezTo>
                  <a:pt x="12" y="115"/>
                  <a:pt x="12" y="115"/>
                  <a:pt x="12" y="115"/>
                </a:cubicBezTo>
                <a:cubicBezTo>
                  <a:pt x="12" y="115"/>
                  <a:pt x="12" y="115"/>
                  <a:pt x="12" y="115"/>
                </a:cubicBezTo>
                <a:cubicBezTo>
                  <a:pt x="12" y="117"/>
                  <a:pt x="7" y="122"/>
                  <a:pt x="5" y="124"/>
                </a:cubicBezTo>
                <a:cubicBezTo>
                  <a:pt x="0" y="134"/>
                  <a:pt x="12" y="135"/>
                  <a:pt x="20" y="137"/>
                </a:cubicBezTo>
                <a:cubicBezTo>
                  <a:pt x="25" y="138"/>
                  <a:pt x="31" y="138"/>
                  <a:pt x="36" y="142"/>
                </a:cubicBezTo>
                <a:cubicBezTo>
                  <a:pt x="38" y="144"/>
                  <a:pt x="39" y="147"/>
                  <a:pt x="42" y="149"/>
                </a:cubicBezTo>
                <a:cubicBezTo>
                  <a:pt x="53" y="155"/>
                  <a:pt x="62" y="157"/>
                  <a:pt x="68" y="169"/>
                </a:cubicBezTo>
                <a:cubicBezTo>
                  <a:pt x="70" y="173"/>
                  <a:pt x="73" y="178"/>
                  <a:pt x="74" y="183"/>
                </a:cubicBezTo>
                <a:cubicBezTo>
                  <a:pt x="75" y="189"/>
                  <a:pt x="72" y="194"/>
                  <a:pt x="72" y="199"/>
                </a:cubicBezTo>
                <a:cubicBezTo>
                  <a:pt x="71" y="203"/>
                  <a:pt x="65" y="204"/>
                  <a:pt x="62" y="207"/>
                </a:cubicBezTo>
                <a:cubicBezTo>
                  <a:pt x="60" y="209"/>
                  <a:pt x="58" y="211"/>
                  <a:pt x="56" y="212"/>
                </a:cubicBezTo>
                <a:cubicBezTo>
                  <a:pt x="53" y="215"/>
                  <a:pt x="49" y="219"/>
                  <a:pt x="53" y="223"/>
                </a:cubicBezTo>
                <a:cubicBezTo>
                  <a:pt x="56" y="225"/>
                  <a:pt x="60" y="229"/>
                  <a:pt x="62" y="232"/>
                </a:cubicBezTo>
                <a:cubicBezTo>
                  <a:pt x="62" y="232"/>
                  <a:pt x="62" y="232"/>
                  <a:pt x="62" y="232"/>
                </a:cubicBezTo>
                <a:cubicBezTo>
                  <a:pt x="74" y="238"/>
                  <a:pt x="74" y="238"/>
                  <a:pt x="74" y="238"/>
                </a:cubicBezTo>
                <a:cubicBezTo>
                  <a:pt x="77" y="239"/>
                  <a:pt x="77" y="241"/>
                  <a:pt x="79" y="242"/>
                </a:cubicBezTo>
                <a:cubicBezTo>
                  <a:pt x="81" y="242"/>
                  <a:pt x="89" y="239"/>
                  <a:pt x="92" y="239"/>
                </a:cubicBezTo>
                <a:cubicBezTo>
                  <a:pt x="100" y="239"/>
                  <a:pt x="108" y="242"/>
                  <a:pt x="117" y="242"/>
                </a:cubicBezTo>
                <a:cubicBezTo>
                  <a:pt x="122" y="243"/>
                  <a:pt x="129" y="235"/>
                  <a:pt x="133" y="233"/>
                </a:cubicBezTo>
                <a:cubicBezTo>
                  <a:pt x="141" y="227"/>
                  <a:pt x="142" y="221"/>
                  <a:pt x="139" y="212"/>
                </a:cubicBezTo>
                <a:cubicBezTo>
                  <a:pt x="137" y="207"/>
                  <a:pt x="140" y="207"/>
                  <a:pt x="143" y="204"/>
                </a:cubicBezTo>
                <a:cubicBezTo>
                  <a:pt x="145" y="201"/>
                  <a:pt x="146" y="195"/>
                  <a:pt x="149" y="194"/>
                </a:cubicBezTo>
                <a:cubicBezTo>
                  <a:pt x="150" y="193"/>
                  <a:pt x="152" y="190"/>
                  <a:pt x="154" y="190"/>
                </a:cubicBezTo>
                <a:cubicBezTo>
                  <a:pt x="156" y="194"/>
                  <a:pt x="178" y="199"/>
                  <a:pt x="181" y="197"/>
                </a:cubicBezTo>
                <a:cubicBezTo>
                  <a:pt x="183" y="195"/>
                  <a:pt x="180" y="190"/>
                  <a:pt x="185" y="192"/>
                </a:cubicBezTo>
                <a:cubicBezTo>
                  <a:pt x="192" y="194"/>
                  <a:pt x="197" y="189"/>
                  <a:pt x="203" y="195"/>
                </a:cubicBezTo>
                <a:cubicBezTo>
                  <a:pt x="206" y="198"/>
                  <a:pt x="211" y="205"/>
                  <a:pt x="215" y="207"/>
                </a:cubicBezTo>
                <a:cubicBezTo>
                  <a:pt x="219" y="209"/>
                  <a:pt x="223" y="208"/>
                  <a:pt x="226" y="211"/>
                </a:cubicBezTo>
                <a:cubicBezTo>
                  <a:pt x="230" y="215"/>
                  <a:pt x="233" y="221"/>
                  <a:pt x="240" y="219"/>
                </a:cubicBezTo>
                <a:cubicBezTo>
                  <a:pt x="243" y="218"/>
                  <a:pt x="244" y="215"/>
                  <a:pt x="247" y="213"/>
                </a:cubicBezTo>
                <a:cubicBezTo>
                  <a:pt x="250" y="211"/>
                  <a:pt x="254" y="211"/>
                  <a:pt x="258" y="210"/>
                </a:cubicBezTo>
                <a:cubicBezTo>
                  <a:pt x="261" y="209"/>
                  <a:pt x="263" y="209"/>
                  <a:pt x="265" y="208"/>
                </a:cubicBezTo>
                <a:cubicBezTo>
                  <a:pt x="273" y="205"/>
                  <a:pt x="275" y="195"/>
                  <a:pt x="281" y="191"/>
                </a:cubicBezTo>
                <a:cubicBezTo>
                  <a:pt x="286" y="185"/>
                  <a:pt x="286" y="185"/>
                  <a:pt x="286" y="18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6" name="Freeform 24"/>
          <p:cNvSpPr>
            <a:spLocks/>
          </p:cNvSpPr>
          <p:nvPr/>
        </p:nvSpPr>
        <p:spPr bwMode="auto">
          <a:xfrm>
            <a:off x="9289536" y="2672972"/>
            <a:ext cx="789584" cy="504252"/>
          </a:xfrm>
          <a:custGeom>
            <a:avLst/>
            <a:gdLst/>
            <a:ahLst/>
            <a:cxnLst>
              <a:cxn ang="0">
                <a:pos x="189" y="98"/>
              </a:cxn>
              <a:cxn ang="0">
                <a:pos x="192" y="80"/>
              </a:cxn>
              <a:cxn ang="0">
                <a:pos x="199" y="69"/>
              </a:cxn>
              <a:cxn ang="0">
                <a:pos x="202" y="60"/>
              </a:cxn>
              <a:cxn ang="0">
                <a:pos x="213" y="60"/>
              </a:cxn>
              <a:cxn ang="0">
                <a:pos x="232" y="48"/>
              </a:cxn>
              <a:cxn ang="0">
                <a:pos x="237" y="40"/>
              </a:cxn>
              <a:cxn ang="0">
                <a:pos x="240" y="29"/>
              </a:cxn>
              <a:cxn ang="0">
                <a:pos x="247" y="18"/>
              </a:cxn>
              <a:cxn ang="0">
                <a:pos x="247" y="18"/>
              </a:cxn>
              <a:cxn ang="0">
                <a:pos x="251" y="13"/>
              </a:cxn>
              <a:cxn ang="0">
                <a:pos x="258" y="7"/>
              </a:cxn>
              <a:cxn ang="0">
                <a:pos x="251" y="4"/>
              </a:cxn>
              <a:cxn ang="0">
                <a:pos x="246" y="4"/>
              </a:cxn>
              <a:cxn ang="0">
                <a:pos x="239" y="5"/>
              </a:cxn>
              <a:cxn ang="0">
                <a:pos x="217" y="5"/>
              </a:cxn>
              <a:cxn ang="0">
                <a:pos x="216" y="7"/>
              </a:cxn>
              <a:cxn ang="0">
                <a:pos x="183" y="4"/>
              </a:cxn>
              <a:cxn ang="0">
                <a:pos x="166" y="2"/>
              </a:cxn>
              <a:cxn ang="0">
                <a:pos x="164" y="8"/>
              </a:cxn>
              <a:cxn ang="0">
                <a:pos x="149" y="25"/>
              </a:cxn>
              <a:cxn ang="0">
                <a:pos x="126" y="20"/>
              </a:cxn>
              <a:cxn ang="0">
                <a:pos x="71" y="29"/>
              </a:cxn>
              <a:cxn ang="0">
                <a:pos x="49" y="43"/>
              </a:cxn>
              <a:cxn ang="0">
                <a:pos x="31" y="53"/>
              </a:cxn>
              <a:cxn ang="0">
                <a:pos x="34" y="72"/>
              </a:cxn>
              <a:cxn ang="0">
                <a:pos x="13" y="79"/>
              </a:cxn>
              <a:cxn ang="0">
                <a:pos x="6" y="91"/>
              </a:cxn>
              <a:cxn ang="0">
                <a:pos x="9" y="107"/>
              </a:cxn>
              <a:cxn ang="0">
                <a:pos x="10" y="116"/>
              </a:cxn>
              <a:cxn ang="0">
                <a:pos x="10" y="116"/>
              </a:cxn>
              <a:cxn ang="0">
                <a:pos x="13" y="122"/>
              </a:cxn>
              <a:cxn ang="0">
                <a:pos x="11" y="142"/>
              </a:cxn>
              <a:cxn ang="0">
                <a:pos x="25" y="143"/>
              </a:cxn>
              <a:cxn ang="0">
                <a:pos x="34" y="140"/>
              </a:cxn>
              <a:cxn ang="0">
                <a:pos x="43" y="138"/>
              </a:cxn>
              <a:cxn ang="0">
                <a:pos x="48" y="139"/>
              </a:cxn>
              <a:cxn ang="0">
                <a:pos x="57" y="142"/>
              </a:cxn>
              <a:cxn ang="0">
                <a:pos x="76" y="145"/>
              </a:cxn>
              <a:cxn ang="0">
                <a:pos x="89" y="152"/>
              </a:cxn>
              <a:cxn ang="0">
                <a:pos x="107" y="160"/>
              </a:cxn>
              <a:cxn ang="0">
                <a:pos x="116" y="164"/>
              </a:cxn>
              <a:cxn ang="0">
                <a:pos x="136" y="154"/>
              </a:cxn>
              <a:cxn ang="0">
                <a:pos x="155" y="153"/>
              </a:cxn>
              <a:cxn ang="0">
                <a:pos x="176" y="137"/>
              </a:cxn>
              <a:cxn ang="0">
                <a:pos x="181" y="119"/>
              </a:cxn>
              <a:cxn ang="0">
                <a:pos x="178" y="112"/>
              </a:cxn>
              <a:cxn ang="0">
                <a:pos x="176" y="105"/>
              </a:cxn>
              <a:cxn ang="0">
                <a:pos x="178" y="98"/>
              </a:cxn>
              <a:cxn ang="0">
                <a:pos x="183" y="98"/>
              </a:cxn>
              <a:cxn ang="0">
                <a:pos x="189" y="98"/>
              </a:cxn>
            </a:cxnLst>
            <a:rect l="0" t="0" r="r" b="b"/>
            <a:pathLst>
              <a:path w="258" h="164">
                <a:moveTo>
                  <a:pt x="189" y="98"/>
                </a:moveTo>
                <a:cubicBezTo>
                  <a:pt x="191" y="92"/>
                  <a:pt x="189" y="87"/>
                  <a:pt x="192" y="80"/>
                </a:cubicBezTo>
                <a:cubicBezTo>
                  <a:pt x="195" y="76"/>
                  <a:pt x="198" y="73"/>
                  <a:pt x="199" y="69"/>
                </a:cubicBezTo>
                <a:cubicBezTo>
                  <a:pt x="200" y="66"/>
                  <a:pt x="201" y="63"/>
                  <a:pt x="202" y="60"/>
                </a:cubicBezTo>
                <a:cubicBezTo>
                  <a:pt x="202" y="56"/>
                  <a:pt x="210" y="60"/>
                  <a:pt x="213" y="60"/>
                </a:cubicBezTo>
                <a:cubicBezTo>
                  <a:pt x="220" y="60"/>
                  <a:pt x="227" y="52"/>
                  <a:pt x="232" y="48"/>
                </a:cubicBezTo>
                <a:cubicBezTo>
                  <a:pt x="233" y="45"/>
                  <a:pt x="235" y="43"/>
                  <a:pt x="237" y="40"/>
                </a:cubicBezTo>
                <a:cubicBezTo>
                  <a:pt x="239" y="36"/>
                  <a:pt x="238" y="32"/>
                  <a:pt x="240" y="29"/>
                </a:cubicBezTo>
                <a:cubicBezTo>
                  <a:pt x="241" y="24"/>
                  <a:pt x="244" y="22"/>
                  <a:pt x="247" y="18"/>
                </a:cubicBezTo>
                <a:cubicBezTo>
                  <a:pt x="247" y="18"/>
                  <a:pt x="247" y="18"/>
                  <a:pt x="247" y="18"/>
                </a:cubicBezTo>
                <a:cubicBezTo>
                  <a:pt x="251" y="13"/>
                  <a:pt x="251" y="13"/>
                  <a:pt x="251" y="13"/>
                </a:cubicBezTo>
                <a:cubicBezTo>
                  <a:pt x="253" y="12"/>
                  <a:pt x="258" y="9"/>
                  <a:pt x="258" y="7"/>
                </a:cubicBezTo>
                <a:cubicBezTo>
                  <a:pt x="258" y="5"/>
                  <a:pt x="253" y="5"/>
                  <a:pt x="251" y="4"/>
                </a:cubicBezTo>
                <a:cubicBezTo>
                  <a:pt x="250" y="3"/>
                  <a:pt x="248" y="4"/>
                  <a:pt x="246" y="4"/>
                </a:cubicBezTo>
                <a:cubicBezTo>
                  <a:pt x="244" y="5"/>
                  <a:pt x="241" y="5"/>
                  <a:pt x="239" y="5"/>
                </a:cubicBezTo>
                <a:cubicBezTo>
                  <a:pt x="217" y="5"/>
                  <a:pt x="217" y="5"/>
                  <a:pt x="217" y="5"/>
                </a:cubicBezTo>
                <a:cubicBezTo>
                  <a:pt x="217" y="5"/>
                  <a:pt x="217" y="6"/>
                  <a:pt x="216" y="7"/>
                </a:cubicBezTo>
                <a:cubicBezTo>
                  <a:pt x="208" y="17"/>
                  <a:pt x="192" y="9"/>
                  <a:pt x="183" y="4"/>
                </a:cubicBezTo>
                <a:cubicBezTo>
                  <a:pt x="177" y="0"/>
                  <a:pt x="172" y="1"/>
                  <a:pt x="166" y="2"/>
                </a:cubicBezTo>
                <a:cubicBezTo>
                  <a:pt x="164" y="8"/>
                  <a:pt x="164" y="8"/>
                  <a:pt x="164" y="8"/>
                </a:cubicBezTo>
                <a:cubicBezTo>
                  <a:pt x="164" y="16"/>
                  <a:pt x="158" y="24"/>
                  <a:pt x="149" y="25"/>
                </a:cubicBezTo>
                <a:cubicBezTo>
                  <a:pt x="141" y="25"/>
                  <a:pt x="134" y="19"/>
                  <a:pt x="126" y="20"/>
                </a:cubicBezTo>
                <a:cubicBezTo>
                  <a:pt x="107" y="23"/>
                  <a:pt x="91" y="29"/>
                  <a:pt x="71" y="29"/>
                </a:cubicBezTo>
                <a:cubicBezTo>
                  <a:pt x="56" y="29"/>
                  <a:pt x="57" y="34"/>
                  <a:pt x="49" y="43"/>
                </a:cubicBezTo>
                <a:cubicBezTo>
                  <a:pt x="46" y="46"/>
                  <a:pt x="35" y="51"/>
                  <a:pt x="31" y="53"/>
                </a:cubicBezTo>
                <a:cubicBezTo>
                  <a:pt x="23" y="57"/>
                  <a:pt x="36" y="68"/>
                  <a:pt x="34" y="72"/>
                </a:cubicBezTo>
                <a:cubicBezTo>
                  <a:pt x="28" y="73"/>
                  <a:pt x="18" y="76"/>
                  <a:pt x="13" y="79"/>
                </a:cubicBezTo>
                <a:cubicBezTo>
                  <a:pt x="6" y="91"/>
                  <a:pt x="6" y="91"/>
                  <a:pt x="6" y="91"/>
                </a:cubicBezTo>
                <a:cubicBezTo>
                  <a:pt x="8" y="96"/>
                  <a:pt x="9" y="104"/>
                  <a:pt x="9" y="107"/>
                </a:cubicBezTo>
                <a:cubicBezTo>
                  <a:pt x="8" y="110"/>
                  <a:pt x="9" y="113"/>
                  <a:pt x="10" y="116"/>
                </a:cubicBezTo>
                <a:cubicBezTo>
                  <a:pt x="10" y="116"/>
                  <a:pt x="10" y="116"/>
                  <a:pt x="10" y="116"/>
                </a:cubicBezTo>
                <a:cubicBezTo>
                  <a:pt x="13" y="122"/>
                  <a:pt x="13" y="122"/>
                  <a:pt x="13" y="122"/>
                </a:cubicBezTo>
                <a:cubicBezTo>
                  <a:pt x="17" y="130"/>
                  <a:pt x="0" y="137"/>
                  <a:pt x="11" y="142"/>
                </a:cubicBezTo>
                <a:cubicBezTo>
                  <a:pt x="17" y="144"/>
                  <a:pt x="18" y="145"/>
                  <a:pt x="25" y="143"/>
                </a:cubicBezTo>
                <a:cubicBezTo>
                  <a:pt x="28" y="142"/>
                  <a:pt x="31" y="141"/>
                  <a:pt x="34" y="140"/>
                </a:cubicBezTo>
                <a:cubicBezTo>
                  <a:pt x="37" y="139"/>
                  <a:pt x="40" y="139"/>
                  <a:pt x="43" y="138"/>
                </a:cubicBezTo>
                <a:cubicBezTo>
                  <a:pt x="48" y="139"/>
                  <a:pt x="48" y="139"/>
                  <a:pt x="48" y="139"/>
                </a:cubicBezTo>
                <a:cubicBezTo>
                  <a:pt x="51" y="140"/>
                  <a:pt x="54" y="142"/>
                  <a:pt x="57" y="142"/>
                </a:cubicBezTo>
                <a:cubicBezTo>
                  <a:pt x="65" y="142"/>
                  <a:pt x="69" y="142"/>
                  <a:pt x="76" y="145"/>
                </a:cubicBezTo>
                <a:cubicBezTo>
                  <a:pt x="80" y="147"/>
                  <a:pt x="84" y="150"/>
                  <a:pt x="89" y="152"/>
                </a:cubicBezTo>
                <a:cubicBezTo>
                  <a:pt x="95" y="154"/>
                  <a:pt x="101" y="158"/>
                  <a:pt x="107" y="160"/>
                </a:cubicBezTo>
                <a:cubicBezTo>
                  <a:pt x="110" y="161"/>
                  <a:pt x="114" y="162"/>
                  <a:pt x="116" y="164"/>
                </a:cubicBezTo>
                <a:cubicBezTo>
                  <a:pt x="124" y="161"/>
                  <a:pt x="126" y="154"/>
                  <a:pt x="136" y="154"/>
                </a:cubicBezTo>
                <a:cubicBezTo>
                  <a:pt x="143" y="154"/>
                  <a:pt x="149" y="154"/>
                  <a:pt x="155" y="153"/>
                </a:cubicBezTo>
                <a:cubicBezTo>
                  <a:pt x="165" y="152"/>
                  <a:pt x="169" y="143"/>
                  <a:pt x="176" y="137"/>
                </a:cubicBezTo>
                <a:cubicBezTo>
                  <a:pt x="180" y="134"/>
                  <a:pt x="179" y="125"/>
                  <a:pt x="181" y="119"/>
                </a:cubicBezTo>
                <a:cubicBezTo>
                  <a:pt x="182" y="116"/>
                  <a:pt x="179" y="115"/>
                  <a:pt x="178" y="112"/>
                </a:cubicBezTo>
                <a:cubicBezTo>
                  <a:pt x="177" y="110"/>
                  <a:pt x="178" y="108"/>
                  <a:pt x="176" y="105"/>
                </a:cubicBezTo>
                <a:cubicBezTo>
                  <a:pt x="175" y="102"/>
                  <a:pt x="173" y="98"/>
                  <a:pt x="178" y="98"/>
                </a:cubicBezTo>
                <a:cubicBezTo>
                  <a:pt x="180" y="98"/>
                  <a:pt x="182" y="98"/>
                  <a:pt x="183" y="98"/>
                </a:cubicBezTo>
                <a:cubicBezTo>
                  <a:pt x="185" y="99"/>
                  <a:pt x="188" y="98"/>
                  <a:pt x="189" y="9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7" name="Freeform 25"/>
          <p:cNvSpPr>
            <a:spLocks/>
          </p:cNvSpPr>
          <p:nvPr/>
        </p:nvSpPr>
        <p:spPr bwMode="auto">
          <a:xfrm>
            <a:off x="9102594" y="2392559"/>
            <a:ext cx="1101973" cy="637079"/>
          </a:xfrm>
          <a:custGeom>
            <a:avLst/>
            <a:gdLst/>
            <a:ahLst/>
            <a:cxnLst>
              <a:cxn ang="0">
                <a:pos x="71" y="208"/>
              </a:cxn>
              <a:cxn ang="0">
                <a:pos x="70" y="199"/>
              </a:cxn>
              <a:cxn ang="0">
                <a:pos x="74" y="171"/>
              </a:cxn>
              <a:cxn ang="0">
                <a:pos x="92" y="145"/>
              </a:cxn>
              <a:cxn ang="0">
                <a:pos x="132" y="121"/>
              </a:cxn>
              <a:cxn ang="0">
                <a:pos x="210" y="117"/>
              </a:cxn>
              <a:cxn ang="0">
                <a:pos x="227" y="94"/>
              </a:cxn>
              <a:cxn ang="0">
                <a:pos x="277" y="99"/>
              </a:cxn>
              <a:cxn ang="0">
                <a:pos x="300" y="97"/>
              </a:cxn>
              <a:cxn ang="0">
                <a:pos x="312" y="96"/>
              </a:cxn>
              <a:cxn ang="0">
                <a:pos x="312" y="105"/>
              </a:cxn>
              <a:cxn ang="0">
                <a:pos x="308" y="110"/>
              </a:cxn>
              <a:cxn ang="0">
                <a:pos x="352" y="108"/>
              </a:cxn>
              <a:cxn ang="0">
                <a:pos x="356" y="104"/>
              </a:cxn>
              <a:cxn ang="0">
                <a:pos x="358" y="82"/>
              </a:cxn>
              <a:cxn ang="0">
                <a:pos x="352" y="76"/>
              </a:cxn>
              <a:cxn ang="0">
                <a:pos x="339" y="46"/>
              </a:cxn>
              <a:cxn ang="0">
                <a:pos x="300" y="20"/>
              </a:cxn>
              <a:cxn ang="0">
                <a:pos x="306" y="9"/>
              </a:cxn>
              <a:cxn ang="0">
                <a:pos x="275" y="4"/>
              </a:cxn>
              <a:cxn ang="0">
                <a:pos x="250" y="10"/>
              </a:cxn>
              <a:cxn ang="0">
                <a:pos x="236" y="24"/>
              </a:cxn>
              <a:cxn ang="0">
                <a:pos x="230" y="29"/>
              </a:cxn>
              <a:cxn ang="0">
                <a:pos x="197" y="41"/>
              </a:cxn>
              <a:cxn ang="0">
                <a:pos x="143" y="29"/>
              </a:cxn>
              <a:cxn ang="0">
                <a:pos x="115" y="10"/>
              </a:cxn>
              <a:cxn ang="0">
                <a:pos x="100" y="0"/>
              </a:cxn>
              <a:cxn ang="0">
                <a:pos x="62" y="11"/>
              </a:cxn>
              <a:cxn ang="0">
                <a:pos x="39" y="21"/>
              </a:cxn>
              <a:cxn ang="0">
                <a:pos x="17" y="36"/>
              </a:cxn>
              <a:cxn ang="0">
                <a:pos x="15" y="62"/>
              </a:cxn>
              <a:cxn ang="0">
                <a:pos x="7" y="88"/>
              </a:cxn>
              <a:cxn ang="0">
                <a:pos x="14" y="129"/>
              </a:cxn>
              <a:cxn ang="0">
                <a:pos x="10" y="159"/>
              </a:cxn>
              <a:cxn ang="0">
                <a:pos x="6" y="183"/>
              </a:cxn>
              <a:cxn ang="0">
                <a:pos x="17" y="187"/>
              </a:cxn>
              <a:cxn ang="0">
                <a:pos x="47" y="190"/>
              </a:cxn>
            </a:cxnLst>
            <a:rect l="0" t="0" r="r" b="b"/>
            <a:pathLst>
              <a:path w="360" h="208">
                <a:moveTo>
                  <a:pt x="58" y="202"/>
                </a:moveTo>
                <a:cubicBezTo>
                  <a:pt x="71" y="208"/>
                  <a:pt x="71" y="208"/>
                  <a:pt x="71" y="208"/>
                </a:cubicBezTo>
                <a:cubicBezTo>
                  <a:pt x="71" y="208"/>
                  <a:pt x="71" y="208"/>
                  <a:pt x="71" y="208"/>
                </a:cubicBezTo>
                <a:cubicBezTo>
                  <a:pt x="70" y="205"/>
                  <a:pt x="69" y="202"/>
                  <a:pt x="70" y="199"/>
                </a:cubicBezTo>
                <a:cubicBezTo>
                  <a:pt x="70" y="196"/>
                  <a:pt x="69" y="188"/>
                  <a:pt x="67" y="183"/>
                </a:cubicBezTo>
                <a:cubicBezTo>
                  <a:pt x="74" y="171"/>
                  <a:pt x="74" y="171"/>
                  <a:pt x="74" y="171"/>
                </a:cubicBezTo>
                <a:cubicBezTo>
                  <a:pt x="79" y="168"/>
                  <a:pt x="89" y="165"/>
                  <a:pt x="95" y="164"/>
                </a:cubicBezTo>
                <a:cubicBezTo>
                  <a:pt x="97" y="160"/>
                  <a:pt x="84" y="149"/>
                  <a:pt x="92" y="145"/>
                </a:cubicBezTo>
                <a:cubicBezTo>
                  <a:pt x="96" y="143"/>
                  <a:pt x="107" y="138"/>
                  <a:pt x="110" y="135"/>
                </a:cubicBezTo>
                <a:cubicBezTo>
                  <a:pt x="118" y="126"/>
                  <a:pt x="117" y="121"/>
                  <a:pt x="132" y="121"/>
                </a:cubicBezTo>
                <a:cubicBezTo>
                  <a:pt x="152" y="121"/>
                  <a:pt x="168" y="115"/>
                  <a:pt x="187" y="112"/>
                </a:cubicBezTo>
                <a:cubicBezTo>
                  <a:pt x="195" y="111"/>
                  <a:pt x="202" y="117"/>
                  <a:pt x="210" y="117"/>
                </a:cubicBezTo>
                <a:cubicBezTo>
                  <a:pt x="219" y="116"/>
                  <a:pt x="225" y="108"/>
                  <a:pt x="225" y="100"/>
                </a:cubicBezTo>
                <a:cubicBezTo>
                  <a:pt x="227" y="94"/>
                  <a:pt x="227" y="94"/>
                  <a:pt x="227" y="94"/>
                </a:cubicBezTo>
                <a:cubicBezTo>
                  <a:pt x="233" y="93"/>
                  <a:pt x="238" y="92"/>
                  <a:pt x="244" y="96"/>
                </a:cubicBezTo>
                <a:cubicBezTo>
                  <a:pt x="253" y="101"/>
                  <a:pt x="269" y="109"/>
                  <a:pt x="277" y="99"/>
                </a:cubicBezTo>
                <a:cubicBezTo>
                  <a:pt x="278" y="98"/>
                  <a:pt x="278" y="97"/>
                  <a:pt x="278" y="97"/>
                </a:cubicBezTo>
                <a:cubicBezTo>
                  <a:pt x="300" y="97"/>
                  <a:pt x="300" y="97"/>
                  <a:pt x="300" y="97"/>
                </a:cubicBezTo>
                <a:cubicBezTo>
                  <a:pt x="302" y="97"/>
                  <a:pt x="305" y="97"/>
                  <a:pt x="307" y="96"/>
                </a:cubicBezTo>
                <a:cubicBezTo>
                  <a:pt x="309" y="96"/>
                  <a:pt x="311" y="95"/>
                  <a:pt x="312" y="96"/>
                </a:cubicBezTo>
                <a:cubicBezTo>
                  <a:pt x="314" y="97"/>
                  <a:pt x="319" y="97"/>
                  <a:pt x="319" y="99"/>
                </a:cubicBezTo>
                <a:cubicBezTo>
                  <a:pt x="319" y="101"/>
                  <a:pt x="314" y="104"/>
                  <a:pt x="312" y="105"/>
                </a:cubicBezTo>
                <a:cubicBezTo>
                  <a:pt x="308" y="110"/>
                  <a:pt x="308" y="110"/>
                  <a:pt x="308" y="110"/>
                </a:cubicBezTo>
                <a:cubicBezTo>
                  <a:pt x="308" y="110"/>
                  <a:pt x="308" y="110"/>
                  <a:pt x="308" y="110"/>
                </a:cubicBezTo>
                <a:cubicBezTo>
                  <a:pt x="316" y="111"/>
                  <a:pt x="323" y="108"/>
                  <a:pt x="331" y="108"/>
                </a:cubicBezTo>
                <a:cubicBezTo>
                  <a:pt x="352" y="108"/>
                  <a:pt x="352" y="108"/>
                  <a:pt x="352" y="108"/>
                </a:cubicBezTo>
                <a:cubicBezTo>
                  <a:pt x="352" y="108"/>
                  <a:pt x="352" y="108"/>
                  <a:pt x="352" y="108"/>
                </a:cubicBezTo>
                <a:cubicBezTo>
                  <a:pt x="356" y="104"/>
                  <a:pt x="356" y="104"/>
                  <a:pt x="356" y="104"/>
                </a:cubicBezTo>
                <a:cubicBezTo>
                  <a:pt x="358" y="100"/>
                  <a:pt x="360" y="99"/>
                  <a:pt x="359" y="94"/>
                </a:cubicBezTo>
                <a:cubicBezTo>
                  <a:pt x="359" y="90"/>
                  <a:pt x="358" y="86"/>
                  <a:pt x="358" y="82"/>
                </a:cubicBezTo>
                <a:cubicBezTo>
                  <a:pt x="358" y="81"/>
                  <a:pt x="359" y="79"/>
                  <a:pt x="358" y="77"/>
                </a:cubicBezTo>
                <a:cubicBezTo>
                  <a:pt x="356" y="77"/>
                  <a:pt x="354" y="77"/>
                  <a:pt x="352" y="76"/>
                </a:cubicBezTo>
                <a:cubicBezTo>
                  <a:pt x="349" y="75"/>
                  <a:pt x="349" y="72"/>
                  <a:pt x="347" y="70"/>
                </a:cubicBezTo>
                <a:cubicBezTo>
                  <a:pt x="339" y="63"/>
                  <a:pt x="342" y="55"/>
                  <a:pt x="339" y="46"/>
                </a:cubicBezTo>
                <a:cubicBezTo>
                  <a:pt x="338" y="40"/>
                  <a:pt x="322" y="32"/>
                  <a:pt x="316" y="31"/>
                </a:cubicBezTo>
                <a:cubicBezTo>
                  <a:pt x="309" y="29"/>
                  <a:pt x="301" y="28"/>
                  <a:pt x="300" y="20"/>
                </a:cubicBezTo>
                <a:cubicBezTo>
                  <a:pt x="306" y="9"/>
                  <a:pt x="306" y="9"/>
                  <a:pt x="306" y="9"/>
                </a:cubicBezTo>
                <a:cubicBezTo>
                  <a:pt x="306" y="9"/>
                  <a:pt x="306" y="9"/>
                  <a:pt x="306" y="9"/>
                </a:cubicBezTo>
                <a:cubicBezTo>
                  <a:pt x="297" y="9"/>
                  <a:pt x="297" y="9"/>
                  <a:pt x="297" y="9"/>
                </a:cubicBezTo>
                <a:cubicBezTo>
                  <a:pt x="289" y="9"/>
                  <a:pt x="283" y="6"/>
                  <a:pt x="275" y="4"/>
                </a:cubicBezTo>
                <a:cubicBezTo>
                  <a:pt x="268" y="2"/>
                  <a:pt x="262" y="4"/>
                  <a:pt x="255" y="6"/>
                </a:cubicBezTo>
                <a:cubicBezTo>
                  <a:pt x="250" y="10"/>
                  <a:pt x="250" y="10"/>
                  <a:pt x="250" y="10"/>
                </a:cubicBezTo>
                <a:cubicBezTo>
                  <a:pt x="248" y="12"/>
                  <a:pt x="247" y="14"/>
                  <a:pt x="245" y="15"/>
                </a:cubicBezTo>
                <a:cubicBezTo>
                  <a:pt x="242" y="18"/>
                  <a:pt x="239" y="21"/>
                  <a:pt x="236" y="24"/>
                </a:cubicBezTo>
                <a:cubicBezTo>
                  <a:pt x="234" y="25"/>
                  <a:pt x="232" y="28"/>
                  <a:pt x="230" y="29"/>
                </a:cubicBezTo>
                <a:cubicBezTo>
                  <a:pt x="230" y="29"/>
                  <a:pt x="230" y="29"/>
                  <a:pt x="230" y="29"/>
                </a:cubicBezTo>
                <a:cubicBezTo>
                  <a:pt x="222" y="34"/>
                  <a:pt x="222" y="34"/>
                  <a:pt x="222" y="34"/>
                </a:cubicBezTo>
                <a:cubicBezTo>
                  <a:pt x="215" y="38"/>
                  <a:pt x="205" y="41"/>
                  <a:pt x="197" y="41"/>
                </a:cubicBezTo>
                <a:cubicBezTo>
                  <a:pt x="188" y="41"/>
                  <a:pt x="180" y="43"/>
                  <a:pt x="173" y="37"/>
                </a:cubicBezTo>
                <a:cubicBezTo>
                  <a:pt x="163" y="34"/>
                  <a:pt x="153" y="33"/>
                  <a:pt x="143" y="29"/>
                </a:cubicBezTo>
                <a:cubicBezTo>
                  <a:pt x="134" y="26"/>
                  <a:pt x="137" y="18"/>
                  <a:pt x="128" y="15"/>
                </a:cubicBezTo>
                <a:cubicBezTo>
                  <a:pt x="115" y="10"/>
                  <a:pt x="115" y="10"/>
                  <a:pt x="115" y="10"/>
                </a:cubicBezTo>
                <a:cubicBezTo>
                  <a:pt x="111" y="9"/>
                  <a:pt x="104" y="2"/>
                  <a:pt x="100" y="0"/>
                </a:cubicBezTo>
                <a:cubicBezTo>
                  <a:pt x="100" y="0"/>
                  <a:pt x="100" y="0"/>
                  <a:pt x="100" y="0"/>
                </a:cubicBezTo>
                <a:cubicBezTo>
                  <a:pt x="62" y="11"/>
                  <a:pt x="62" y="11"/>
                  <a:pt x="62" y="11"/>
                </a:cubicBezTo>
                <a:cubicBezTo>
                  <a:pt x="62" y="11"/>
                  <a:pt x="62" y="11"/>
                  <a:pt x="62" y="11"/>
                </a:cubicBezTo>
                <a:cubicBezTo>
                  <a:pt x="60" y="13"/>
                  <a:pt x="57" y="13"/>
                  <a:pt x="54" y="14"/>
                </a:cubicBezTo>
                <a:cubicBezTo>
                  <a:pt x="49" y="15"/>
                  <a:pt x="44" y="20"/>
                  <a:pt x="39" y="21"/>
                </a:cubicBezTo>
                <a:cubicBezTo>
                  <a:pt x="28" y="23"/>
                  <a:pt x="25" y="12"/>
                  <a:pt x="18" y="26"/>
                </a:cubicBezTo>
                <a:cubicBezTo>
                  <a:pt x="17" y="30"/>
                  <a:pt x="14" y="32"/>
                  <a:pt x="17" y="36"/>
                </a:cubicBezTo>
                <a:cubicBezTo>
                  <a:pt x="19" y="40"/>
                  <a:pt x="25" y="40"/>
                  <a:pt x="28" y="45"/>
                </a:cubicBezTo>
                <a:cubicBezTo>
                  <a:pt x="31" y="53"/>
                  <a:pt x="20" y="57"/>
                  <a:pt x="15" y="62"/>
                </a:cubicBezTo>
                <a:cubicBezTo>
                  <a:pt x="12" y="66"/>
                  <a:pt x="9" y="68"/>
                  <a:pt x="8" y="74"/>
                </a:cubicBezTo>
                <a:cubicBezTo>
                  <a:pt x="6" y="79"/>
                  <a:pt x="7" y="83"/>
                  <a:pt x="7" y="88"/>
                </a:cubicBezTo>
                <a:cubicBezTo>
                  <a:pt x="6" y="95"/>
                  <a:pt x="0" y="102"/>
                  <a:pt x="1" y="108"/>
                </a:cubicBezTo>
                <a:cubicBezTo>
                  <a:pt x="3" y="117"/>
                  <a:pt x="8" y="121"/>
                  <a:pt x="14" y="129"/>
                </a:cubicBezTo>
                <a:cubicBezTo>
                  <a:pt x="19" y="133"/>
                  <a:pt x="17" y="134"/>
                  <a:pt x="13" y="138"/>
                </a:cubicBezTo>
                <a:cubicBezTo>
                  <a:pt x="8" y="143"/>
                  <a:pt x="11" y="152"/>
                  <a:pt x="10" y="159"/>
                </a:cubicBezTo>
                <a:cubicBezTo>
                  <a:pt x="9" y="165"/>
                  <a:pt x="11" y="173"/>
                  <a:pt x="9" y="179"/>
                </a:cubicBezTo>
                <a:cubicBezTo>
                  <a:pt x="6" y="183"/>
                  <a:pt x="6" y="183"/>
                  <a:pt x="6" y="183"/>
                </a:cubicBezTo>
                <a:cubicBezTo>
                  <a:pt x="6" y="183"/>
                  <a:pt x="6" y="183"/>
                  <a:pt x="6" y="183"/>
                </a:cubicBezTo>
                <a:cubicBezTo>
                  <a:pt x="9" y="186"/>
                  <a:pt x="15" y="185"/>
                  <a:pt x="17" y="187"/>
                </a:cubicBezTo>
                <a:cubicBezTo>
                  <a:pt x="20" y="191"/>
                  <a:pt x="20" y="193"/>
                  <a:pt x="26" y="192"/>
                </a:cubicBezTo>
                <a:cubicBezTo>
                  <a:pt x="32" y="192"/>
                  <a:pt x="41" y="187"/>
                  <a:pt x="47" y="190"/>
                </a:cubicBezTo>
                <a:cubicBezTo>
                  <a:pt x="52" y="193"/>
                  <a:pt x="54" y="197"/>
                  <a:pt x="58" y="20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8" name="Freeform 26"/>
          <p:cNvSpPr>
            <a:spLocks/>
          </p:cNvSpPr>
          <p:nvPr/>
        </p:nvSpPr>
        <p:spPr bwMode="auto">
          <a:xfrm>
            <a:off x="9132111" y="2921407"/>
            <a:ext cx="929790" cy="548528"/>
          </a:xfrm>
          <a:custGeom>
            <a:avLst/>
            <a:gdLst/>
            <a:ahLst/>
            <a:cxnLst>
              <a:cxn ang="0">
                <a:pos x="61" y="35"/>
              </a:cxn>
              <a:cxn ang="0">
                <a:pos x="64" y="41"/>
              </a:cxn>
              <a:cxn ang="0">
                <a:pos x="76" y="62"/>
              </a:cxn>
              <a:cxn ang="0">
                <a:pos x="94" y="57"/>
              </a:cxn>
              <a:cxn ang="0">
                <a:pos x="108" y="61"/>
              </a:cxn>
              <a:cxn ang="0">
                <a:pos x="140" y="71"/>
              </a:cxn>
              <a:cxn ang="0">
                <a:pos x="167" y="83"/>
              </a:cxn>
              <a:cxn ang="0">
                <a:pos x="206" y="72"/>
              </a:cxn>
              <a:cxn ang="0">
                <a:pos x="232" y="38"/>
              </a:cxn>
              <a:cxn ang="0">
                <a:pos x="227" y="24"/>
              </a:cxn>
              <a:cxn ang="0">
                <a:pos x="234" y="17"/>
              </a:cxn>
              <a:cxn ang="0">
                <a:pos x="240" y="17"/>
              </a:cxn>
              <a:cxn ang="0">
                <a:pos x="286" y="1"/>
              </a:cxn>
              <a:cxn ang="0">
                <a:pos x="283" y="32"/>
              </a:cxn>
              <a:cxn ang="0">
                <a:pos x="296" y="68"/>
              </a:cxn>
              <a:cxn ang="0">
                <a:pos x="291" y="88"/>
              </a:cxn>
              <a:cxn ang="0">
                <a:pos x="279" y="119"/>
              </a:cxn>
              <a:cxn ang="0">
                <a:pos x="293" y="138"/>
              </a:cxn>
              <a:cxn ang="0">
                <a:pos x="258" y="140"/>
              </a:cxn>
              <a:cxn ang="0">
                <a:pos x="233" y="150"/>
              </a:cxn>
              <a:cxn ang="0">
                <a:pos x="222" y="157"/>
              </a:cxn>
              <a:cxn ang="0">
                <a:pos x="212" y="161"/>
              </a:cxn>
              <a:cxn ang="0">
                <a:pos x="207" y="164"/>
              </a:cxn>
              <a:cxn ang="0">
                <a:pos x="187" y="174"/>
              </a:cxn>
              <a:cxn ang="0">
                <a:pos x="162" y="170"/>
              </a:cxn>
              <a:cxn ang="0">
                <a:pos x="134" y="171"/>
              </a:cxn>
              <a:cxn ang="0">
                <a:pos x="118" y="171"/>
              </a:cxn>
              <a:cxn ang="0">
                <a:pos x="86" y="163"/>
              </a:cxn>
              <a:cxn ang="0">
                <a:pos x="73" y="151"/>
              </a:cxn>
              <a:cxn ang="0">
                <a:pos x="47" y="149"/>
              </a:cxn>
              <a:cxn ang="0">
                <a:pos x="32" y="143"/>
              </a:cxn>
              <a:cxn ang="0">
                <a:pos x="9" y="133"/>
              </a:cxn>
              <a:cxn ang="0">
                <a:pos x="0" y="116"/>
              </a:cxn>
              <a:cxn ang="0">
                <a:pos x="5" y="106"/>
              </a:cxn>
              <a:cxn ang="0">
                <a:pos x="15" y="97"/>
              </a:cxn>
              <a:cxn ang="0">
                <a:pos x="17" y="95"/>
              </a:cxn>
              <a:cxn ang="0">
                <a:pos x="35" y="89"/>
              </a:cxn>
              <a:cxn ang="0">
                <a:pos x="34" y="55"/>
              </a:cxn>
              <a:cxn ang="0">
                <a:pos x="48" y="29"/>
              </a:cxn>
            </a:cxnLst>
            <a:rect l="0" t="0" r="r" b="b"/>
            <a:pathLst>
              <a:path w="304" h="179">
                <a:moveTo>
                  <a:pt x="48" y="29"/>
                </a:moveTo>
                <a:cubicBezTo>
                  <a:pt x="61" y="35"/>
                  <a:pt x="61" y="35"/>
                  <a:pt x="61" y="35"/>
                </a:cubicBezTo>
                <a:cubicBezTo>
                  <a:pt x="61" y="35"/>
                  <a:pt x="61" y="35"/>
                  <a:pt x="61" y="35"/>
                </a:cubicBezTo>
                <a:cubicBezTo>
                  <a:pt x="64" y="41"/>
                  <a:pt x="64" y="41"/>
                  <a:pt x="64" y="41"/>
                </a:cubicBezTo>
                <a:cubicBezTo>
                  <a:pt x="68" y="49"/>
                  <a:pt x="51" y="56"/>
                  <a:pt x="62" y="61"/>
                </a:cubicBezTo>
                <a:cubicBezTo>
                  <a:pt x="68" y="63"/>
                  <a:pt x="69" y="64"/>
                  <a:pt x="76" y="62"/>
                </a:cubicBezTo>
                <a:cubicBezTo>
                  <a:pt x="79" y="61"/>
                  <a:pt x="82" y="60"/>
                  <a:pt x="85" y="59"/>
                </a:cubicBezTo>
                <a:cubicBezTo>
                  <a:pt x="88" y="58"/>
                  <a:pt x="91" y="58"/>
                  <a:pt x="94" y="57"/>
                </a:cubicBezTo>
                <a:cubicBezTo>
                  <a:pt x="99" y="58"/>
                  <a:pt x="99" y="58"/>
                  <a:pt x="99" y="58"/>
                </a:cubicBezTo>
                <a:cubicBezTo>
                  <a:pt x="102" y="59"/>
                  <a:pt x="105" y="61"/>
                  <a:pt x="108" y="61"/>
                </a:cubicBezTo>
                <a:cubicBezTo>
                  <a:pt x="116" y="61"/>
                  <a:pt x="120" y="61"/>
                  <a:pt x="127" y="64"/>
                </a:cubicBezTo>
                <a:cubicBezTo>
                  <a:pt x="131" y="66"/>
                  <a:pt x="135" y="69"/>
                  <a:pt x="140" y="71"/>
                </a:cubicBezTo>
                <a:cubicBezTo>
                  <a:pt x="146" y="73"/>
                  <a:pt x="152" y="77"/>
                  <a:pt x="158" y="79"/>
                </a:cubicBezTo>
                <a:cubicBezTo>
                  <a:pt x="161" y="80"/>
                  <a:pt x="165" y="81"/>
                  <a:pt x="167" y="83"/>
                </a:cubicBezTo>
                <a:cubicBezTo>
                  <a:pt x="175" y="80"/>
                  <a:pt x="177" y="73"/>
                  <a:pt x="187" y="73"/>
                </a:cubicBezTo>
                <a:cubicBezTo>
                  <a:pt x="194" y="73"/>
                  <a:pt x="200" y="73"/>
                  <a:pt x="206" y="72"/>
                </a:cubicBezTo>
                <a:cubicBezTo>
                  <a:pt x="216" y="71"/>
                  <a:pt x="220" y="62"/>
                  <a:pt x="227" y="56"/>
                </a:cubicBezTo>
                <a:cubicBezTo>
                  <a:pt x="231" y="53"/>
                  <a:pt x="230" y="44"/>
                  <a:pt x="232" y="38"/>
                </a:cubicBezTo>
                <a:cubicBezTo>
                  <a:pt x="233" y="35"/>
                  <a:pt x="230" y="34"/>
                  <a:pt x="229" y="31"/>
                </a:cubicBezTo>
                <a:cubicBezTo>
                  <a:pt x="228" y="29"/>
                  <a:pt x="229" y="27"/>
                  <a:pt x="227" y="24"/>
                </a:cubicBezTo>
                <a:cubicBezTo>
                  <a:pt x="226" y="21"/>
                  <a:pt x="224" y="17"/>
                  <a:pt x="229" y="17"/>
                </a:cubicBezTo>
                <a:cubicBezTo>
                  <a:pt x="231" y="17"/>
                  <a:pt x="233" y="17"/>
                  <a:pt x="234" y="17"/>
                </a:cubicBezTo>
                <a:cubicBezTo>
                  <a:pt x="236" y="18"/>
                  <a:pt x="239" y="17"/>
                  <a:pt x="240" y="17"/>
                </a:cubicBezTo>
                <a:cubicBezTo>
                  <a:pt x="240" y="17"/>
                  <a:pt x="240" y="17"/>
                  <a:pt x="240" y="17"/>
                </a:cubicBezTo>
                <a:cubicBezTo>
                  <a:pt x="251" y="20"/>
                  <a:pt x="258" y="12"/>
                  <a:pt x="267" y="7"/>
                </a:cubicBezTo>
                <a:cubicBezTo>
                  <a:pt x="273" y="3"/>
                  <a:pt x="279" y="3"/>
                  <a:pt x="286" y="1"/>
                </a:cubicBezTo>
                <a:cubicBezTo>
                  <a:pt x="291" y="0"/>
                  <a:pt x="292" y="7"/>
                  <a:pt x="292" y="11"/>
                </a:cubicBezTo>
                <a:cubicBezTo>
                  <a:pt x="292" y="19"/>
                  <a:pt x="284" y="24"/>
                  <a:pt x="283" y="32"/>
                </a:cubicBezTo>
                <a:cubicBezTo>
                  <a:pt x="281" y="42"/>
                  <a:pt x="281" y="53"/>
                  <a:pt x="287" y="62"/>
                </a:cubicBezTo>
                <a:cubicBezTo>
                  <a:pt x="290" y="68"/>
                  <a:pt x="290" y="66"/>
                  <a:pt x="296" y="68"/>
                </a:cubicBezTo>
                <a:cubicBezTo>
                  <a:pt x="304" y="70"/>
                  <a:pt x="302" y="77"/>
                  <a:pt x="302" y="83"/>
                </a:cubicBezTo>
                <a:cubicBezTo>
                  <a:pt x="302" y="86"/>
                  <a:pt x="293" y="88"/>
                  <a:pt x="291" y="88"/>
                </a:cubicBezTo>
                <a:cubicBezTo>
                  <a:pt x="285" y="89"/>
                  <a:pt x="278" y="97"/>
                  <a:pt x="276" y="102"/>
                </a:cubicBezTo>
                <a:cubicBezTo>
                  <a:pt x="272" y="111"/>
                  <a:pt x="269" y="114"/>
                  <a:pt x="279" y="119"/>
                </a:cubicBezTo>
                <a:cubicBezTo>
                  <a:pt x="293" y="138"/>
                  <a:pt x="293" y="138"/>
                  <a:pt x="293" y="138"/>
                </a:cubicBezTo>
                <a:cubicBezTo>
                  <a:pt x="293" y="138"/>
                  <a:pt x="293" y="138"/>
                  <a:pt x="293" y="138"/>
                </a:cubicBezTo>
                <a:cubicBezTo>
                  <a:pt x="288" y="141"/>
                  <a:pt x="283" y="140"/>
                  <a:pt x="277" y="140"/>
                </a:cubicBezTo>
                <a:cubicBezTo>
                  <a:pt x="270" y="139"/>
                  <a:pt x="264" y="140"/>
                  <a:pt x="258" y="140"/>
                </a:cubicBezTo>
                <a:cubicBezTo>
                  <a:pt x="253" y="140"/>
                  <a:pt x="249" y="139"/>
                  <a:pt x="244" y="140"/>
                </a:cubicBezTo>
                <a:cubicBezTo>
                  <a:pt x="238" y="140"/>
                  <a:pt x="237" y="146"/>
                  <a:pt x="233" y="150"/>
                </a:cubicBezTo>
                <a:cubicBezTo>
                  <a:pt x="228" y="161"/>
                  <a:pt x="228" y="161"/>
                  <a:pt x="228" y="161"/>
                </a:cubicBezTo>
                <a:cubicBezTo>
                  <a:pt x="222" y="157"/>
                  <a:pt x="222" y="157"/>
                  <a:pt x="222" y="157"/>
                </a:cubicBezTo>
                <a:cubicBezTo>
                  <a:pt x="217" y="158"/>
                  <a:pt x="217" y="158"/>
                  <a:pt x="217" y="158"/>
                </a:cubicBezTo>
                <a:cubicBezTo>
                  <a:pt x="212" y="161"/>
                  <a:pt x="212" y="161"/>
                  <a:pt x="212" y="161"/>
                </a:cubicBezTo>
                <a:cubicBezTo>
                  <a:pt x="207" y="164"/>
                  <a:pt x="207" y="164"/>
                  <a:pt x="207" y="164"/>
                </a:cubicBezTo>
                <a:cubicBezTo>
                  <a:pt x="207" y="164"/>
                  <a:pt x="207" y="164"/>
                  <a:pt x="207" y="164"/>
                </a:cubicBezTo>
                <a:cubicBezTo>
                  <a:pt x="196" y="168"/>
                  <a:pt x="196" y="168"/>
                  <a:pt x="196" y="168"/>
                </a:cubicBezTo>
                <a:cubicBezTo>
                  <a:pt x="193" y="169"/>
                  <a:pt x="189" y="171"/>
                  <a:pt x="187" y="174"/>
                </a:cubicBezTo>
                <a:cubicBezTo>
                  <a:pt x="185" y="176"/>
                  <a:pt x="184" y="179"/>
                  <a:pt x="180" y="179"/>
                </a:cubicBezTo>
                <a:cubicBezTo>
                  <a:pt x="172" y="179"/>
                  <a:pt x="171" y="170"/>
                  <a:pt x="162" y="170"/>
                </a:cubicBezTo>
                <a:cubicBezTo>
                  <a:pt x="157" y="169"/>
                  <a:pt x="150" y="170"/>
                  <a:pt x="147" y="166"/>
                </a:cubicBezTo>
                <a:cubicBezTo>
                  <a:pt x="140" y="158"/>
                  <a:pt x="141" y="169"/>
                  <a:pt x="134" y="171"/>
                </a:cubicBezTo>
                <a:cubicBezTo>
                  <a:pt x="118" y="171"/>
                  <a:pt x="118" y="171"/>
                  <a:pt x="118" y="171"/>
                </a:cubicBezTo>
                <a:cubicBezTo>
                  <a:pt x="118" y="171"/>
                  <a:pt x="118" y="171"/>
                  <a:pt x="118" y="171"/>
                </a:cubicBezTo>
                <a:cubicBezTo>
                  <a:pt x="114" y="157"/>
                  <a:pt x="100" y="169"/>
                  <a:pt x="93" y="171"/>
                </a:cubicBezTo>
                <a:cubicBezTo>
                  <a:pt x="92" y="171"/>
                  <a:pt x="88" y="164"/>
                  <a:pt x="86" y="163"/>
                </a:cubicBezTo>
                <a:cubicBezTo>
                  <a:pt x="84" y="162"/>
                  <a:pt x="82" y="160"/>
                  <a:pt x="80" y="159"/>
                </a:cubicBezTo>
                <a:cubicBezTo>
                  <a:pt x="77" y="157"/>
                  <a:pt x="74" y="153"/>
                  <a:pt x="73" y="151"/>
                </a:cubicBezTo>
                <a:cubicBezTo>
                  <a:pt x="69" y="146"/>
                  <a:pt x="63" y="148"/>
                  <a:pt x="58" y="149"/>
                </a:cubicBezTo>
                <a:cubicBezTo>
                  <a:pt x="54" y="150"/>
                  <a:pt x="50" y="150"/>
                  <a:pt x="47" y="149"/>
                </a:cubicBezTo>
                <a:cubicBezTo>
                  <a:pt x="44" y="149"/>
                  <a:pt x="38" y="146"/>
                  <a:pt x="36" y="145"/>
                </a:cubicBezTo>
                <a:cubicBezTo>
                  <a:pt x="35" y="144"/>
                  <a:pt x="33" y="143"/>
                  <a:pt x="32" y="143"/>
                </a:cubicBezTo>
                <a:cubicBezTo>
                  <a:pt x="28" y="142"/>
                  <a:pt x="28" y="142"/>
                  <a:pt x="28" y="142"/>
                </a:cubicBezTo>
                <a:cubicBezTo>
                  <a:pt x="21" y="140"/>
                  <a:pt x="15" y="138"/>
                  <a:pt x="9" y="133"/>
                </a:cubicBezTo>
                <a:cubicBezTo>
                  <a:pt x="7" y="132"/>
                  <a:pt x="5" y="130"/>
                  <a:pt x="4" y="128"/>
                </a:cubicBezTo>
                <a:cubicBezTo>
                  <a:pt x="2" y="125"/>
                  <a:pt x="0" y="120"/>
                  <a:pt x="0" y="116"/>
                </a:cubicBezTo>
                <a:cubicBezTo>
                  <a:pt x="1" y="112"/>
                  <a:pt x="3" y="108"/>
                  <a:pt x="5" y="106"/>
                </a:cubicBezTo>
                <a:cubicBezTo>
                  <a:pt x="5" y="106"/>
                  <a:pt x="5" y="106"/>
                  <a:pt x="5" y="106"/>
                </a:cubicBezTo>
                <a:cubicBezTo>
                  <a:pt x="6" y="104"/>
                  <a:pt x="8" y="101"/>
                  <a:pt x="10" y="100"/>
                </a:cubicBezTo>
                <a:cubicBezTo>
                  <a:pt x="12" y="99"/>
                  <a:pt x="13" y="98"/>
                  <a:pt x="15" y="97"/>
                </a:cubicBezTo>
                <a:cubicBezTo>
                  <a:pt x="15" y="97"/>
                  <a:pt x="17" y="95"/>
                  <a:pt x="17" y="95"/>
                </a:cubicBezTo>
                <a:cubicBezTo>
                  <a:pt x="17" y="95"/>
                  <a:pt x="17" y="95"/>
                  <a:pt x="17" y="95"/>
                </a:cubicBezTo>
                <a:cubicBezTo>
                  <a:pt x="20" y="94"/>
                  <a:pt x="22" y="92"/>
                  <a:pt x="25" y="91"/>
                </a:cubicBezTo>
                <a:cubicBezTo>
                  <a:pt x="28" y="91"/>
                  <a:pt x="32" y="90"/>
                  <a:pt x="35" y="89"/>
                </a:cubicBezTo>
                <a:cubicBezTo>
                  <a:pt x="40" y="88"/>
                  <a:pt x="44" y="89"/>
                  <a:pt x="49" y="86"/>
                </a:cubicBezTo>
                <a:cubicBezTo>
                  <a:pt x="48" y="77"/>
                  <a:pt x="36" y="63"/>
                  <a:pt x="34" y="55"/>
                </a:cubicBezTo>
                <a:cubicBezTo>
                  <a:pt x="32" y="48"/>
                  <a:pt x="39" y="41"/>
                  <a:pt x="43" y="36"/>
                </a:cubicBezTo>
                <a:cubicBezTo>
                  <a:pt x="45" y="33"/>
                  <a:pt x="46" y="31"/>
                  <a:pt x="48" y="2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99" name="Freeform 27"/>
          <p:cNvSpPr>
            <a:spLocks/>
          </p:cNvSpPr>
          <p:nvPr/>
        </p:nvSpPr>
        <p:spPr bwMode="auto">
          <a:xfrm>
            <a:off x="8878755" y="3617520"/>
            <a:ext cx="1129031" cy="794504"/>
          </a:xfrm>
          <a:custGeom>
            <a:avLst/>
            <a:gdLst/>
            <a:ahLst/>
            <a:cxnLst>
              <a:cxn ang="0">
                <a:pos x="33" y="215"/>
              </a:cxn>
              <a:cxn ang="0">
                <a:pos x="28" y="196"/>
              </a:cxn>
              <a:cxn ang="0">
                <a:pos x="9" y="182"/>
              </a:cxn>
              <a:cxn ang="0">
                <a:pos x="6" y="161"/>
              </a:cxn>
              <a:cxn ang="0">
                <a:pos x="5" y="140"/>
              </a:cxn>
              <a:cxn ang="0">
                <a:pos x="34" y="112"/>
              </a:cxn>
              <a:cxn ang="0">
                <a:pos x="40" y="109"/>
              </a:cxn>
              <a:cxn ang="0">
                <a:pos x="58" y="113"/>
              </a:cxn>
              <a:cxn ang="0">
                <a:pos x="75" y="105"/>
              </a:cxn>
              <a:cxn ang="0">
                <a:pos x="94" y="102"/>
              </a:cxn>
              <a:cxn ang="0">
                <a:pos x="123" y="82"/>
              </a:cxn>
              <a:cxn ang="0">
                <a:pos x="147" y="69"/>
              </a:cxn>
              <a:cxn ang="0">
                <a:pos x="166" y="54"/>
              </a:cxn>
              <a:cxn ang="0">
                <a:pos x="179" y="26"/>
              </a:cxn>
              <a:cxn ang="0">
                <a:pos x="185" y="17"/>
              </a:cxn>
              <a:cxn ang="0">
                <a:pos x="195" y="1"/>
              </a:cxn>
              <a:cxn ang="0">
                <a:pos x="201" y="0"/>
              </a:cxn>
              <a:cxn ang="0">
                <a:pos x="239" y="16"/>
              </a:cxn>
              <a:cxn ang="0">
                <a:pos x="271" y="34"/>
              </a:cxn>
              <a:cxn ang="0">
                <a:pos x="302" y="32"/>
              </a:cxn>
              <a:cxn ang="0">
                <a:pos x="303" y="70"/>
              </a:cxn>
              <a:cxn ang="0">
                <a:pos x="307" y="91"/>
              </a:cxn>
              <a:cxn ang="0">
                <a:pos x="316" y="100"/>
              </a:cxn>
              <a:cxn ang="0">
                <a:pos x="328" y="121"/>
              </a:cxn>
              <a:cxn ang="0">
                <a:pos x="334" y="150"/>
              </a:cxn>
              <a:cxn ang="0">
                <a:pos x="346" y="170"/>
              </a:cxn>
              <a:cxn ang="0">
                <a:pos x="358" y="195"/>
              </a:cxn>
              <a:cxn ang="0">
                <a:pos x="369" y="214"/>
              </a:cxn>
              <a:cxn ang="0">
                <a:pos x="341" y="223"/>
              </a:cxn>
              <a:cxn ang="0">
                <a:pos x="296" y="243"/>
              </a:cxn>
              <a:cxn ang="0">
                <a:pos x="229" y="255"/>
              </a:cxn>
              <a:cxn ang="0">
                <a:pos x="140" y="250"/>
              </a:cxn>
              <a:cxn ang="0">
                <a:pos x="96" y="216"/>
              </a:cxn>
              <a:cxn ang="0">
                <a:pos x="32" y="226"/>
              </a:cxn>
            </a:cxnLst>
            <a:rect l="0" t="0" r="r" b="b"/>
            <a:pathLst>
              <a:path w="369" h="259">
                <a:moveTo>
                  <a:pt x="32" y="226"/>
                </a:moveTo>
                <a:cubicBezTo>
                  <a:pt x="32" y="222"/>
                  <a:pt x="32" y="218"/>
                  <a:pt x="33" y="215"/>
                </a:cubicBezTo>
                <a:cubicBezTo>
                  <a:pt x="36" y="207"/>
                  <a:pt x="28" y="201"/>
                  <a:pt x="28" y="197"/>
                </a:cubicBezTo>
                <a:cubicBezTo>
                  <a:pt x="29" y="195"/>
                  <a:pt x="29" y="197"/>
                  <a:pt x="28" y="196"/>
                </a:cubicBezTo>
                <a:cubicBezTo>
                  <a:pt x="27" y="193"/>
                  <a:pt x="27" y="190"/>
                  <a:pt x="24" y="188"/>
                </a:cubicBezTo>
                <a:cubicBezTo>
                  <a:pt x="21" y="184"/>
                  <a:pt x="13" y="186"/>
                  <a:pt x="9" y="182"/>
                </a:cubicBezTo>
                <a:cubicBezTo>
                  <a:pt x="7" y="180"/>
                  <a:pt x="11" y="171"/>
                  <a:pt x="10" y="168"/>
                </a:cubicBezTo>
                <a:cubicBezTo>
                  <a:pt x="10" y="166"/>
                  <a:pt x="8" y="163"/>
                  <a:pt x="6" y="161"/>
                </a:cubicBezTo>
                <a:cubicBezTo>
                  <a:pt x="0" y="154"/>
                  <a:pt x="6" y="156"/>
                  <a:pt x="10" y="154"/>
                </a:cubicBezTo>
                <a:cubicBezTo>
                  <a:pt x="15" y="149"/>
                  <a:pt x="4" y="144"/>
                  <a:pt x="5" y="140"/>
                </a:cubicBezTo>
                <a:cubicBezTo>
                  <a:pt x="8" y="133"/>
                  <a:pt x="15" y="125"/>
                  <a:pt x="21" y="120"/>
                </a:cubicBezTo>
                <a:cubicBezTo>
                  <a:pt x="24" y="118"/>
                  <a:pt x="29" y="110"/>
                  <a:pt x="34" y="112"/>
                </a:cubicBezTo>
                <a:cubicBezTo>
                  <a:pt x="37" y="113"/>
                  <a:pt x="39" y="111"/>
                  <a:pt x="40" y="109"/>
                </a:cubicBezTo>
                <a:cubicBezTo>
                  <a:pt x="40" y="109"/>
                  <a:pt x="40" y="109"/>
                  <a:pt x="40" y="109"/>
                </a:cubicBezTo>
                <a:cubicBezTo>
                  <a:pt x="41" y="109"/>
                  <a:pt x="41" y="108"/>
                  <a:pt x="43" y="109"/>
                </a:cubicBezTo>
                <a:cubicBezTo>
                  <a:pt x="46" y="112"/>
                  <a:pt x="55" y="121"/>
                  <a:pt x="58" y="113"/>
                </a:cubicBezTo>
                <a:cubicBezTo>
                  <a:pt x="60" y="108"/>
                  <a:pt x="63" y="112"/>
                  <a:pt x="67" y="110"/>
                </a:cubicBezTo>
                <a:cubicBezTo>
                  <a:pt x="69" y="109"/>
                  <a:pt x="73" y="106"/>
                  <a:pt x="75" y="105"/>
                </a:cubicBezTo>
                <a:cubicBezTo>
                  <a:pt x="77" y="103"/>
                  <a:pt x="79" y="102"/>
                  <a:pt x="81" y="100"/>
                </a:cubicBezTo>
                <a:cubicBezTo>
                  <a:pt x="94" y="102"/>
                  <a:pt x="94" y="102"/>
                  <a:pt x="94" y="102"/>
                </a:cubicBezTo>
                <a:cubicBezTo>
                  <a:pt x="101" y="102"/>
                  <a:pt x="103" y="102"/>
                  <a:pt x="109" y="99"/>
                </a:cubicBezTo>
                <a:cubicBezTo>
                  <a:pt x="115" y="95"/>
                  <a:pt x="119" y="88"/>
                  <a:pt x="123" y="82"/>
                </a:cubicBezTo>
                <a:cubicBezTo>
                  <a:pt x="127" y="75"/>
                  <a:pt x="129" y="75"/>
                  <a:pt x="134" y="73"/>
                </a:cubicBezTo>
                <a:cubicBezTo>
                  <a:pt x="138" y="71"/>
                  <a:pt x="143" y="71"/>
                  <a:pt x="147" y="69"/>
                </a:cubicBezTo>
                <a:cubicBezTo>
                  <a:pt x="150" y="68"/>
                  <a:pt x="154" y="65"/>
                  <a:pt x="156" y="64"/>
                </a:cubicBezTo>
                <a:cubicBezTo>
                  <a:pt x="160" y="61"/>
                  <a:pt x="164" y="58"/>
                  <a:pt x="166" y="54"/>
                </a:cubicBezTo>
                <a:cubicBezTo>
                  <a:pt x="168" y="52"/>
                  <a:pt x="171" y="41"/>
                  <a:pt x="171" y="40"/>
                </a:cubicBezTo>
                <a:cubicBezTo>
                  <a:pt x="173" y="35"/>
                  <a:pt x="177" y="31"/>
                  <a:pt x="179" y="26"/>
                </a:cubicBezTo>
                <a:cubicBezTo>
                  <a:pt x="180" y="24"/>
                  <a:pt x="178" y="21"/>
                  <a:pt x="180" y="20"/>
                </a:cubicBezTo>
                <a:cubicBezTo>
                  <a:pt x="183" y="18"/>
                  <a:pt x="183" y="22"/>
                  <a:pt x="185" y="17"/>
                </a:cubicBezTo>
                <a:cubicBezTo>
                  <a:pt x="185" y="15"/>
                  <a:pt x="184" y="5"/>
                  <a:pt x="188" y="6"/>
                </a:cubicBezTo>
                <a:cubicBezTo>
                  <a:pt x="193" y="8"/>
                  <a:pt x="192" y="2"/>
                  <a:pt x="195" y="1"/>
                </a:cubicBezTo>
                <a:cubicBezTo>
                  <a:pt x="196" y="1"/>
                  <a:pt x="200" y="1"/>
                  <a:pt x="201" y="0"/>
                </a:cubicBezTo>
                <a:cubicBezTo>
                  <a:pt x="201" y="0"/>
                  <a:pt x="201" y="0"/>
                  <a:pt x="201" y="0"/>
                </a:cubicBezTo>
                <a:cubicBezTo>
                  <a:pt x="213" y="6"/>
                  <a:pt x="213" y="6"/>
                  <a:pt x="213" y="6"/>
                </a:cubicBezTo>
                <a:cubicBezTo>
                  <a:pt x="223" y="10"/>
                  <a:pt x="230" y="10"/>
                  <a:pt x="239" y="16"/>
                </a:cubicBezTo>
                <a:cubicBezTo>
                  <a:pt x="246" y="21"/>
                  <a:pt x="252" y="21"/>
                  <a:pt x="260" y="25"/>
                </a:cubicBezTo>
                <a:cubicBezTo>
                  <a:pt x="263" y="26"/>
                  <a:pt x="267" y="32"/>
                  <a:pt x="271" y="34"/>
                </a:cubicBezTo>
                <a:cubicBezTo>
                  <a:pt x="276" y="37"/>
                  <a:pt x="279" y="46"/>
                  <a:pt x="285" y="40"/>
                </a:cubicBezTo>
                <a:cubicBezTo>
                  <a:pt x="289" y="36"/>
                  <a:pt x="296" y="29"/>
                  <a:pt x="302" y="32"/>
                </a:cubicBezTo>
                <a:cubicBezTo>
                  <a:pt x="302" y="37"/>
                  <a:pt x="301" y="41"/>
                  <a:pt x="300" y="46"/>
                </a:cubicBezTo>
                <a:cubicBezTo>
                  <a:pt x="299" y="54"/>
                  <a:pt x="302" y="62"/>
                  <a:pt x="303" y="70"/>
                </a:cubicBezTo>
                <a:cubicBezTo>
                  <a:pt x="304" y="73"/>
                  <a:pt x="305" y="76"/>
                  <a:pt x="305" y="79"/>
                </a:cubicBezTo>
                <a:cubicBezTo>
                  <a:pt x="306" y="83"/>
                  <a:pt x="305" y="87"/>
                  <a:pt x="307" y="91"/>
                </a:cubicBezTo>
                <a:cubicBezTo>
                  <a:pt x="309" y="92"/>
                  <a:pt x="311" y="94"/>
                  <a:pt x="312" y="96"/>
                </a:cubicBezTo>
                <a:cubicBezTo>
                  <a:pt x="314" y="97"/>
                  <a:pt x="315" y="99"/>
                  <a:pt x="316" y="100"/>
                </a:cubicBezTo>
                <a:cubicBezTo>
                  <a:pt x="316" y="100"/>
                  <a:pt x="316" y="100"/>
                  <a:pt x="316" y="100"/>
                </a:cubicBezTo>
                <a:cubicBezTo>
                  <a:pt x="322" y="105"/>
                  <a:pt x="324" y="114"/>
                  <a:pt x="328" y="121"/>
                </a:cubicBezTo>
                <a:cubicBezTo>
                  <a:pt x="331" y="126"/>
                  <a:pt x="332" y="127"/>
                  <a:pt x="332" y="133"/>
                </a:cubicBezTo>
                <a:cubicBezTo>
                  <a:pt x="332" y="138"/>
                  <a:pt x="332" y="146"/>
                  <a:pt x="334" y="150"/>
                </a:cubicBezTo>
                <a:cubicBezTo>
                  <a:pt x="336" y="153"/>
                  <a:pt x="341" y="156"/>
                  <a:pt x="342" y="160"/>
                </a:cubicBezTo>
                <a:cubicBezTo>
                  <a:pt x="343" y="164"/>
                  <a:pt x="344" y="167"/>
                  <a:pt x="346" y="170"/>
                </a:cubicBezTo>
                <a:cubicBezTo>
                  <a:pt x="348" y="173"/>
                  <a:pt x="353" y="177"/>
                  <a:pt x="354" y="180"/>
                </a:cubicBezTo>
                <a:cubicBezTo>
                  <a:pt x="355" y="185"/>
                  <a:pt x="356" y="191"/>
                  <a:pt x="358" y="195"/>
                </a:cubicBezTo>
                <a:cubicBezTo>
                  <a:pt x="369" y="214"/>
                  <a:pt x="369" y="214"/>
                  <a:pt x="369" y="214"/>
                </a:cubicBezTo>
                <a:cubicBezTo>
                  <a:pt x="369" y="214"/>
                  <a:pt x="369" y="214"/>
                  <a:pt x="369" y="214"/>
                </a:cubicBezTo>
                <a:cubicBezTo>
                  <a:pt x="368" y="214"/>
                  <a:pt x="367" y="215"/>
                  <a:pt x="366" y="215"/>
                </a:cubicBezTo>
                <a:cubicBezTo>
                  <a:pt x="358" y="219"/>
                  <a:pt x="347" y="219"/>
                  <a:pt x="341" y="223"/>
                </a:cubicBezTo>
                <a:cubicBezTo>
                  <a:pt x="336" y="227"/>
                  <a:pt x="330" y="231"/>
                  <a:pt x="324" y="233"/>
                </a:cubicBezTo>
                <a:cubicBezTo>
                  <a:pt x="316" y="237"/>
                  <a:pt x="306" y="242"/>
                  <a:pt x="296" y="243"/>
                </a:cubicBezTo>
                <a:cubicBezTo>
                  <a:pt x="285" y="244"/>
                  <a:pt x="269" y="244"/>
                  <a:pt x="259" y="249"/>
                </a:cubicBezTo>
                <a:cubicBezTo>
                  <a:pt x="252" y="252"/>
                  <a:pt x="237" y="254"/>
                  <a:pt x="229" y="255"/>
                </a:cubicBezTo>
                <a:cubicBezTo>
                  <a:pt x="218" y="257"/>
                  <a:pt x="212" y="259"/>
                  <a:pt x="201" y="254"/>
                </a:cubicBezTo>
                <a:cubicBezTo>
                  <a:pt x="186" y="248"/>
                  <a:pt x="156" y="247"/>
                  <a:pt x="140" y="250"/>
                </a:cubicBezTo>
                <a:cubicBezTo>
                  <a:pt x="133" y="242"/>
                  <a:pt x="130" y="235"/>
                  <a:pt x="120" y="229"/>
                </a:cubicBezTo>
                <a:cubicBezTo>
                  <a:pt x="113" y="225"/>
                  <a:pt x="104" y="218"/>
                  <a:pt x="96" y="216"/>
                </a:cubicBezTo>
                <a:cubicBezTo>
                  <a:pt x="79" y="213"/>
                  <a:pt x="60" y="206"/>
                  <a:pt x="45" y="218"/>
                </a:cubicBezTo>
                <a:cubicBezTo>
                  <a:pt x="41" y="221"/>
                  <a:pt x="37" y="224"/>
                  <a:pt x="32" y="22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0" name="Freeform 28"/>
          <p:cNvSpPr>
            <a:spLocks/>
          </p:cNvSpPr>
          <p:nvPr/>
        </p:nvSpPr>
        <p:spPr bwMode="auto">
          <a:xfrm>
            <a:off x="9845442" y="3782323"/>
            <a:ext cx="917492" cy="489493"/>
          </a:xfrm>
          <a:custGeom>
            <a:avLst/>
            <a:gdLst/>
            <a:ahLst/>
            <a:cxnLst>
              <a:cxn ang="0">
                <a:pos x="277" y="10"/>
              </a:cxn>
              <a:cxn ang="0">
                <a:pos x="287" y="12"/>
              </a:cxn>
              <a:cxn ang="0">
                <a:pos x="287" y="12"/>
              </a:cxn>
              <a:cxn ang="0">
                <a:pos x="298" y="29"/>
              </a:cxn>
              <a:cxn ang="0">
                <a:pos x="296" y="53"/>
              </a:cxn>
              <a:cxn ang="0">
                <a:pos x="296" y="63"/>
              </a:cxn>
              <a:cxn ang="0">
                <a:pos x="278" y="57"/>
              </a:cxn>
              <a:cxn ang="0">
                <a:pos x="258" y="58"/>
              </a:cxn>
              <a:cxn ang="0">
                <a:pos x="253" y="73"/>
              </a:cxn>
              <a:cxn ang="0">
                <a:pos x="248" y="85"/>
              </a:cxn>
              <a:cxn ang="0">
                <a:pos x="253" y="91"/>
              </a:cxn>
              <a:cxn ang="0">
                <a:pos x="265" y="100"/>
              </a:cxn>
              <a:cxn ang="0">
                <a:pos x="266" y="118"/>
              </a:cxn>
              <a:cxn ang="0">
                <a:pos x="266" y="118"/>
              </a:cxn>
              <a:cxn ang="0">
                <a:pos x="256" y="121"/>
              </a:cxn>
              <a:cxn ang="0">
                <a:pos x="204" y="128"/>
              </a:cxn>
              <a:cxn ang="0">
                <a:pos x="174" y="122"/>
              </a:cxn>
              <a:cxn ang="0">
                <a:pos x="157" y="117"/>
              </a:cxn>
              <a:cxn ang="0">
                <a:pos x="142" y="119"/>
              </a:cxn>
              <a:cxn ang="0">
                <a:pos x="132" y="117"/>
              </a:cxn>
              <a:cxn ang="0">
                <a:pos x="113" y="125"/>
              </a:cxn>
              <a:cxn ang="0">
                <a:pos x="85" y="136"/>
              </a:cxn>
              <a:cxn ang="0">
                <a:pos x="72" y="143"/>
              </a:cxn>
              <a:cxn ang="0">
                <a:pos x="53" y="160"/>
              </a:cxn>
              <a:cxn ang="0">
                <a:pos x="53" y="160"/>
              </a:cxn>
              <a:cxn ang="0">
                <a:pos x="42" y="141"/>
              </a:cxn>
              <a:cxn ang="0">
                <a:pos x="38" y="126"/>
              </a:cxn>
              <a:cxn ang="0">
                <a:pos x="30" y="116"/>
              </a:cxn>
              <a:cxn ang="0">
                <a:pos x="26" y="106"/>
              </a:cxn>
              <a:cxn ang="0">
                <a:pos x="18" y="96"/>
              </a:cxn>
              <a:cxn ang="0">
                <a:pos x="16" y="79"/>
              </a:cxn>
              <a:cxn ang="0">
                <a:pos x="12" y="67"/>
              </a:cxn>
              <a:cxn ang="0">
                <a:pos x="0" y="46"/>
              </a:cxn>
              <a:cxn ang="0">
                <a:pos x="0" y="46"/>
              </a:cxn>
              <a:cxn ang="0">
                <a:pos x="17" y="42"/>
              </a:cxn>
              <a:cxn ang="0">
                <a:pos x="30" y="36"/>
              </a:cxn>
              <a:cxn ang="0">
                <a:pos x="51" y="42"/>
              </a:cxn>
              <a:cxn ang="0">
                <a:pos x="73" y="36"/>
              </a:cxn>
              <a:cxn ang="0">
                <a:pos x="93" y="29"/>
              </a:cxn>
              <a:cxn ang="0">
                <a:pos x="116" y="32"/>
              </a:cxn>
              <a:cxn ang="0">
                <a:pos x="114" y="4"/>
              </a:cxn>
              <a:cxn ang="0">
                <a:pos x="115" y="4"/>
              </a:cxn>
              <a:cxn ang="0">
                <a:pos x="145" y="16"/>
              </a:cxn>
              <a:cxn ang="0">
                <a:pos x="173" y="0"/>
              </a:cxn>
              <a:cxn ang="0">
                <a:pos x="173" y="0"/>
              </a:cxn>
              <a:cxn ang="0">
                <a:pos x="178" y="16"/>
              </a:cxn>
              <a:cxn ang="0">
                <a:pos x="183" y="23"/>
              </a:cxn>
              <a:cxn ang="0">
                <a:pos x="184" y="34"/>
              </a:cxn>
              <a:cxn ang="0">
                <a:pos x="202" y="48"/>
              </a:cxn>
              <a:cxn ang="0">
                <a:pos x="226" y="51"/>
              </a:cxn>
              <a:cxn ang="0">
                <a:pos x="277" y="10"/>
              </a:cxn>
            </a:cxnLst>
            <a:rect l="0" t="0" r="r" b="b"/>
            <a:pathLst>
              <a:path w="300" h="160">
                <a:moveTo>
                  <a:pt x="277" y="10"/>
                </a:moveTo>
                <a:cubicBezTo>
                  <a:pt x="280" y="13"/>
                  <a:pt x="286" y="10"/>
                  <a:pt x="287" y="12"/>
                </a:cubicBezTo>
                <a:cubicBezTo>
                  <a:pt x="287" y="12"/>
                  <a:pt x="287" y="12"/>
                  <a:pt x="287" y="12"/>
                </a:cubicBezTo>
                <a:cubicBezTo>
                  <a:pt x="290" y="19"/>
                  <a:pt x="295" y="22"/>
                  <a:pt x="298" y="29"/>
                </a:cubicBezTo>
                <a:cubicBezTo>
                  <a:pt x="300" y="33"/>
                  <a:pt x="290" y="50"/>
                  <a:pt x="296" y="53"/>
                </a:cubicBezTo>
                <a:cubicBezTo>
                  <a:pt x="296" y="63"/>
                  <a:pt x="296" y="63"/>
                  <a:pt x="296" y="63"/>
                </a:cubicBezTo>
                <a:cubicBezTo>
                  <a:pt x="291" y="68"/>
                  <a:pt x="282" y="57"/>
                  <a:pt x="278" y="57"/>
                </a:cubicBezTo>
                <a:cubicBezTo>
                  <a:pt x="273" y="63"/>
                  <a:pt x="263" y="58"/>
                  <a:pt x="258" y="58"/>
                </a:cubicBezTo>
                <a:cubicBezTo>
                  <a:pt x="257" y="59"/>
                  <a:pt x="254" y="71"/>
                  <a:pt x="253" y="73"/>
                </a:cubicBezTo>
                <a:cubicBezTo>
                  <a:pt x="252" y="78"/>
                  <a:pt x="248" y="80"/>
                  <a:pt x="248" y="85"/>
                </a:cubicBezTo>
                <a:cubicBezTo>
                  <a:pt x="251" y="87"/>
                  <a:pt x="248" y="91"/>
                  <a:pt x="253" y="91"/>
                </a:cubicBezTo>
                <a:cubicBezTo>
                  <a:pt x="260" y="92"/>
                  <a:pt x="263" y="92"/>
                  <a:pt x="265" y="100"/>
                </a:cubicBezTo>
                <a:cubicBezTo>
                  <a:pt x="266" y="104"/>
                  <a:pt x="266" y="114"/>
                  <a:pt x="266" y="118"/>
                </a:cubicBezTo>
                <a:cubicBezTo>
                  <a:pt x="266" y="118"/>
                  <a:pt x="266" y="118"/>
                  <a:pt x="266" y="118"/>
                </a:cubicBezTo>
                <a:cubicBezTo>
                  <a:pt x="263" y="119"/>
                  <a:pt x="259" y="120"/>
                  <a:pt x="256" y="121"/>
                </a:cubicBezTo>
                <a:cubicBezTo>
                  <a:pt x="239" y="127"/>
                  <a:pt x="222" y="125"/>
                  <a:pt x="204" y="128"/>
                </a:cubicBezTo>
                <a:cubicBezTo>
                  <a:pt x="197" y="129"/>
                  <a:pt x="180" y="126"/>
                  <a:pt x="174" y="122"/>
                </a:cubicBezTo>
                <a:cubicBezTo>
                  <a:pt x="169" y="122"/>
                  <a:pt x="162" y="118"/>
                  <a:pt x="157" y="117"/>
                </a:cubicBezTo>
                <a:cubicBezTo>
                  <a:pt x="151" y="115"/>
                  <a:pt x="147" y="119"/>
                  <a:pt x="142" y="119"/>
                </a:cubicBezTo>
                <a:cubicBezTo>
                  <a:pt x="139" y="119"/>
                  <a:pt x="136" y="116"/>
                  <a:pt x="132" y="117"/>
                </a:cubicBezTo>
                <a:cubicBezTo>
                  <a:pt x="126" y="119"/>
                  <a:pt x="118" y="122"/>
                  <a:pt x="113" y="125"/>
                </a:cubicBezTo>
                <a:cubicBezTo>
                  <a:pt x="103" y="131"/>
                  <a:pt x="96" y="134"/>
                  <a:pt x="85" y="136"/>
                </a:cubicBezTo>
                <a:cubicBezTo>
                  <a:pt x="80" y="137"/>
                  <a:pt x="77" y="141"/>
                  <a:pt x="72" y="143"/>
                </a:cubicBezTo>
                <a:cubicBezTo>
                  <a:pt x="66" y="148"/>
                  <a:pt x="60" y="155"/>
                  <a:pt x="53" y="160"/>
                </a:cubicBezTo>
                <a:cubicBezTo>
                  <a:pt x="53" y="160"/>
                  <a:pt x="53" y="160"/>
                  <a:pt x="53" y="160"/>
                </a:cubicBezTo>
                <a:cubicBezTo>
                  <a:pt x="42" y="141"/>
                  <a:pt x="42" y="141"/>
                  <a:pt x="42" y="141"/>
                </a:cubicBezTo>
                <a:cubicBezTo>
                  <a:pt x="40" y="137"/>
                  <a:pt x="39" y="131"/>
                  <a:pt x="38" y="126"/>
                </a:cubicBezTo>
                <a:cubicBezTo>
                  <a:pt x="37" y="123"/>
                  <a:pt x="32" y="119"/>
                  <a:pt x="30" y="116"/>
                </a:cubicBezTo>
                <a:cubicBezTo>
                  <a:pt x="28" y="113"/>
                  <a:pt x="27" y="110"/>
                  <a:pt x="26" y="106"/>
                </a:cubicBezTo>
                <a:cubicBezTo>
                  <a:pt x="25" y="102"/>
                  <a:pt x="20" y="99"/>
                  <a:pt x="18" y="96"/>
                </a:cubicBezTo>
                <a:cubicBezTo>
                  <a:pt x="16" y="92"/>
                  <a:pt x="16" y="84"/>
                  <a:pt x="16" y="79"/>
                </a:cubicBezTo>
                <a:cubicBezTo>
                  <a:pt x="16" y="73"/>
                  <a:pt x="15" y="72"/>
                  <a:pt x="12" y="67"/>
                </a:cubicBezTo>
                <a:cubicBezTo>
                  <a:pt x="8" y="60"/>
                  <a:pt x="6" y="51"/>
                  <a:pt x="0" y="46"/>
                </a:cubicBezTo>
                <a:cubicBezTo>
                  <a:pt x="0" y="46"/>
                  <a:pt x="0" y="46"/>
                  <a:pt x="0" y="46"/>
                </a:cubicBezTo>
                <a:cubicBezTo>
                  <a:pt x="6" y="42"/>
                  <a:pt x="11" y="44"/>
                  <a:pt x="17" y="42"/>
                </a:cubicBezTo>
                <a:cubicBezTo>
                  <a:pt x="22" y="41"/>
                  <a:pt x="25" y="37"/>
                  <a:pt x="30" y="36"/>
                </a:cubicBezTo>
                <a:cubicBezTo>
                  <a:pt x="38" y="35"/>
                  <a:pt x="43" y="42"/>
                  <a:pt x="51" y="42"/>
                </a:cubicBezTo>
                <a:cubicBezTo>
                  <a:pt x="60" y="43"/>
                  <a:pt x="65" y="39"/>
                  <a:pt x="73" y="36"/>
                </a:cubicBezTo>
                <a:cubicBezTo>
                  <a:pt x="80" y="27"/>
                  <a:pt x="83" y="27"/>
                  <a:pt x="93" y="29"/>
                </a:cubicBezTo>
                <a:cubicBezTo>
                  <a:pt x="99" y="29"/>
                  <a:pt x="110" y="33"/>
                  <a:pt x="116" y="32"/>
                </a:cubicBezTo>
                <a:cubicBezTo>
                  <a:pt x="119" y="26"/>
                  <a:pt x="110" y="9"/>
                  <a:pt x="114" y="4"/>
                </a:cubicBezTo>
                <a:cubicBezTo>
                  <a:pt x="115" y="4"/>
                  <a:pt x="115" y="4"/>
                  <a:pt x="115" y="4"/>
                </a:cubicBezTo>
                <a:cubicBezTo>
                  <a:pt x="123" y="12"/>
                  <a:pt x="134" y="15"/>
                  <a:pt x="145" y="16"/>
                </a:cubicBezTo>
                <a:cubicBezTo>
                  <a:pt x="156" y="18"/>
                  <a:pt x="164" y="5"/>
                  <a:pt x="173" y="0"/>
                </a:cubicBezTo>
                <a:cubicBezTo>
                  <a:pt x="173" y="0"/>
                  <a:pt x="173" y="0"/>
                  <a:pt x="173" y="0"/>
                </a:cubicBezTo>
                <a:cubicBezTo>
                  <a:pt x="178" y="16"/>
                  <a:pt x="178" y="16"/>
                  <a:pt x="178" y="16"/>
                </a:cubicBezTo>
                <a:cubicBezTo>
                  <a:pt x="179" y="18"/>
                  <a:pt x="182" y="21"/>
                  <a:pt x="183" y="23"/>
                </a:cubicBezTo>
                <a:cubicBezTo>
                  <a:pt x="185" y="25"/>
                  <a:pt x="183" y="31"/>
                  <a:pt x="184" y="34"/>
                </a:cubicBezTo>
                <a:cubicBezTo>
                  <a:pt x="187" y="40"/>
                  <a:pt x="196" y="48"/>
                  <a:pt x="202" y="48"/>
                </a:cubicBezTo>
                <a:cubicBezTo>
                  <a:pt x="226" y="51"/>
                  <a:pt x="226" y="51"/>
                  <a:pt x="226" y="51"/>
                </a:cubicBezTo>
                <a:cubicBezTo>
                  <a:pt x="248" y="54"/>
                  <a:pt x="263" y="24"/>
                  <a:pt x="277" y="1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1" name="Freeform 29"/>
          <p:cNvSpPr>
            <a:spLocks/>
          </p:cNvSpPr>
          <p:nvPr/>
        </p:nvSpPr>
        <p:spPr bwMode="auto">
          <a:xfrm>
            <a:off x="9481397" y="3201820"/>
            <a:ext cx="1018341" cy="723170"/>
          </a:xfrm>
          <a:custGeom>
            <a:avLst/>
            <a:gdLst/>
            <a:ahLst/>
            <a:cxnLst>
              <a:cxn ang="0">
                <a:pos x="0" y="99"/>
              </a:cxn>
              <a:cxn ang="0">
                <a:pos x="4" y="80"/>
              </a:cxn>
              <a:cxn ang="0">
                <a:pos x="33" y="75"/>
              </a:cxn>
              <a:cxn ang="0">
                <a:pos x="66" y="88"/>
              </a:cxn>
              <a:cxn ang="0">
                <a:pos x="82" y="77"/>
              </a:cxn>
              <a:cxn ang="0">
                <a:pos x="93" y="73"/>
              </a:cxn>
              <a:cxn ang="0">
                <a:pos x="103" y="67"/>
              </a:cxn>
              <a:cxn ang="0">
                <a:pos x="114" y="70"/>
              </a:cxn>
              <a:cxn ang="0">
                <a:pos x="130" y="49"/>
              </a:cxn>
              <a:cxn ang="0">
                <a:pos x="163" y="49"/>
              </a:cxn>
              <a:cxn ang="0">
                <a:pos x="179" y="47"/>
              </a:cxn>
              <a:cxn ang="0">
                <a:pos x="192" y="33"/>
              </a:cxn>
              <a:cxn ang="0">
                <a:pos x="212" y="27"/>
              </a:cxn>
              <a:cxn ang="0">
                <a:pos x="241" y="22"/>
              </a:cxn>
              <a:cxn ang="0">
                <a:pos x="265" y="25"/>
              </a:cxn>
              <a:cxn ang="0">
                <a:pos x="298" y="2"/>
              </a:cxn>
              <a:cxn ang="0">
                <a:pos x="308" y="0"/>
              </a:cxn>
              <a:cxn ang="0">
                <a:pos x="320" y="13"/>
              </a:cxn>
              <a:cxn ang="0">
                <a:pos x="333" y="51"/>
              </a:cxn>
              <a:cxn ang="0">
                <a:pos x="323" y="62"/>
              </a:cxn>
              <a:cxn ang="0">
                <a:pos x="319" y="73"/>
              </a:cxn>
              <a:cxn ang="0">
                <a:pos x="315" y="86"/>
              </a:cxn>
              <a:cxn ang="0">
                <a:pos x="319" y="114"/>
              </a:cxn>
              <a:cxn ang="0">
                <a:pos x="308" y="141"/>
              </a:cxn>
              <a:cxn ang="0">
                <a:pos x="287" y="167"/>
              </a:cxn>
              <a:cxn ang="0">
                <a:pos x="292" y="190"/>
              </a:cxn>
              <a:cxn ang="0">
                <a:pos x="234" y="194"/>
              </a:cxn>
              <a:cxn ang="0">
                <a:pos x="235" y="222"/>
              </a:cxn>
              <a:cxn ang="0">
                <a:pos x="192" y="226"/>
              </a:cxn>
              <a:cxn ang="0">
                <a:pos x="149" y="226"/>
              </a:cxn>
              <a:cxn ang="0">
                <a:pos x="119" y="236"/>
              </a:cxn>
              <a:cxn ang="0">
                <a:pos x="115" y="232"/>
              </a:cxn>
              <a:cxn ang="0">
                <a:pos x="108" y="215"/>
              </a:cxn>
              <a:cxn ang="0">
                <a:pos x="103" y="182"/>
              </a:cxn>
              <a:cxn ang="0">
                <a:pos x="88" y="176"/>
              </a:cxn>
              <a:cxn ang="0">
                <a:pos x="63" y="161"/>
              </a:cxn>
              <a:cxn ang="0">
                <a:pos x="16" y="142"/>
              </a:cxn>
              <a:cxn ang="0">
                <a:pos x="4" y="136"/>
              </a:cxn>
              <a:cxn ang="0">
                <a:pos x="16" y="126"/>
              </a:cxn>
              <a:cxn ang="0">
                <a:pos x="19" y="116"/>
              </a:cxn>
              <a:cxn ang="0">
                <a:pos x="2" y="104"/>
              </a:cxn>
            </a:cxnLst>
            <a:rect l="0" t="0" r="r" b="b"/>
            <a:pathLst>
              <a:path w="333" h="236">
                <a:moveTo>
                  <a:pt x="2" y="104"/>
                </a:moveTo>
                <a:cubicBezTo>
                  <a:pt x="1" y="103"/>
                  <a:pt x="0" y="101"/>
                  <a:pt x="0" y="99"/>
                </a:cubicBezTo>
                <a:cubicBezTo>
                  <a:pt x="0" y="93"/>
                  <a:pt x="6" y="89"/>
                  <a:pt x="4" y="80"/>
                </a:cubicBezTo>
                <a:cubicBezTo>
                  <a:pt x="4" y="80"/>
                  <a:pt x="4" y="80"/>
                  <a:pt x="4" y="80"/>
                </a:cubicBezTo>
                <a:cubicBezTo>
                  <a:pt x="20" y="80"/>
                  <a:pt x="20" y="80"/>
                  <a:pt x="20" y="80"/>
                </a:cubicBezTo>
                <a:cubicBezTo>
                  <a:pt x="27" y="78"/>
                  <a:pt x="26" y="67"/>
                  <a:pt x="33" y="75"/>
                </a:cubicBezTo>
                <a:cubicBezTo>
                  <a:pt x="36" y="79"/>
                  <a:pt x="43" y="78"/>
                  <a:pt x="48" y="79"/>
                </a:cubicBezTo>
                <a:cubicBezTo>
                  <a:pt x="57" y="79"/>
                  <a:pt x="58" y="88"/>
                  <a:pt x="66" y="88"/>
                </a:cubicBezTo>
                <a:cubicBezTo>
                  <a:pt x="70" y="88"/>
                  <a:pt x="71" y="85"/>
                  <a:pt x="73" y="83"/>
                </a:cubicBezTo>
                <a:cubicBezTo>
                  <a:pt x="75" y="80"/>
                  <a:pt x="79" y="78"/>
                  <a:pt x="82" y="77"/>
                </a:cubicBezTo>
                <a:cubicBezTo>
                  <a:pt x="93" y="73"/>
                  <a:pt x="93" y="73"/>
                  <a:pt x="93" y="73"/>
                </a:cubicBezTo>
                <a:cubicBezTo>
                  <a:pt x="93" y="73"/>
                  <a:pt x="93" y="73"/>
                  <a:pt x="93" y="73"/>
                </a:cubicBezTo>
                <a:cubicBezTo>
                  <a:pt x="98" y="70"/>
                  <a:pt x="98" y="70"/>
                  <a:pt x="98" y="70"/>
                </a:cubicBezTo>
                <a:cubicBezTo>
                  <a:pt x="103" y="67"/>
                  <a:pt x="103" y="67"/>
                  <a:pt x="103" y="67"/>
                </a:cubicBezTo>
                <a:cubicBezTo>
                  <a:pt x="108" y="66"/>
                  <a:pt x="108" y="66"/>
                  <a:pt x="108" y="66"/>
                </a:cubicBezTo>
                <a:cubicBezTo>
                  <a:pt x="114" y="70"/>
                  <a:pt x="114" y="70"/>
                  <a:pt x="114" y="70"/>
                </a:cubicBezTo>
                <a:cubicBezTo>
                  <a:pt x="119" y="59"/>
                  <a:pt x="119" y="59"/>
                  <a:pt x="119" y="59"/>
                </a:cubicBezTo>
                <a:cubicBezTo>
                  <a:pt x="123" y="55"/>
                  <a:pt x="124" y="49"/>
                  <a:pt x="130" y="49"/>
                </a:cubicBezTo>
                <a:cubicBezTo>
                  <a:pt x="135" y="48"/>
                  <a:pt x="139" y="49"/>
                  <a:pt x="144" y="49"/>
                </a:cubicBezTo>
                <a:cubicBezTo>
                  <a:pt x="150" y="49"/>
                  <a:pt x="156" y="48"/>
                  <a:pt x="163" y="49"/>
                </a:cubicBezTo>
                <a:cubicBezTo>
                  <a:pt x="169" y="49"/>
                  <a:pt x="174" y="50"/>
                  <a:pt x="179" y="47"/>
                </a:cubicBezTo>
                <a:cubicBezTo>
                  <a:pt x="179" y="47"/>
                  <a:pt x="179" y="47"/>
                  <a:pt x="179" y="47"/>
                </a:cubicBezTo>
                <a:cubicBezTo>
                  <a:pt x="183" y="45"/>
                  <a:pt x="185" y="46"/>
                  <a:pt x="187" y="41"/>
                </a:cubicBezTo>
                <a:cubicBezTo>
                  <a:pt x="188" y="39"/>
                  <a:pt x="190" y="34"/>
                  <a:pt x="192" y="33"/>
                </a:cubicBezTo>
                <a:cubicBezTo>
                  <a:pt x="197" y="31"/>
                  <a:pt x="202" y="22"/>
                  <a:pt x="206" y="22"/>
                </a:cubicBezTo>
                <a:cubicBezTo>
                  <a:pt x="206" y="22"/>
                  <a:pt x="211" y="26"/>
                  <a:pt x="212" y="27"/>
                </a:cubicBezTo>
                <a:cubicBezTo>
                  <a:pt x="218" y="29"/>
                  <a:pt x="225" y="34"/>
                  <a:pt x="231" y="28"/>
                </a:cubicBezTo>
                <a:cubicBezTo>
                  <a:pt x="234" y="25"/>
                  <a:pt x="235" y="21"/>
                  <a:pt x="241" y="22"/>
                </a:cubicBezTo>
                <a:cubicBezTo>
                  <a:pt x="245" y="23"/>
                  <a:pt x="249" y="26"/>
                  <a:pt x="253" y="26"/>
                </a:cubicBezTo>
                <a:cubicBezTo>
                  <a:pt x="259" y="30"/>
                  <a:pt x="259" y="29"/>
                  <a:pt x="265" y="25"/>
                </a:cubicBezTo>
                <a:cubicBezTo>
                  <a:pt x="273" y="20"/>
                  <a:pt x="279" y="13"/>
                  <a:pt x="287" y="8"/>
                </a:cubicBezTo>
                <a:cubicBezTo>
                  <a:pt x="290" y="6"/>
                  <a:pt x="294" y="3"/>
                  <a:pt x="298" y="2"/>
                </a:cubicBezTo>
                <a:cubicBezTo>
                  <a:pt x="301" y="0"/>
                  <a:pt x="305" y="1"/>
                  <a:pt x="308" y="0"/>
                </a:cubicBezTo>
                <a:cubicBezTo>
                  <a:pt x="308" y="0"/>
                  <a:pt x="308" y="0"/>
                  <a:pt x="308" y="0"/>
                </a:cubicBezTo>
                <a:cubicBezTo>
                  <a:pt x="311" y="0"/>
                  <a:pt x="314" y="0"/>
                  <a:pt x="317" y="1"/>
                </a:cubicBezTo>
                <a:cubicBezTo>
                  <a:pt x="318" y="2"/>
                  <a:pt x="319" y="11"/>
                  <a:pt x="320" y="13"/>
                </a:cubicBezTo>
                <a:cubicBezTo>
                  <a:pt x="322" y="20"/>
                  <a:pt x="325" y="25"/>
                  <a:pt x="330" y="32"/>
                </a:cubicBezTo>
                <a:cubicBezTo>
                  <a:pt x="333" y="36"/>
                  <a:pt x="333" y="46"/>
                  <a:pt x="333" y="51"/>
                </a:cubicBezTo>
                <a:cubicBezTo>
                  <a:pt x="333" y="51"/>
                  <a:pt x="333" y="51"/>
                  <a:pt x="333" y="51"/>
                </a:cubicBezTo>
                <a:cubicBezTo>
                  <a:pt x="323" y="62"/>
                  <a:pt x="323" y="62"/>
                  <a:pt x="323" y="62"/>
                </a:cubicBezTo>
                <a:cubicBezTo>
                  <a:pt x="321" y="65"/>
                  <a:pt x="320" y="68"/>
                  <a:pt x="320" y="72"/>
                </a:cubicBezTo>
                <a:cubicBezTo>
                  <a:pt x="319" y="72"/>
                  <a:pt x="319" y="72"/>
                  <a:pt x="319" y="73"/>
                </a:cubicBezTo>
                <a:cubicBezTo>
                  <a:pt x="316" y="74"/>
                  <a:pt x="313" y="77"/>
                  <a:pt x="313" y="80"/>
                </a:cubicBezTo>
                <a:cubicBezTo>
                  <a:pt x="313" y="82"/>
                  <a:pt x="315" y="84"/>
                  <a:pt x="315" y="86"/>
                </a:cubicBezTo>
                <a:cubicBezTo>
                  <a:pt x="315" y="90"/>
                  <a:pt x="314" y="94"/>
                  <a:pt x="315" y="97"/>
                </a:cubicBezTo>
                <a:cubicBezTo>
                  <a:pt x="318" y="103"/>
                  <a:pt x="319" y="108"/>
                  <a:pt x="319" y="114"/>
                </a:cubicBezTo>
                <a:cubicBezTo>
                  <a:pt x="318" y="120"/>
                  <a:pt x="314" y="124"/>
                  <a:pt x="311" y="130"/>
                </a:cubicBezTo>
                <a:cubicBezTo>
                  <a:pt x="309" y="134"/>
                  <a:pt x="310" y="137"/>
                  <a:pt x="308" y="141"/>
                </a:cubicBezTo>
                <a:cubicBezTo>
                  <a:pt x="306" y="146"/>
                  <a:pt x="302" y="153"/>
                  <a:pt x="297" y="157"/>
                </a:cubicBezTo>
                <a:cubicBezTo>
                  <a:pt x="293" y="159"/>
                  <a:pt x="288" y="163"/>
                  <a:pt x="287" y="167"/>
                </a:cubicBezTo>
                <a:cubicBezTo>
                  <a:pt x="292" y="190"/>
                  <a:pt x="292" y="190"/>
                  <a:pt x="292" y="190"/>
                </a:cubicBezTo>
                <a:cubicBezTo>
                  <a:pt x="292" y="190"/>
                  <a:pt x="292" y="190"/>
                  <a:pt x="292" y="190"/>
                </a:cubicBezTo>
                <a:cubicBezTo>
                  <a:pt x="283" y="195"/>
                  <a:pt x="275" y="208"/>
                  <a:pt x="264" y="206"/>
                </a:cubicBezTo>
                <a:cubicBezTo>
                  <a:pt x="253" y="205"/>
                  <a:pt x="242" y="202"/>
                  <a:pt x="234" y="194"/>
                </a:cubicBezTo>
                <a:cubicBezTo>
                  <a:pt x="233" y="194"/>
                  <a:pt x="233" y="194"/>
                  <a:pt x="233" y="194"/>
                </a:cubicBezTo>
                <a:cubicBezTo>
                  <a:pt x="229" y="199"/>
                  <a:pt x="238" y="216"/>
                  <a:pt x="235" y="222"/>
                </a:cubicBezTo>
                <a:cubicBezTo>
                  <a:pt x="229" y="223"/>
                  <a:pt x="218" y="219"/>
                  <a:pt x="212" y="219"/>
                </a:cubicBezTo>
                <a:cubicBezTo>
                  <a:pt x="202" y="217"/>
                  <a:pt x="199" y="217"/>
                  <a:pt x="192" y="226"/>
                </a:cubicBezTo>
                <a:cubicBezTo>
                  <a:pt x="184" y="229"/>
                  <a:pt x="179" y="233"/>
                  <a:pt x="170" y="232"/>
                </a:cubicBezTo>
                <a:cubicBezTo>
                  <a:pt x="162" y="232"/>
                  <a:pt x="157" y="225"/>
                  <a:pt x="149" y="226"/>
                </a:cubicBezTo>
                <a:cubicBezTo>
                  <a:pt x="144" y="227"/>
                  <a:pt x="141" y="231"/>
                  <a:pt x="136" y="232"/>
                </a:cubicBezTo>
                <a:cubicBezTo>
                  <a:pt x="130" y="234"/>
                  <a:pt x="125" y="232"/>
                  <a:pt x="119" y="236"/>
                </a:cubicBezTo>
                <a:cubicBezTo>
                  <a:pt x="119" y="236"/>
                  <a:pt x="119" y="236"/>
                  <a:pt x="119" y="236"/>
                </a:cubicBezTo>
                <a:cubicBezTo>
                  <a:pt x="118" y="235"/>
                  <a:pt x="117" y="233"/>
                  <a:pt x="115" y="232"/>
                </a:cubicBezTo>
                <a:cubicBezTo>
                  <a:pt x="114" y="230"/>
                  <a:pt x="112" y="228"/>
                  <a:pt x="110" y="227"/>
                </a:cubicBezTo>
                <a:cubicBezTo>
                  <a:pt x="108" y="223"/>
                  <a:pt x="109" y="219"/>
                  <a:pt x="108" y="215"/>
                </a:cubicBezTo>
                <a:cubicBezTo>
                  <a:pt x="108" y="212"/>
                  <a:pt x="107" y="209"/>
                  <a:pt x="106" y="206"/>
                </a:cubicBezTo>
                <a:cubicBezTo>
                  <a:pt x="105" y="198"/>
                  <a:pt x="102" y="190"/>
                  <a:pt x="103" y="182"/>
                </a:cubicBezTo>
                <a:cubicBezTo>
                  <a:pt x="104" y="177"/>
                  <a:pt x="105" y="173"/>
                  <a:pt x="105" y="168"/>
                </a:cubicBezTo>
                <a:cubicBezTo>
                  <a:pt x="99" y="165"/>
                  <a:pt x="92" y="172"/>
                  <a:pt x="88" y="176"/>
                </a:cubicBezTo>
                <a:cubicBezTo>
                  <a:pt x="82" y="182"/>
                  <a:pt x="79" y="173"/>
                  <a:pt x="74" y="170"/>
                </a:cubicBezTo>
                <a:cubicBezTo>
                  <a:pt x="70" y="168"/>
                  <a:pt x="66" y="162"/>
                  <a:pt x="63" y="161"/>
                </a:cubicBezTo>
                <a:cubicBezTo>
                  <a:pt x="55" y="157"/>
                  <a:pt x="49" y="157"/>
                  <a:pt x="42" y="152"/>
                </a:cubicBezTo>
                <a:cubicBezTo>
                  <a:pt x="33" y="146"/>
                  <a:pt x="26" y="146"/>
                  <a:pt x="16" y="142"/>
                </a:cubicBezTo>
                <a:cubicBezTo>
                  <a:pt x="4" y="136"/>
                  <a:pt x="4" y="136"/>
                  <a:pt x="4" y="136"/>
                </a:cubicBezTo>
                <a:cubicBezTo>
                  <a:pt x="4" y="136"/>
                  <a:pt x="4" y="136"/>
                  <a:pt x="4" y="136"/>
                </a:cubicBezTo>
                <a:cubicBezTo>
                  <a:pt x="6" y="134"/>
                  <a:pt x="7" y="132"/>
                  <a:pt x="9" y="131"/>
                </a:cubicBezTo>
                <a:cubicBezTo>
                  <a:pt x="11" y="129"/>
                  <a:pt x="14" y="129"/>
                  <a:pt x="16" y="126"/>
                </a:cubicBezTo>
                <a:cubicBezTo>
                  <a:pt x="16" y="125"/>
                  <a:pt x="17" y="123"/>
                  <a:pt x="17" y="121"/>
                </a:cubicBezTo>
                <a:cubicBezTo>
                  <a:pt x="17" y="119"/>
                  <a:pt x="18" y="118"/>
                  <a:pt x="19" y="116"/>
                </a:cubicBezTo>
                <a:cubicBezTo>
                  <a:pt x="26" y="104"/>
                  <a:pt x="18" y="96"/>
                  <a:pt x="6" y="104"/>
                </a:cubicBezTo>
                <a:cubicBezTo>
                  <a:pt x="5" y="105"/>
                  <a:pt x="3" y="105"/>
                  <a:pt x="2" y="10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2" name="Freeform 30"/>
          <p:cNvSpPr>
            <a:spLocks/>
          </p:cNvSpPr>
          <p:nvPr/>
        </p:nvSpPr>
        <p:spPr bwMode="auto">
          <a:xfrm>
            <a:off x="8694274" y="3494532"/>
            <a:ext cx="865836" cy="494413"/>
          </a:xfrm>
          <a:custGeom>
            <a:avLst/>
            <a:gdLst/>
            <a:ahLst/>
            <a:cxnLst>
              <a:cxn ang="0">
                <a:pos x="261" y="40"/>
              </a:cxn>
              <a:cxn ang="0">
                <a:pos x="266" y="35"/>
              </a:cxn>
              <a:cxn ang="0">
                <a:pos x="273" y="30"/>
              </a:cxn>
              <a:cxn ang="0">
                <a:pos x="274" y="25"/>
              </a:cxn>
              <a:cxn ang="0">
                <a:pos x="276" y="20"/>
              </a:cxn>
              <a:cxn ang="0">
                <a:pos x="263" y="8"/>
              </a:cxn>
              <a:cxn ang="0">
                <a:pos x="259" y="8"/>
              </a:cxn>
              <a:cxn ang="0">
                <a:pos x="259" y="8"/>
              </a:cxn>
              <a:cxn ang="0">
                <a:pos x="254" y="14"/>
              </a:cxn>
              <a:cxn ang="0">
                <a:pos x="238" y="31"/>
              </a:cxn>
              <a:cxn ang="0">
                <a:pos x="231" y="33"/>
              </a:cxn>
              <a:cxn ang="0">
                <a:pos x="220" y="36"/>
              </a:cxn>
              <a:cxn ang="0">
                <a:pos x="213" y="42"/>
              </a:cxn>
              <a:cxn ang="0">
                <a:pos x="199" y="34"/>
              </a:cxn>
              <a:cxn ang="0">
                <a:pos x="188" y="30"/>
              </a:cxn>
              <a:cxn ang="0">
                <a:pos x="176" y="18"/>
              </a:cxn>
              <a:cxn ang="0">
                <a:pos x="158" y="15"/>
              </a:cxn>
              <a:cxn ang="0">
                <a:pos x="154" y="20"/>
              </a:cxn>
              <a:cxn ang="0">
                <a:pos x="127" y="13"/>
              </a:cxn>
              <a:cxn ang="0">
                <a:pos x="122" y="17"/>
              </a:cxn>
              <a:cxn ang="0">
                <a:pos x="116" y="27"/>
              </a:cxn>
              <a:cxn ang="0">
                <a:pos x="112" y="35"/>
              </a:cxn>
              <a:cxn ang="0">
                <a:pos x="106" y="56"/>
              </a:cxn>
              <a:cxn ang="0">
                <a:pos x="90" y="65"/>
              </a:cxn>
              <a:cxn ang="0">
                <a:pos x="65" y="62"/>
              </a:cxn>
              <a:cxn ang="0">
                <a:pos x="52" y="65"/>
              </a:cxn>
              <a:cxn ang="0">
                <a:pos x="47" y="61"/>
              </a:cxn>
              <a:cxn ang="0">
                <a:pos x="35" y="55"/>
              </a:cxn>
              <a:cxn ang="0">
                <a:pos x="35" y="55"/>
              </a:cxn>
              <a:cxn ang="0">
                <a:pos x="21" y="77"/>
              </a:cxn>
              <a:cxn ang="0">
                <a:pos x="13" y="90"/>
              </a:cxn>
              <a:cxn ang="0">
                <a:pos x="3" y="107"/>
              </a:cxn>
              <a:cxn ang="0">
                <a:pos x="6" y="119"/>
              </a:cxn>
              <a:cxn ang="0">
                <a:pos x="24" y="124"/>
              </a:cxn>
              <a:cxn ang="0">
                <a:pos x="25" y="134"/>
              </a:cxn>
              <a:cxn ang="0">
                <a:pos x="29" y="141"/>
              </a:cxn>
              <a:cxn ang="0">
                <a:pos x="29" y="141"/>
              </a:cxn>
              <a:cxn ang="0">
                <a:pos x="38" y="137"/>
              </a:cxn>
              <a:cxn ang="0">
                <a:pos x="54" y="138"/>
              </a:cxn>
              <a:cxn ang="0">
                <a:pos x="74" y="145"/>
              </a:cxn>
              <a:cxn ang="0">
                <a:pos x="97" y="148"/>
              </a:cxn>
              <a:cxn ang="0">
                <a:pos x="100" y="149"/>
              </a:cxn>
              <a:cxn ang="0">
                <a:pos x="100" y="149"/>
              </a:cxn>
              <a:cxn ang="0">
                <a:pos x="103" y="149"/>
              </a:cxn>
              <a:cxn ang="0">
                <a:pos x="118" y="153"/>
              </a:cxn>
              <a:cxn ang="0">
                <a:pos x="127" y="150"/>
              </a:cxn>
              <a:cxn ang="0">
                <a:pos x="135" y="145"/>
              </a:cxn>
              <a:cxn ang="0">
                <a:pos x="141" y="140"/>
              </a:cxn>
              <a:cxn ang="0">
                <a:pos x="154" y="142"/>
              </a:cxn>
              <a:cxn ang="0">
                <a:pos x="169" y="139"/>
              </a:cxn>
              <a:cxn ang="0">
                <a:pos x="183" y="122"/>
              </a:cxn>
              <a:cxn ang="0">
                <a:pos x="194" y="113"/>
              </a:cxn>
              <a:cxn ang="0">
                <a:pos x="207" y="109"/>
              </a:cxn>
              <a:cxn ang="0">
                <a:pos x="216" y="104"/>
              </a:cxn>
              <a:cxn ang="0">
                <a:pos x="226" y="94"/>
              </a:cxn>
              <a:cxn ang="0">
                <a:pos x="231" y="80"/>
              </a:cxn>
              <a:cxn ang="0">
                <a:pos x="239" y="66"/>
              </a:cxn>
              <a:cxn ang="0">
                <a:pos x="240" y="60"/>
              </a:cxn>
              <a:cxn ang="0">
                <a:pos x="245" y="57"/>
              </a:cxn>
              <a:cxn ang="0">
                <a:pos x="248" y="46"/>
              </a:cxn>
              <a:cxn ang="0">
                <a:pos x="255" y="41"/>
              </a:cxn>
              <a:cxn ang="0">
                <a:pos x="261" y="40"/>
              </a:cxn>
            </a:cxnLst>
            <a:rect l="0" t="0" r="r" b="b"/>
            <a:pathLst>
              <a:path w="283" h="161">
                <a:moveTo>
                  <a:pt x="261" y="40"/>
                </a:moveTo>
                <a:cubicBezTo>
                  <a:pt x="263" y="38"/>
                  <a:pt x="264" y="36"/>
                  <a:pt x="266" y="35"/>
                </a:cubicBezTo>
                <a:cubicBezTo>
                  <a:pt x="268" y="33"/>
                  <a:pt x="271" y="33"/>
                  <a:pt x="273" y="30"/>
                </a:cubicBezTo>
                <a:cubicBezTo>
                  <a:pt x="273" y="29"/>
                  <a:pt x="274" y="27"/>
                  <a:pt x="274" y="25"/>
                </a:cubicBezTo>
                <a:cubicBezTo>
                  <a:pt x="274" y="23"/>
                  <a:pt x="275" y="22"/>
                  <a:pt x="276" y="20"/>
                </a:cubicBezTo>
                <a:cubicBezTo>
                  <a:pt x="283" y="8"/>
                  <a:pt x="275" y="0"/>
                  <a:pt x="263" y="8"/>
                </a:cubicBezTo>
                <a:cubicBezTo>
                  <a:pt x="262" y="9"/>
                  <a:pt x="260" y="9"/>
                  <a:pt x="259" y="8"/>
                </a:cubicBezTo>
                <a:cubicBezTo>
                  <a:pt x="259" y="8"/>
                  <a:pt x="259" y="8"/>
                  <a:pt x="259" y="8"/>
                </a:cubicBezTo>
                <a:cubicBezTo>
                  <a:pt x="254" y="14"/>
                  <a:pt x="254" y="14"/>
                  <a:pt x="254" y="14"/>
                </a:cubicBezTo>
                <a:cubicBezTo>
                  <a:pt x="248" y="18"/>
                  <a:pt x="246" y="28"/>
                  <a:pt x="238" y="31"/>
                </a:cubicBezTo>
                <a:cubicBezTo>
                  <a:pt x="236" y="32"/>
                  <a:pt x="234" y="32"/>
                  <a:pt x="231" y="33"/>
                </a:cubicBezTo>
                <a:cubicBezTo>
                  <a:pt x="227" y="34"/>
                  <a:pt x="223" y="34"/>
                  <a:pt x="220" y="36"/>
                </a:cubicBezTo>
                <a:cubicBezTo>
                  <a:pt x="217" y="38"/>
                  <a:pt x="216" y="41"/>
                  <a:pt x="213" y="42"/>
                </a:cubicBezTo>
                <a:cubicBezTo>
                  <a:pt x="206" y="44"/>
                  <a:pt x="203" y="38"/>
                  <a:pt x="199" y="34"/>
                </a:cubicBezTo>
                <a:cubicBezTo>
                  <a:pt x="196" y="31"/>
                  <a:pt x="192" y="32"/>
                  <a:pt x="188" y="30"/>
                </a:cubicBezTo>
                <a:cubicBezTo>
                  <a:pt x="184" y="28"/>
                  <a:pt x="179" y="21"/>
                  <a:pt x="176" y="18"/>
                </a:cubicBezTo>
                <a:cubicBezTo>
                  <a:pt x="170" y="12"/>
                  <a:pt x="165" y="17"/>
                  <a:pt x="158" y="15"/>
                </a:cubicBezTo>
                <a:cubicBezTo>
                  <a:pt x="153" y="13"/>
                  <a:pt x="156" y="18"/>
                  <a:pt x="154" y="20"/>
                </a:cubicBezTo>
                <a:cubicBezTo>
                  <a:pt x="151" y="22"/>
                  <a:pt x="129" y="17"/>
                  <a:pt x="127" y="13"/>
                </a:cubicBezTo>
                <a:cubicBezTo>
                  <a:pt x="125" y="13"/>
                  <a:pt x="123" y="16"/>
                  <a:pt x="122" y="17"/>
                </a:cubicBezTo>
                <a:cubicBezTo>
                  <a:pt x="119" y="18"/>
                  <a:pt x="118" y="24"/>
                  <a:pt x="116" y="27"/>
                </a:cubicBezTo>
                <a:cubicBezTo>
                  <a:pt x="113" y="30"/>
                  <a:pt x="110" y="30"/>
                  <a:pt x="112" y="35"/>
                </a:cubicBezTo>
                <a:cubicBezTo>
                  <a:pt x="115" y="44"/>
                  <a:pt x="114" y="50"/>
                  <a:pt x="106" y="56"/>
                </a:cubicBezTo>
                <a:cubicBezTo>
                  <a:pt x="102" y="58"/>
                  <a:pt x="95" y="66"/>
                  <a:pt x="90" y="65"/>
                </a:cubicBezTo>
                <a:cubicBezTo>
                  <a:pt x="81" y="65"/>
                  <a:pt x="73" y="62"/>
                  <a:pt x="65" y="62"/>
                </a:cubicBezTo>
                <a:cubicBezTo>
                  <a:pt x="62" y="62"/>
                  <a:pt x="54" y="65"/>
                  <a:pt x="52" y="65"/>
                </a:cubicBezTo>
                <a:cubicBezTo>
                  <a:pt x="50" y="64"/>
                  <a:pt x="50" y="62"/>
                  <a:pt x="47" y="61"/>
                </a:cubicBezTo>
                <a:cubicBezTo>
                  <a:pt x="35" y="55"/>
                  <a:pt x="35" y="55"/>
                  <a:pt x="35" y="55"/>
                </a:cubicBezTo>
                <a:cubicBezTo>
                  <a:pt x="35" y="55"/>
                  <a:pt x="35" y="55"/>
                  <a:pt x="35" y="55"/>
                </a:cubicBezTo>
                <a:cubicBezTo>
                  <a:pt x="21" y="77"/>
                  <a:pt x="21" y="77"/>
                  <a:pt x="21" y="77"/>
                </a:cubicBezTo>
                <a:cubicBezTo>
                  <a:pt x="20" y="81"/>
                  <a:pt x="15" y="86"/>
                  <a:pt x="13" y="90"/>
                </a:cubicBezTo>
                <a:cubicBezTo>
                  <a:pt x="3" y="107"/>
                  <a:pt x="3" y="107"/>
                  <a:pt x="3" y="107"/>
                </a:cubicBezTo>
                <a:cubicBezTo>
                  <a:pt x="0" y="114"/>
                  <a:pt x="6" y="114"/>
                  <a:pt x="6" y="119"/>
                </a:cubicBezTo>
                <a:cubicBezTo>
                  <a:pt x="7" y="129"/>
                  <a:pt x="22" y="115"/>
                  <a:pt x="24" y="124"/>
                </a:cubicBezTo>
                <a:cubicBezTo>
                  <a:pt x="24" y="128"/>
                  <a:pt x="24" y="131"/>
                  <a:pt x="25" y="134"/>
                </a:cubicBezTo>
                <a:cubicBezTo>
                  <a:pt x="25" y="136"/>
                  <a:pt x="29" y="141"/>
                  <a:pt x="29" y="141"/>
                </a:cubicBezTo>
                <a:cubicBezTo>
                  <a:pt x="29" y="141"/>
                  <a:pt x="29" y="141"/>
                  <a:pt x="29" y="141"/>
                </a:cubicBezTo>
                <a:cubicBezTo>
                  <a:pt x="38" y="137"/>
                  <a:pt x="38" y="137"/>
                  <a:pt x="38" y="137"/>
                </a:cubicBezTo>
                <a:cubicBezTo>
                  <a:pt x="43" y="138"/>
                  <a:pt x="49" y="136"/>
                  <a:pt x="54" y="138"/>
                </a:cubicBezTo>
                <a:cubicBezTo>
                  <a:pt x="61" y="141"/>
                  <a:pt x="67" y="145"/>
                  <a:pt x="74" y="145"/>
                </a:cubicBezTo>
                <a:cubicBezTo>
                  <a:pt x="82" y="145"/>
                  <a:pt x="89" y="145"/>
                  <a:pt x="97" y="148"/>
                </a:cubicBezTo>
                <a:cubicBezTo>
                  <a:pt x="100" y="149"/>
                  <a:pt x="100" y="149"/>
                  <a:pt x="100" y="149"/>
                </a:cubicBezTo>
                <a:cubicBezTo>
                  <a:pt x="100" y="149"/>
                  <a:pt x="100" y="149"/>
                  <a:pt x="100" y="149"/>
                </a:cubicBezTo>
                <a:cubicBezTo>
                  <a:pt x="101" y="149"/>
                  <a:pt x="101" y="148"/>
                  <a:pt x="103" y="149"/>
                </a:cubicBezTo>
                <a:cubicBezTo>
                  <a:pt x="106" y="152"/>
                  <a:pt x="115" y="161"/>
                  <a:pt x="118" y="153"/>
                </a:cubicBezTo>
                <a:cubicBezTo>
                  <a:pt x="120" y="148"/>
                  <a:pt x="123" y="152"/>
                  <a:pt x="127" y="150"/>
                </a:cubicBezTo>
                <a:cubicBezTo>
                  <a:pt x="129" y="149"/>
                  <a:pt x="133" y="146"/>
                  <a:pt x="135" y="145"/>
                </a:cubicBezTo>
                <a:cubicBezTo>
                  <a:pt x="137" y="143"/>
                  <a:pt x="139" y="142"/>
                  <a:pt x="141" y="140"/>
                </a:cubicBezTo>
                <a:cubicBezTo>
                  <a:pt x="154" y="142"/>
                  <a:pt x="154" y="142"/>
                  <a:pt x="154" y="142"/>
                </a:cubicBezTo>
                <a:cubicBezTo>
                  <a:pt x="161" y="142"/>
                  <a:pt x="163" y="142"/>
                  <a:pt x="169" y="139"/>
                </a:cubicBezTo>
                <a:cubicBezTo>
                  <a:pt x="175" y="135"/>
                  <a:pt x="179" y="128"/>
                  <a:pt x="183" y="122"/>
                </a:cubicBezTo>
                <a:cubicBezTo>
                  <a:pt x="187" y="115"/>
                  <a:pt x="189" y="115"/>
                  <a:pt x="194" y="113"/>
                </a:cubicBezTo>
                <a:cubicBezTo>
                  <a:pt x="198" y="111"/>
                  <a:pt x="203" y="111"/>
                  <a:pt x="207" y="109"/>
                </a:cubicBezTo>
                <a:cubicBezTo>
                  <a:pt x="210" y="108"/>
                  <a:pt x="214" y="105"/>
                  <a:pt x="216" y="104"/>
                </a:cubicBezTo>
                <a:cubicBezTo>
                  <a:pt x="220" y="101"/>
                  <a:pt x="224" y="98"/>
                  <a:pt x="226" y="94"/>
                </a:cubicBezTo>
                <a:cubicBezTo>
                  <a:pt x="228" y="92"/>
                  <a:pt x="231" y="81"/>
                  <a:pt x="231" y="80"/>
                </a:cubicBezTo>
                <a:cubicBezTo>
                  <a:pt x="233" y="75"/>
                  <a:pt x="237" y="71"/>
                  <a:pt x="239" y="66"/>
                </a:cubicBezTo>
                <a:cubicBezTo>
                  <a:pt x="240" y="64"/>
                  <a:pt x="238" y="61"/>
                  <a:pt x="240" y="60"/>
                </a:cubicBezTo>
                <a:cubicBezTo>
                  <a:pt x="243" y="58"/>
                  <a:pt x="243" y="62"/>
                  <a:pt x="245" y="57"/>
                </a:cubicBezTo>
                <a:cubicBezTo>
                  <a:pt x="245" y="55"/>
                  <a:pt x="244" y="45"/>
                  <a:pt x="248" y="46"/>
                </a:cubicBezTo>
                <a:cubicBezTo>
                  <a:pt x="253" y="48"/>
                  <a:pt x="252" y="42"/>
                  <a:pt x="255" y="41"/>
                </a:cubicBezTo>
                <a:cubicBezTo>
                  <a:pt x="256" y="41"/>
                  <a:pt x="260" y="41"/>
                  <a:pt x="261" y="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3" name="Freeform 31"/>
          <p:cNvSpPr>
            <a:spLocks/>
          </p:cNvSpPr>
          <p:nvPr/>
        </p:nvSpPr>
        <p:spPr bwMode="auto">
          <a:xfrm>
            <a:off x="7535726" y="2857453"/>
            <a:ext cx="981445" cy="932250"/>
          </a:xfrm>
          <a:custGeom>
            <a:avLst/>
            <a:gdLst/>
            <a:ahLst/>
            <a:cxnLst>
              <a:cxn ang="0">
                <a:pos x="228" y="202"/>
              </a:cxn>
              <a:cxn ang="0">
                <a:pos x="268" y="187"/>
              </a:cxn>
              <a:cxn ang="0">
                <a:pos x="275" y="169"/>
              </a:cxn>
              <a:cxn ang="0">
                <a:pos x="277" y="154"/>
              </a:cxn>
              <a:cxn ang="0">
                <a:pos x="284" y="149"/>
              </a:cxn>
              <a:cxn ang="0">
                <a:pos x="284" y="149"/>
              </a:cxn>
              <a:cxn ang="0">
                <a:pos x="284" y="142"/>
              </a:cxn>
              <a:cxn ang="0">
                <a:pos x="282" y="133"/>
              </a:cxn>
              <a:cxn ang="0">
                <a:pos x="281" y="111"/>
              </a:cxn>
              <a:cxn ang="0">
                <a:pos x="285" y="96"/>
              </a:cxn>
              <a:cxn ang="0">
                <a:pos x="297" y="86"/>
              </a:cxn>
              <a:cxn ang="0">
                <a:pos x="300" y="76"/>
              </a:cxn>
              <a:cxn ang="0">
                <a:pos x="310" y="66"/>
              </a:cxn>
              <a:cxn ang="0">
                <a:pos x="277" y="30"/>
              </a:cxn>
              <a:cxn ang="0">
                <a:pos x="261" y="32"/>
              </a:cxn>
              <a:cxn ang="0">
                <a:pos x="243" y="39"/>
              </a:cxn>
              <a:cxn ang="0">
                <a:pos x="227" y="37"/>
              </a:cxn>
              <a:cxn ang="0">
                <a:pos x="215" y="41"/>
              </a:cxn>
              <a:cxn ang="0">
                <a:pos x="171" y="34"/>
              </a:cxn>
              <a:cxn ang="0">
                <a:pos x="161" y="14"/>
              </a:cxn>
              <a:cxn ang="0">
                <a:pos x="145" y="0"/>
              </a:cxn>
              <a:cxn ang="0">
                <a:pos x="145" y="0"/>
              </a:cxn>
              <a:cxn ang="0">
                <a:pos x="121" y="16"/>
              </a:cxn>
              <a:cxn ang="0">
                <a:pos x="108" y="19"/>
              </a:cxn>
              <a:cxn ang="0">
                <a:pos x="95" y="27"/>
              </a:cxn>
              <a:cxn ang="0">
                <a:pos x="81" y="38"/>
              </a:cxn>
              <a:cxn ang="0">
                <a:pos x="81" y="48"/>
              </a:cxn>
              <a:cxn ang="0">
                <a:pos x="66" y="63"/>
              </a:cxn>
              <a:cxn ang="0">
                <a:pos x="41" y="54"/>
              </a:cxn>
              <a:cxn ang="0">
                <a:pos x="24" y="56"/>
              </a:cxn>
              <a:cxn ang="0">
                <a:pos x="24" y="56"/>
              </a:cxn>
              <a:cxn ang="0">
                <a:pos x="22" y="64"/>
              </a:cxn>
              <a:cxn ang="0">
                <a:pos x="18" y="84"/>
              </a:cxn>
              <a:cxn ang="0">
                <a:pos x="14" y="100"/>
              </a:cxn>
              <a:cxn ang="0">
                <a:pos x="33" y="120"/>
              </a:cxn>
              <a:cxn ang="0">
                <a:pos x="39" y="139"/>
              </a:cxn>
              <a:cxn ang="0">
                <a:pos x="39" y="155"/>
              </a:cxn>
              <a:cxn ang="0">
                <a:pos x="35" y="160"/>
              </a:cxn>
              <a:cxn ang="0">
                <a:pos x="22" y="163"/>
              </a:cxn>
              <a:cxn ang="0">
                <a:pos x="2" y="172"/>
              </a:cxn>
              <a:cxn ang="0">
                <a:pos x="0" y="184"/>
              </a:cxn>
              <a:cxn ang="0">
                <a:pos x="0" y="184"/>
              </a:cxn>
              <a:cxn ang="0">
                <a:pos x="12" y="194"/>
              </a:cxn>
              <a:cxn ang="0">
                <a:pos x="20" y="211"/>
              </a:cxn>
              <a:cxn ang="0">
                <a:pos x="33" y="222"/>
              </a:cxn>
              <a:cxn ang="0">
                <a:pos x="53" y="226"/>
              </a:cxn>
              <a:cxn ang="0">
                <a:pos x="52" y="257"/>
              </a:cxn>
              <a:cxn ang="0">
                <a:pos x="52" y="274"/>
              </a:cxn>
              <a:cxn ang="0">
                <a:pos x="47" y="291"/>
              </a:cxn>
              <a:cxn ang="0">
                <a:pos x="48" y="297"/>
              </a:cxn>
              <a:cxn ang="0">
                <a:pos x="48" y="297"/>
              </a:cxn>
              <a:cxn ang="0">
                <a:pos x="62" y="292"/>
              </a:cxn>
              <a:cxn ang="0">
                <a:pos x="96" y="296"/>
              </a:cxn>
              <a:cxn ang="0">
                <a:pos x="106" y="282"/>
              </a:cxn>
              <a:cxn ang="0">
                <a:pos x="113" y="254"/>
              </a:cxn>
              <a:cxn ang="0">
                <a:pos x="128" y="248"/>
              </a:cxn>
              <a:cxn ang="0">
                <a:pos x="140" y="237"/>
              </a:cxn>
              <a:cxn ang="0">
                <a:pos x="166" y="219"/>
              </a:cxn>
              <a:cxn ang="0">
                <a:pos x="199" y="178"/>
              </a:cxn>
              <a:cxn ang="0">
                <a:pos x="220" y="184"/>
              </a:cxn>
              <a:cxn ang="0">
                <a:pos x="228" y="202"/>
              </a:cxn>
            </a:cxnLst>
            <a:rect l="0" t="0" r="r" b="b"/>
            <a:pathLst>
              <a:path w="321" h="304">
                <a:moveTo>
                  <a:pt x="228" y="202"/>
                </a:moveTo>
                <a:cubicBezTo>
                  <a:pt x="241" y="194"/>
                  <a:pt x="259" y="201"/>
                  <a:pt x="268" y="187"/>
                </a:cubicBezTo>
                <a:cubicBezTo>
                  <a:pt x="272" y="182"/>
                  <a:pt x="275" y="176"/>
                  <a:pt x="275" y="169"/>
                </a:cubicBezTo>
                <a:cubicBezTo>
                  <a:pt x="275" y="164"/>
                  <a:pt x="271" y="159"/>
                  <a:pt x="277" y="154"/>
                </a:cubicBezTo>
                <a:cubicBezTo>
                  <a:pt x="284" y="149"/>
                  <a:pt x="284" y="149"/>
                  <a:pt x="284" y="149"/>
                </a:cubicBezTo>
                <a:cubicBezTo>
                  <a:pt x="284" y="149"/>
                  <a:pt x="284" y="149"/>
                  <a:pt x="284" y="149"/>
                </a:cubicBezTo>
                <a:cubicBezTo>
                  <a:pt x="284" y="147"/>
                  <a:pt x="285" y="144"/>
                  <a:pt x="284" y="142"/>
                </a:cubicBezTo>
                <a:cubicBezTo>
                  <a:pt x="283" y="139"/>
                  <a:pt x="283" y="136"/>
                  <a:pt x="282" y="133"/>
                </a:cubicBezTo>
                <a:cubicBezTo>
                  <a:pt x="281" y="125"/>
                  <a:pt x="279" y="119"/>
                  <a:pt x="281" y="111"/>
                </a:cubicBezTo>
                <a:cubicBezTo>
                  <a:pt x="283" y="106"/>
                  <a:pt x="282" y="101"/>
                  <a:pt x="285" y="96"/>
                </a:cubicBezTo>
                <a:cubicBezTo>
                  <a:pt x="288" y="89"/>
                  <a:pt x="293" y="91"/>
                  <a:pt x="297" y="86"/>
                </a:cubicBezTo>
                <a:cubicBezTo>
                  <a:pt x="299" y="84"/>
                  <a:pt x="298" y="79"/>
                  <a:pt x="300" y="76"/>
                </a:cubicBezTo>
                <a:cubicBezTo>
                  <a:pt x="302" y="71"/>
                  <a:pt x="306" y="69"/>
                  <a:pt x="310" y="66"/>
                </a:cubicBezTo>
                <a:cubicBezTo>
                  <a:pt x="321" y="53"/>
                  <a:pt x="283" y="36"/>
                  <a:pt x="277" y="30"/>
                </a:cubicBezTo>
                <a:cubicBezTo>
                  <a:pt x="274" y="26"/>
                  <a:pt x="265" y="32"/>
                  <a:pt x="261" y="32"/>
                </a:cubicBezTo>
                <a:cubicBezTo>
                  <a:pt x="256" y="35"/>
                  <a:pt x="249" y="39"/>
                  <a:pt x="243" y="39"/>
                </a:cubicBezTo>
                <a:cubicBezTo>
                  <a:pt x="237" y="38"/>
                  <a:pt x="232" y="37"/>
                  <a:pt x="227" y="37"/>
                </a:cubicBezTo>
                <a:cubicBezTo>
                  <a:pt x="223" y="37"/>
                  <a:pt x="219" y="41"/>
                  <a:pt x="215" y="41"/>
                </a:cubicBezTo>
                <a:cubicBezTo>
                  <a:pt x="207" y="42"/>
                  <a:pt x="174" y="42"/>
                  <a:pt x="171" y="34"/>
                </a:cubicBezTo>
                <a:cubicBezTo>
                  <a:pt x="168" y="26"/>
                  <a:pt x="167" y="20"/>
                  <a:pt x="161" y="14"/>
                </a:cubicBezTo>
                <a:cubicBezTo>
                  <a:pt x="145" y="0"/>
                  <a:pt x="145" y="0"/>
                  <a:pt x="145" y="0"/>
                </a:cubicBezTo>
                <a:cubicBezTo>
                  <a:pt x="145" y="0"/>
                  <a:pt x="145" y="0"/>
                  <a:pt x="145" y="0"/>
                </a:cubicBezTo>
                <a:cubicBezTo>
                  <a:pt x="121" y="16"/>
                  <a:pt x="121" y="16"/>
                  <a:pt x="121" y="16"/>
                </a:cubicBezTo>
                <a:cubicBezTo>
                  <a:pt x="117" y="19"/>
                  <a:pt x="112" y="18"/>
                  <a:pt x="108" y="19"/>
                </a:cubicBezTo>
                <a:cubicBezTo>
                  <a:pt x="102" y="22"/>
                  <a:pt x="99" y="23"/>
                  <a:pt x="95" y="27"/>
                </a:cubicBezTo>
                <a:cubicBezTo>
                  <a:pt x="88" y="32"/>
                  <a:pt x="79" y="26"/>
                  <a:pt x="81" y="38"/>
                </a:cubicBezTo>
                <a:cubicBezTo>
                  <a:pt x="82" y="43"/>
                  <a:pt x="87" y="43"/>
                  <a:pt x="81" y="48"/>
                </a:cubicBezTo>
                <a:cubicBezTo>
                  <a:pt x="66" y="63"/>
                  <a:pt x="66" y="63"/>
                  <a:pt x="66" y="63"/>
                </a:cubicBezTo>
                <a:cubicBezTo>
                  <a:pt x="57" y="71"/>
                  <a:pt x="48" y="59"/>
                  <a:pt x="41" y="54"/>
                </a:cubicBezTo>
                <a:cubicBezTo>
                  <a:pt x="36" y="50"/>
                  <a:pt x="29" y="55"/>
                  <a:pt x="24" y="56"/>
                </a:cubicBezTo>
                <a:cubicBezTo>
                  <a:pt x="24" y="56"/>
                  <a:pt x="24" y="56"/>
                  <a:pt x="24" y="56"/>
                </a:cubicBezTo>
                <a:cubicBezTo>
                  <a:pt x="22" y="64"/>
                  <a:pt x="22" y="64"/>
                  <a:pt x="22" y="64"/>
                </a:cubicBezTo>
                <a:cubicBezTo>
                  <a:pt x="20" y="71"/>
                  <a:pt x="21" y="77"/>
                  <a:pt x="18" y="84"/>
                </a:cubicBezTo>
                <a:cubicBezTo>
                  <a:pt x="16" y="88"/>
                  <a:pt x="13" y="95"/>
                  <a:pt x="14" y="100"/>
                </a:cubicBezTo>
                <a:cubicBezTo>
                  <a:pt x="15" y="108"/>
                  <a:pt x="30" y="112"/>
                  <a:pt x="33" y="120"/>
                </a:cubicBezTo>
                <a:cubicBezTo>
                  <a:pt x="34" y="127"/>
                  <a:pt x="39" y="132"/>
                  <a:pt x="39" y="139"/>
                </a:cubicBezTo>
                <a:cubicBezTo>
                  <a:pt x="39" y="155"/>
                  <a:pt x="39" y="155"/>
                  <a:pt x="39" y="155"/>
                </a:cubicBezTo>
                <a:cubicBezTo>
                  <a:pt x="39" y="160"/>
                  <a:pt x="39" y="158"/>
                  <a:pt x="35" y="160"/>
                </a:cubicBezTo>
                <a:cubicBezTo>
                  <a:pt x="31" y="161"/>
                  <a:pt x="26" y="162"/>
                  <a:pt x="22" y="163"/>
                </a:cubicBezTo>
                <a:cubicBezTo>
                  <a:pt x="15" y="164"/>
                  <a:pt x="7" y="168"/>
                  <a:pt x="2" y="172"/>
                </a:cubicBezTo>
                <a:cubicBezTo>
                  <a:pt x="0" y="184"/>
                  <a:pt x="0" y="184"/>
                  <a:pt x="0" y="184"/>
                </a:cubicBezTo>
                <a:cubicBezTo>
                  <a:pt x="0" y="184"/>
                  <a:pt x="0" y="184"/>
                  <a:pt x="0" y="184"/>
                </a:cubicBezTo>
                <a:cubicBezTo>
                  <a:pt x="4" y="188"/>
                  <a:pt x="9" y="190"/>
                  <a:pt x="12" y="194"/>
                </a:cubicBezTo>
                <a:cubicBezTo>
                  <a:pt x="15" y="199"/>
                  <a:pt x="18" y="206"/>
                  <a:pt x="20" y="211"/>
                </a:cubicBezTo>
                <a:cubicBezTo>
                  <a:pt x="23" y="219"/>
                  <a:pt x="23" y="222"/>
                  <a:pt x="33" y="222"/>
                </a:cubicBezTo>
                <a:cubicBezTo>
                  <a:pt x="36" y="222"/>
                  <a:pt x="53" y="222"/>
                  <a:pt x="53" y="226"/>
                </a:cubicBezTo>
                <a:cubicBezTo>
                  <a:pt x="53" y="236"/>
                  <a:pt x="51" y="247"/>
                  <a:pt x="52" y="257"/>
                </a:cubicBezTo>
                <a:cubicBezTo>
                  <a:pt x="53" y="263"/>
                  <a:pt x="52" y="269"/>
                  <a:pt x="52" y="274"/>
                </a:cubicBezTo>
                <a:cubicBezTo>
                  <a:pt x="51" y="280"/>
                  <a:pt x="47" y="285"/>
                  <a:pt x="47" y="291"/>
                </a:cubicBezTo>
                <a:cubicBezTo>
                  <a:pt x="48" y="297"/>
                  <a:pt x="48" y="297"/>
                  <a:pt x="48" y="297"/>
                </a:cubicBezTo>
                <a:cubicBezTo>
                  <a:pt x="48" y="297"/>
                  <a:pt x="48" y="297"/>
                  <a:pt x="48" y="297"/>
                </a:cubicBezTo>
                <a:cubicBezTo>
                  <a:pt x="54" y="301"/>
                  <a:pt x="56" y="295"/>
                  <a:pt x="62" y="292"/>
                </a:cubicBezTo>
                <a:cubicBezTo>
                  <a:pt x="71" y="286"/>
                  <a:pt x="83" y="304"/>
                  <a:pt x="96" y="296"/>
                </a:cubicBezTo>
                <a:cubicBezTo>
                  <a:pt x="101" y="293"/>
                  <a:pt x="117" y="287"/>
                  <a:pt x="106" y="282"/>
                </a:cubicBezTo>
                <a:cubicBezTo>
                  <a:pt x="93" y="277"/>
                  <a:pt x="107" y="258"/>
                  <a:pt x="113" y="254"/>
                </a:cubicBezTo>
                <a:cubicBezTo>
                  <a:pt x="118" y="251"/>
                  <a:pt x="125" y="256"/>
                  <a:pt x="128" y="248"/>
                </a:cubicBezTo>
                <a:cubicBezTo>
                  <a:pt x="130" y="242"/>
                  <a:pt x="134" y="240"/>
                  <a:pt x="140" y="237"/>
                </a:cubicBezTo>
                <a:cubicBezTo>
                  <a:pt x="149" y="233"/>
                  <a:pt x="166" y="231"/>
                  <a:pt x="166" y="219"/>
                </a:cubicBezTo>
                <a:cubicBezTo>
                  <a:pt x="166" y="199"/>
                  <a:pt x="183" y="187"/>
                  <a:pt x="199" y="178"/>
                </a:cubicBezTo>
                <a:cubicBezTo>
                  <a:pt x="209" y="172"/>
                  <a:pt x="213" y="176"/>
                  <a:pt x="220" y="184"/>
                </a:cubicBezTo>
                <a:cubicBezTo>
                  <a:pt x="223" y="188"/>
                  <a:pt x="223" y="201"/>
                  <a:pt x="228" y="20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4" name="Freeform 32"/>
          <p:cNvSpPr>
            <a:spLocks/>
          </p:cNvSpPr>
          <p:nvPr/>
        </p:nvSpPr>
        <p:spPr bwMode="auto">
          <a:xfrm>
            <a:off x="8128529" y="3282992"/>
            <a:ext cx="713331" cy="809262"/>
          </a:xfrm>
          <a:custGeom>
            <a:avLst/>
            <a:gdLst/>
            <a:ahLst/>
            <a:cxnLst>
              <a:cxn ang="0">
                <a:pos x="163" y="16"/>
              </a:cxn>
              <a:cxn ang="0">
                <a:pos x="194" y="34"/>
              </a:cxn>
              <a:cxn ang="0">
                <a:pos x="226" y="61"/>
              </a:cxn>
              <a:cxn ang="0">
                <a:pos x="230" y="91"/>
              </a:cxn>
              <a:cxn ang="0">
                <a:pos x="214" y="104"/>
              </a:cxn>
              <a:cxn ang="0">
                <a:pos x="220" y="124"/>
              </a:cxn>
              <a:cxn ang="0">
                <a:pos x="206" y="146"/>
              </a:cxn>
              <a:cxn ang="0">
                <a:pos x="188" y="176"/>
              </a:cxn>
              <a:cxn ang="0">
                <a:pos x="209" y="193"/>
              </a:cxn>
              <a:cxn ang="0">
                <a:pos x="214" y="210"/>
              </a:cxn>
              <a:cxn ang="0">
                <a:pos x="210" y="216"/>
              </a:cxn>
              <a:cxn ang="0">
                <a:pos x="197" y="227"/>
              </a:cxn>
              <a:cxn ang="0">
                <a:pos x="169" y="243"/>
              </a:cxn>
              <a:cxn ang="0">
                <a:pos x="148" y="254"/>
              </a:cxn>
              <a:cxn ang="0">
                <a:pos x="126" y="262"/>
              </a:cxn>
              <a:cxn ang="0">
                <a:pos x="120" y="250"/>
              </a:cxn>
              <a:cxn ang="0">
                <a:pos x="101" y="250"/>
              </a:cxn>
              <a:cxn ang="0">
                <a:pos x="80" y="259"/>
              </a:cxn>
              <a:cxn ang="0">
                <a:pos x="77" y="254"/>
              </a:cxn>
              <a:cxn ang="0">
                <a:pos x="67" y="243"/>
              </a:cxn>
              <a:cxn ang="0">
                <a:pos x="58" y="237"/>
              </a:cxn>
              <a:cxn ang="0">
                <a:pos x="17" y="238"/>
              </a:cxn>
              <a:cxn ang="0">
                <a:pos x="14" y="184"/>
              </a:cxn>
              <a:cxn ang="0">
                <a:pos x="14" y="168"/>
              </a:cxn>
              <a:cxn ang="0">
                <a:pos x="17" y="149"/>
              </a:cxn>
              <a:cxn ang="0">
                <a:pos x="0" y="120"/>
              </a:cxn>
              <a:cxn ang="0">
                <a:pos x="27" y="93"/>
              </a:cxn>
              <a:cxn ang="0">
                <a:pos x="34" y="63"/>
              </a:cxn>
              <a:cxn ang="0">
                <a:pos x="81" y="30"/>
              </a:cxn>
              <a:cxn ang="0">
                <a:pos x="90" y="10"/>
              </a:cxn>
              <a:cxn ang="0">
                <a:pos x="110" y="3"/>
              </a:cxn>
              <a:cxn ang="0">
                <a:pos x="170" y="7"/>
              </a:cxn>
            </a:cxnLst>
            <a:rect l="0" t="0" r="r" b="b"/>
            <a:pathLst>
              <a:path w="233" h="264">
                <a:moveTo>
                  <a:pt x="170" y="7"/>
                </a:moveTo>
                <a:cubicBezTo>
                  <a:pt x="170" y="9"/>
                  <a:pt x="165" y="14"/>
                  <a:pt x="163" y="16"/>
                </a:cubicBezTo>
                <a:cubicBezTo>
                  <a:pt x="158" y="26"/>
                  <a:pt x="170" y="27"/>
                  <a:pt x="178" y="29"/>
                </a:cubicBezTo>
                <a:cubicBezTo>
                  <a:pt x="183" y="30"/>
                  <a:pt x="189" y="30"/>
                  <a:pt x="194" y="34"/>
                </a:cubicBezTo>
                <a:cubicBezTo>
                  <a:pt x="196" y="36"/>
                  <a:pt x="197" y="39"/>
                  <a:pt x="200" y="41"/>
                </a:cubicBezTo>
                <a:cubicBezTo>
                  <a:pt x="211" y="47"/>
                  <a:pt x="220" y="49"/>
                  <a:pt x="226" y="61"/>
                </a:cubicBezTo>
                <a:cubicBezTo>
                  <a:pt x="228" y="65"/>
                  <a:pt x="231" y="70"/>
                  <a:pt x="232" y="75"/>
                </a:cubicBezTo>
                <a:cubicBezTo>
                  <a:pt x="233" y="81"/>
                  <a:pt x="230" y="86"/>
                  <a:pt x="230" y="91"/>
                </a:cubicBezTo>
                <a:cubicBezTo>
                  <a:pt x="229" y="95"/>
                  <a:pt x="223" y="96"/>
                  <a:pt x="220" y="99"/>
                </a:cubicBezTo>
                <a:cubicBezTo>
                  <a:pt x="218" y="101"/>
                  <a:pt x="216" y="103"/>
                  <a:pt x="214" y="104"/>
                </a:cubicBezTo>
                <a:cubicBezTo>
                  <a:pt x="211" y="107"/>
                  <a:pt x="207" y="111"/>
                  <a:pt x="211" y="115"/>
                </a:cubicBezTo>
                <a:cubicBezTo>
                  <a:pt x="214" y="117"/>
                  <a:pt x="218" y="121"/>
                  <a:pt x="220" y="124"/>
                </a:cubicBezTo>
                <a:cubicBezTo>
                  <a:pt x="220" y="124"/>
                  <a:pt x="220" y="124"/>
                  <a:pt x="220" y="124"/>
                </a:cubicBezTo>
                <a:cubicBezTo>
                  <a:pt x="206" y="146"/>
                  <a:pt x="206" y="146"/>
                  <a:pt x="206" y="146"/>
                </a:cubicBezTo>
                <a:cubicBezTo>
                  <a:pt x="205" y="150"/>
                  <a:pt x="200" y="155"/>
                  <a:pt x="198" y="159"/>
                </a:cubicBezTo>
                <a:cubicBezTo>
                  <a:pt x="188" y="176"/>
                  <a:pt x="188" y="176"/>
                  <a:pt x="188" y="176"/>
                </a:cubicBezTo>
                <a:cubicBezTo>
                  <a:pt x="185" y="183"/>
                  <a:pt x="191" y="183"/>
                  <a:pt x="191" y="188"/>
                </a:cubicBezTo>
                <a:cubicBezTo>
                  <a:pt x="192" y="198"/>
                  <a:pt x="207" y="184"/>
                  <a:pt x="209" y="193"/>
                </a:cubicBezTo>
                <a:cubicBezTo>
                  <a:pt x="209" y="197"/>
                  <a:pt x="209" y="200"/>
                  <a:pt x="210" y="203"/>
                </a:cubicBezTo>
                <a:cubicBezTo>
                  <a:pt x="210" y="205"/>
                  <a:pt x="214" y="210"/>
                  <a:pt x="214" y="210"/>
                </a:cubicBezTo>
                <a:cubicBezTo>
                  <a:pt x="214" y="210"/>
                  <a:pt x="214" y="210"/>
                  <a:pt x="214" y="210"/>
                </a:cubicBezTo>
                <a:cubicBezTo>
                  <a:pt x="210" y="216"/>
                  <a:pt x="210" y="216"/>
                  <a:pt x="210" y="216"/>
                </a:cubicBezTo>
                <a:cubicBezTo>
                  <a:pt x="208" y="218"/>
                  <a:pt x="207" y="221"/>
                  <a:pt x="205" y="223"/>
                </a:cubicBezTo>
                <a:cubicBezTo>
                  <a:pt x="202" y="224"/>
                  <a:pt x="200" y="226"/>
                  <a:pt x="197" y="227"/>
                </a:cubicBezTo>
                <a:cubicBezTo>
                  <a:pt x="192" y="231"/>
                  <a:pt x="186" y="234"/>
                  <a:pt x="182" y="238"/>
                </a:cubicBezTo>
                <a:cubicBezTo>
                  <a:pt x="179" y="242"/>
                  <a:pt x="173" y="243"/>
                  <a:pt x="169" y="243"/>
                </a:cubicBezTo>
                <a:cubicBezTo>
                  <a:pt x="160" y="242"/>
                  <a:pt x="160" y="240"/>
                  <a:pt x="156" y="248"/>
                </a:cubicBezTo>
                <a:cubicBezTo>
                  <a:pt x="153" y="252"/>
                  <a:pt x="152" y="252"/>
                  <a:pt x="148" y="254"/>
                </a:cubicBezTo>
                <a:cubicBezTo>
                  <a:pt x="143" y="255"/>
                  <a:pt x="140" y="257"/>
                  <a:pt x="137" y="260"/>
                </a:cubicBezTo>
                <a:cubicBezTo>
                  <a:pt x="132" y="264"/>
                  <a:pt x="131" y="263"/>
                  <a:pt x="126" y="262"/>
                </a:cubicBezTo>
                <a:cubicBezTo>
                  <a:pt x="126" y="262"/>
                  <a:pt x="126" y="262"/>
                  <a:pt x="126" y="262"/>
                </a:cubicBezTo>
                <a:cubicBezTo>
                  <a:pt x="125" y="256"/>
                  <a:pt x="122" y="255"/>
                  <a:pt x="120" y="250"/>
                </a:cubicBezTo>
                <a:cubicBezTo>
                  <a:pt x="117" y="243"/>
                  <a:pt x="113" y="243"/>
                  <a:pt x="106" y="243"/>
                </a:cubicBezTo>
                <a:cubicBezTo>
                  <a:pt x="101" y="243"/>
                  <a:pt x="102" y="246"/>
                  <a:pt x="101" y="250"/>
                </a:cubicBezTo>
                <a:cubicBezTo>
                  <a:pt x="101" y="255"/>
                  <a:pt x="93" y="256"/>
                  <a:pt x="89" y="258"/>
                </a:cubicBezTo>
                <a:cubicBezTo>
                  <a:pt x="86" y="259"/>
                  <a:pt x="82" y="258"/>
                  <a:pt x="80" y="259"/>
                </a:cubicBezTo>
                <a:cubicBezTo>
                  <a:pt x="80" y="259"/>
                  <a:pt x="80" y="259"/>
                  <a:pt x="80" y="259"/>
                </a:cubicBezTo>
                <a:cubicBezTo>
                  <a:pt x="77" y="254"/>
                  <a:pt x="77" y="254"/>
                  <a:pt x="77" y="254"/>
                </a:cubicBezTo>
                <a:cubicBezTo>
                  <a:pt x="75" y="252"/>
                  <a:pt x="74" y="251"/>
                  <a:pt x="71" y="249"/>
                </a:cubicBezTo>
                <a:cubicBezTo>
                  <a:pt x="70" y="248"/>
                  <a:pt x="68" y="245"/>
                  <a:pt x="67" y="243"/>
                </a:cubicBezTo>
                <a:cubicBezTo>
                  <a:pt x="67" y="241"/>
                  <a:pt x="67" y="239"/>
                  <a:pt x="66" y="238"/>
                </a:cubicBezTo>
                <a:cubicBezTo>
                  <a:pt x="64" y="236"/>
                  <a:pt x="60" y="236"/>
                  <a:pt x="58" y="237"/>
                </a:cubicBezTo>
                <a:cubicBezTo>
                  <a:pt x="51" y="237"/>
                  <a:pt x="44" y="232"/>
                  <a:pt x="38" y="233"/>
                </a:cubicBezTo>
                <a:cubicBezTo>
                  <a:pt x="31" y="234"/>
                  <a:pt x="24" y="237"/>
                  <a:pt x="17" y="238"/>
                </a:cubicBezTo>
                <a:cubicBezTo>
                  <a:pt x="7" y="239"/>
                  <a:pt x="9" y="213"/>
                  <a:pt x="10" y="208"/>
                </a:cubicBezTo>
                <a:cubicBezTo>
                  <a:pt x="10" y="200"/>
                  <a:pt x="16" y="193"/>
                  <a:pt x="14" y="184"/>
                </a:cubicBezTo>
                <a:cubicBezTo>
                  <a:pt x="14" y="168"/>
                  <a:pt x="14" y="168"/>
                  <a:pt x="14" y="168"/>
                </a:cubicBezTo>
                <a:cubicBezTo>
                  <a:pt x="14" y="168"/>
                  <a:pt x="14" y="168"/>
                  <a:pt x="14" y="168"/>
                </a:cubicBezTo>
                <a:cubicBezTo>
                  <a:pt x="14" y="165"/>
                  <a:pt x="18" y="163"/>
                  <a:pt x="17" y="159"/>
                </a:cubicBezTo>
                <a:cubicBezTo>
                  <a:pt x="16" y="155"/>
                  <a:pt x="15" y="154"/>
                  <a:pt x="17" y="149"/>
                </a:cubicBezTo>
                <a:cubicBezTo>
                  <a:pt x="19" y="144"/>
                  <a:pt x="18" y="132"/>
                  <a:pt x="14" y="128"/>
                </a:cubicBezTo>
                <a:cubicBezTo>
                  <a:pt x="10" y="124"/>
                  <a:pt x="2" y="127"/>
                  <a:pt x="0" y="120"/>
                </a:cubicBezTo>
                <a:cubicBezTo>
                  <a:pt x="0" y="113"/>
                  <a:pt x="7" y="110"/>
                  <a:pt x="12" y="107"/>
                </a:cubicBezTo>
                <a:cubicBezTo>
                  <a:pt x="19" y="103"/>
                  <a:pt x="24" y="101"/>
                  <a:pt x="27" y="93"/>
                </a:cubicBezTo>
                <a:cubicBezTo>
                  <a:pt x="31" y="83"/>
                  <a:pt x="29" y="72"/>
                  <a:pt x="34" y="63"/>
                </a:cubicBezTo>
                <a:cubicBezTo>
                  <a:pt x="34" y="63"/>
                  <a:pt x="34" y="63"/>
                  <a:pt x="34" y="63"/>
                </a:cubicBezTo>
                <a:cubicBezTo>
                  <a:pt x="47" y="55"/>
                  <a:pt x="65" y="62"/>
                  <a:pt x="74" y="48"/>
                </a:cubicBezTo>
                <a:cubicBezTo>
                  <a:pt x="78" y="43"/>
                  <a:pt x="81" y="37"/>
                  <a:pt x="81" y="30"/>
                </a:cubicBezTo>
                <a:cubicBezTo>
                  <a:pt x="81" y="25"/>
                  <a:pt x="77" y="20"/>
                  <a:pt x="83" y="15"/>
                </a:cubicBezTo>
                <a:cubicBezTo>
                  <a:pt x="90" y="10"/>
                  <a:pt x="90" y="10"/>
                  <a:pt x="90" y="10"/>
                </a:cubicBezTo>
                <a:cubicBezTo>
                  <a:pt x="90" y="10"/>
                  <a:pt x="90" y="10"/>
                  <a:pt x="90" y="10"/>
                </a:cubicBezTo>
                <a:cubicBezTo>
                  <a:pt x="110" y="3"/>
                  <a:pt x="110" y="3"/>
                  <a:pt x="110" y="3"/>
                </a:cubicBezTo>
                <a:cubicBezTo>
                  <a:pt x="129" y="2"/>
                  <a:pt x="146" y="0"/>
                  <a:pt x="165" y="3"/>
                </a:cubicBezTo>
                <a:cubicBezTo>
                  <a:pt x="169" y="4"/>
                  <a:pt x="170" y="5"/>
                  <a:pt x="170" y="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5" name="Freeform 33"/>
          <p:cNvSpPr>
            <a:spLocks/>
          </p:cNvSpPr>
          <p:nvPr/>
        </p:nvSpPr>
        <p:spPr bwMode="auto">
          <a:xfrm>
            <a:off x="8354827" y="1730882"/>
            <a:ext cx="666596" cy="526389"/>
          </a:xfrm>
          <a:custGeom>
            <a:avLst/>
            <a:gdLst/>
            <a:ahLst/>
            <a:cxnLst>
              <a:cxn ang="0">
                <a:pos x="207" y="129"/>
              </a:cxn>
              <a:cxn ang="0">
                <a:pos x="209" y="118"/>
              </a:cxn>
              <a:cxn ang="0">
                <a:pos x="208" y="113"/>
              </a:cxn>
              <a:cxn ang="0">
                <a:pos x="205" y="106"/>
              </a:cxn>
              <a:cxn ang="0">
                <a:pos x="202" y="80"/>
              </a:cxn>
              <a:cxn ang="0">
                <a:pos x="205" y="62"/>
              </a:cxn>
              <a:cxn ang="0">
                <a:pos x="211" y="52"/>
              </a:cxn>
              <a:cxn ang="0">
                <a:pos x="218" y="39"/>
              </a:cxn>
              <a:cxn ang="0">
                <a:pos x="218" y="39"/>
              </a:cxn>
              <a:cxn ang="0">
                <a:pos x="216" y="38"/>
              </a:cxn>
              <a:cxn ang="0">
                <a:pos x="191" y="34"/>
              </a:cxn>
              <a:cxn ang="0">
                <a:pos x="155" y="6"/>
              </a:cxn>
              <a:cxn ang="0">
                <a:pos x="143" y="4"/>
              </a:cxn>
              <a:cxn ang="0">
                <a:pos x="138" y="25"/>
              </a:cxn>
              <a:cxn ang="0">
                <a:pos x="111" y="12"/>
              </a:cxn>
              <a:cxn ang="0">
                <a:pos x="94" y="3"/>
              </a:cxn>
              <a:cxn ang="0">
                <a:pos x="77" y="1"/>
              </a:cxn>
              <a:cxn ang="0">
                <a:pos x="77" y="1"/>
              </a:cxn>
              <a:cxn ang="0">
                <a:pos x="71" y="10"/>
              </a:cxn>
              <a:cxn ang="0">
                <a:pos x="61" y="10"/>
              </a:cxn>
              <a:cxn ang="0">
                <a:pos x="48" y="11"/>
              </a:cxn>
              <a:cxn ang="0">
                <a:pos x="44" y="29"/>
              </a:cxn>
              <a:cxn ang="0">
                <a:pos x="34" y="41"/>
              </a:cxn>
              <a:cxn ang="0">
                <a:pos x="28" y="45"/>
              </a:cxn>
              <a:cxn ang="0">
                <a:pos x="13" y="47"/>
              </a:cxn>
              <a:cxn ang="0">
                <a:pos x="0" y="52"/>
              </a:cxn>
              <a:cxn ang="0">
                <a:pos x="0" y="52"/>
              </a:cxn>
              <a:cxn ang="0">
                <a:pos x="8" y="61"/>
              </a:cxn>
              <a:cxn ang="0">
                <a:pos x="15" y="68"/>
              </a:cxn>
              <a:cxn ang="0">
                <a:pos x="22" y="79"/>
              </a:cxn>
              <a:cxn ang="0">
                <a:pos x="27" y="91"/>
              </a:cxn>
              <a:cxn ang="0">
                <a:pos x="56" y="96"/>
              </a:cxn>
              <a:cxn ang="0">
                <a:pos x="70" y="92"/>
              </a:cxn>
              <a:cxn ang="0">
                <a:pos x="89" y="101"/>
              </a:cxn>
              <a:cxn ang="0">
                <a:pos x="122" y="121"/>
              </a:cxn>
              <a:cxn ang="0">
                <a:pos x="131" y="122"/>
              </a:cxn>
              <a:cxn ang="0">
                <a:pos x="142" y="129"/>
              </a:cxn>
              <a:cxn ang="0">
                <a:pos x="139" y="145"/>
              </a:cxn>
              <a:cxn ang="0">
                <a:pos x="139" y="154"/>
              </a:cxn>
              <a:cxn ang="0">
                <a:pos x="139" y="154"/>
              </a:cxn>
              <a:cxn ang="0">
                <a:pos x="155" y="170"/>
              </a:cxn>
              <a:cxn ang="0">
                <a:pos x="160" y="166"/>
              </a:cxn>
              <a:cxn ang="0">
                <a:pos x="170" y="154"/>
              </a:cxn>
              <a:cxn ang="0">
                <a:pos x="177" y="162"/>
              </a:cxn>
              <a:cxn ang="0">
                <a:pos x="187" y="150"/>
              </a:cxn>
              <a:cxn ang="0">
                <a:pos x="200" y="132"/>
              </a:cxn>
              <a:cxn ang="0">
                <a:pos x="207" y="129"/>
              </a:cxn>
            </a:cxnLst>
            <a:rect l="0" t="0" r="r" b="b"/>
            <a:pathLst>
              <a:path w="218" h="172">
                <a:moveTo>
                  <a:pt x="207" y="129"/>
                </a:moveTo>
                <a:cubicBezTo>
                  <a:pt x="208" y="126"/>
                  <a:pt x="209" y="121"/>
                  <a:pt x="209" y="118"/>
                </a:cubicBezTo>
                <a:cubicBezTo>
                  <a:pt x="209" y="116"/>
                  <a:pt x="209" y="114"/>
                  <a:pt x="208" y="113"/>
                </a:cubicBezTo>
                <a:cubicBezTo>
                  <a:pt x="206" y="110"/>
                  <a:pt x="205" y="111"/>
                  <a:pt x="205" y="106"/>
                </a:cubicBezTo>
                <a:cubicBezTo>
                  <a:pt x="204" y="97"/>
                  <a:pt x="198" y="88"/>
                  <a:pt x="202" y="80"/>
                </a:cubicBezTo>
                <a:cubicBezTo>
                  <a:pt x="207" y="74"/>
                  <a:pt x="201" y="68"/>
                  <a:pt x="205" y="62"/>
                </a:cubicBezTo>
                <a:cubicBezTo>
                  <a:pt x="207" y="59"/>
                  <a:pt x="209" y="55"/>
                  <a:pt x="211" y="52"/>
                </a:cubicBezTo>
                <a:cubicBezTo>
                  <a:pt x="213" y="48"/>
                  <a:pt x="215" y="42"/>
                  <a:pt x="218" y="39"/>
                </a:cubicBezTo>
                <a:cubicBezTo>
                  <a:pt x="218" y="39"/>
                  <a:pt x="218" y="39"/>
                  <a:pt x="218" y="39"/>
                </a:cubicBezTo>
                <a:cubicBezTo>
                  <a:pt x="217" y="38"/>
                  <a:pt x="217" y="38"/>
                  <a:pt x="216" y="38"/>
                </a:cubicBezTo>
                <a:cubicBezTo>
                  <a:pt x="206" y="34"/>
                  <a:pt x="202" y="34"/>
                  <a:pt x="191" y="34"/>
                </a:cubicBezTo>
                <a:cubicBezTo>
                  <a:pt x="165" y="35"/>
                  <a:pt x="176" y="6"/>
                  <a:pt x="155" y="6"/>
                </a:cubicBezTo>
                <a:cubicBezTo>
                  <a:pt x="153" y="6"/>
                  <a:pt x="143" y="3"/>
                  <a:pt x="143" y="4"/>
                </a:cubicBezTo>
                <a:cubicBezTo>
                  <a:pt x="133" y="6"/>
                  <a:pt x="152" y="25"/>
                  <a:pt x="138" y="25"/>
                </a:cubicBezTo>
                <a:cubicBezTo>
                  <a:pt x="120" y="25"/>
                  <a:pt x="123" y="13"/>
                  <a:pt x="111" y="12"/>
                </a:cubicBezTo>
                <a:cubicBezTo>
                  <a:pt x="106" y="12"/>
                  <a:pt x="95" y="8"/>
                  <a:pt x="94" y="3"/>
                </a:cubicBezTo>
                <a:cubicBezTo>
                  <a:pt x="93" y="0"/>
                  <a:pt x="80" y="1"/>
                  <a:pt x="77" y="1"/>
                </a:cubicBezTo>
                <a:cubicBezTo>
                  <a:pt x="77" y="1"/>
                  <a:pt x="77" y="1"/>
                  <a:pt x="77" y="1"/>
                </a:cubicBezTo>
                <a:cubicBezTo>
                  <a:pt x="71" y="10"/>
                  <a:pt x="71" y="10"/>
                  <a:pt x="71" y="10"/>
                </a:cubicBezTo>
                <a:cubicBezTo>
                  <a:pt x="68" y="14"/>
                  <a:pt x="65" y="11"/>
                  <a:pt x="61" y="10"/>
                </a:cubicBezTo>
                <a:cubicBezTo>
                  <a:pt x="59" y="10"/>
                  <a:pt x="49" y="10"/>
                  <a:pt x="48" y="11"/>
                </a:cubicBezTo>
                <a:cubicBezTo>
                  <a:pt x="48" y="19"/>
                  <a:pt x="48" y="21"/>
                  <a:pt x="44" y="29"/>
                </a:cubicBezTo>
                <a:cubicBezTo>
                  <a:pt x="42" y="33"/>
                  <a:pt x="37" y="37"/>
                  <a:pt x="34" y="41"/>
                </a:cubicBezTo>
                <a:cubicBezTo>
                  <a:pt x="30" y="41"/>
                  <a:pt x="31" y="42"/>
                  <a:pt x="28" y="45"/>
                </a:cubicBezTo>
                <a:cubicBezTo>
                  <a:pt x="25" y="48"/>
                  <a:pt x="18" y="46"/>
                  <a:pt x="13" y="47"/>
                </a:cubicBezTo>
                <a:cubicBezTo>
                  <a:pt x="9" y="47"/>
                  <a:pt x="4" y="49"/>
                  <a:pt x="0" y="52"/>
                </a:cubicBezTo>
                <a:cubicBezTo>
                  <a:pt x="0" y="52"/>
                  <a:pt x="0" y="52"/>
                  <a:pt x="0" y="52"/>
                </a:cubicBezTo>
                <a:cubicBezTo>
                  <a:pt x="1" y="58"/>
                  <a:pt x="1" y="60"/>
                  <a:pt x="8" y="61"/>
                </a:cubicBezTo>
                <a:cubicBezTo>
                  <a:pt x="12" y="62"/>
                  <a:pt x="14" y="64"/>
                  <a:pt x="15" y="68"/>
                </a:cubicBezTo>
                <a:cubicBezTo>
                  <a:pt x="15" y="72"/>
                  <a:pt x="24" y="75"/>
                  <a:pt x="22" y="79"/>
                </a:cubicBezTo>
                <a:cubicBezTo>
                  <a:pt x="21" y="84"/>
                  <a:pt x="18" y="90"/>
                  <a:pt x="27" y="91"/>
                </a:cubicBezTo>
                <a:cubicBezTo>
                  <a:pt x="36" y="90"/>
                  <a:pt x="47" y="94"/>
                  <a:pt x="56" y="96"/>
                </a:cubicBezTo>
                <a:cubicBezTo>
                  <a:pt x="62" y="97"/>
                  <a:pt x="68" y="98"/>
                  <a:pt x="70" y="92"/>
                </a:cubicBezTo>
                <a:cubicBezTo>
                  <a:pt x="74" y="81"/>
                  <a:pt x="87" y="96"/>
                  <a:pt x="89" y="101"/>
                </a:cubicBezTo>
                <a:cubicBezTo>
                  <a:pt x="95" y="116"/>
                  <a:pt x="106" y="121"/>
                  <a:pt x="122" y="121"/>
                </a:cubicBezTo>
                <a:cubicBezTo>
                  <a:pt x="125" y="121"/>
                  <a:pt x="128" y="122"/>
                  <a:pt x="131" y="122"/>
                </a:cubicBezTo>
                <a:cubicBezTo>
                  <a:pt x="135" y="123"/>
                  <a:pt x="141" y="125"/>
                  <a:pt x="142" y="129"/>
                </a:cubicBezTo>
                <a:cubicBezTo>
                  <a:pt x="143" y="135"/>
                  <a:pt x="139" y="140"/>
                  <a:pt x="139" y="145"/>
                </a:cubicBezTo>
                <a:cubicBezTo>
                  <a:pt x="139" y="154"/>
                  <a:pt x="139" y="154"/>
                  <a:pt x="139" y="154"/>
                </a:cubicBezTo>
                <a:cubicBezTo>
                  <a:pt x="139" y="154"/>
                  <a:pt x="139" y="154"/>
                  <a:pt x="139" y="154"/>
                </a:cubicBezTo>
                <a:cubicBezTo>
                  <a:pt x="146" y="155"/>
                  <a:pt x="152" y="165"/>
                  <a:pt x="155" y="170"/>
                </a:cubicBezTo>
                <a:cubicBezTo>
                  <a:pt x="156" y="172"/>
                  <a:pt x="160" y="166"/>
                  <a:pt x="160" y="166"/>
                </a:cubicBezTo>
                <a:cubicBezTo>
                  <a:pt x="162" y="161"/>
                  <a:pt x="164" y="151"/>
                  <a:pt x="170" y="154"/>
                </a:cubicBezTo>
                <a:cubicBezTo>
                  <a:pt x="173" y="156"/>
                  <a:pt x="173" y="161"/>
                  <a:pt x="177" y="162"/>
                </a:cubicBezTo>
                <a:cubicBezTo>
                  <a:pt x="184" y="165"/>
                  <a:pt x="186" y="154"/>
                  <a:pt x="187" y="150"/>
                </a:cubicBezTo>
                <a:cubicBezTo>
                  <a:pt x="189" y="143"/>
                  <a:pt x="193" y="135"/>
                  <a:pt x="200" y="132"/>
                </a:cubicBezTo>
                <a:cubicBezTo>
                  <a:pt x="207" y="129"/>
                  <a:pt x="207" y="129"/>
                  <a:pt x="207" y="12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6" name="Freeform 34"/>
          <p:cNvSpPr>
            <a:spLocks/>
          </p:cNvSpPr>
          <p:nvPr/>
        </p:nvSpPr>
        <p:spPr bwMode="auto">
          <a:xfrm>
            <a:off x="7978482" y="2124444"/>
            <a:ext cx="1313512" cy="1190525"/>
          </a:xfrm>
          <a:custGeom>
            <a:avLst/>
            <a:gdLst/>
            <a:ahLst/>
            <a:cxnLst>
              <a:cxn ang="0">
                <a:pos x="159" y="381"/>
              </a:cxn>
              <a:cxn ang="0">
                <a:pos x="219" y="385"/>
              </a:cxn>
              <a:cxn ang="0">
                <a:pos x="228" y="372"/>
              </a:cxn>
              <a:cxn ang="0">
                <a:pos x="256" y="340"/>
              </a:cxn>
              <a:cxn ang="0">
                <a:pos x="248" y="295"/>
              </a:cxn>
              <a:cxn ang="0">
                <a:pos x="274" y="299"/>
              </a:cxn>
              <a:cxn ang="0">
                <a:pos x="286" y="286"/>
              </a:cxn>
              <a:cxn ang="0">
                <a:pos x="349" y="282"/>
              </a:cxn>
              <a:cxn ang="0">
                <a:pos x="373" y="270"/>
              </a:cxn>
              <a:cxn ang="0">
                <a:pos x="376" y="266"/>
              </a:cxn>
              <a:cxn ang="0">
                <a:pos x="380" y="225"/>
              </a:cxn>
              <a:cxn ang="0">
                <a:pos x="368" y="195"/>
              </a:cxn>
              <a:cxn ang="0">
                <a:pos x="375" y="161"/>
              </a:cxn>
              <a:cxn ang="0">
                <a:pos x="395" y="132"/>
              </a:cxn>
              <a:cxn ang="0">
                <a:pos x="385" y="113"/>
              </a:cxn>
              <a:cxn ang="0">
                <a:pos x="421" y="101"/>
              </a:cxn>
              <a:cxn ang="0">
                <a:pos x="429" y="98"/>
              </a:cxn>
              <a:cxn ang="0">
                <a:pos x="411" y="82"/>
              </a:cxn>
              <a:cxn ang="0">
                <a:pos x="376" y="71"/>
              </a:cxn>
              <a:cxn ang="0">
                <a:pos x="351" y="47"/>
              </a:cxn>
              <a:cxn ang="0">
                <a:pos x="346" y="15"/>
              </a:cxn>
              <a:cxn ang="0">
                <a:pos x="330" y="0"/>
              </a:cxn>
              <a:cxn ang="0">
                <a:pos x="323" y="3"/>
              </a:cxn>
              <a:cxn ang="0">
                <a:pos x="300" y="33"/>
              </a:cxn>
              <a:cxn ang="0">
                <a:pos x="283" y="37"/>
              </a:cxn>
              <a:cxn ang="0">
                <a:pos x="262" y="25"/>
              </a:cxn>
              <a:cxn ang="0">
                <a:pos x="255" y="45"/>
              </a:cxn>
              <a:cxn ang="0">
                <a:pos x="230" y="68"/>
              </a:cxn>
              <a:cxn ang="0">
                <a:pos x="205" y="55"/>
              </a:cxn>
              <a:cxn ang="0">
                <a:pos x="172" y="55"/>
              </a:cxn>
              <a:cxn ang="0">
                <a:pos x="132" y="70"/>
              </a:cxn>
              <a:cxn ang="0">
                <a:pos x="115" y="102"/>
              </a:cxn>
              <a:cxn ang="0">
                <a:pos x="65" y="110"/>
              </a:cxn>
              <a:cxn ang="0">
                <a:pos x="41" y="121"/>
              </a:cxn>
              <a:cxn ang="0">
                <a:pos x="24" y="120"/>
              </a:cxn>
              <a:cxn ang="0">
                <a:pos x="32" y="139"/>
              </a:cxn>
              <a:cxn ang="0">
                <a:pos x="34" y="151"/>
              </a:cxn>
              <a:cxn ang="0">
                <a:pos x="41" y="189"/>
              </a:cxn>
              <a:cxn ang="0">
                <a:pos x="1" y="226"/>
              </a:cxn>
              <a:cxn ang="0">
                <a:pos x="0" y="239"/>
              </a:cxn>
              <a:cxn ang="0">
                <a:pos x="26" y="273"/>
              </a:cxn>
              <a:cxn ang="0">
                <a:pos x="82" y="276"/>
              </a:cxn>
              <a:cxn ang="0">
                <a:pos x="116" y="271"/>
              </a:cxn>
              <a:cxn ang="0">
                <a:pos x="165" y="305"/>
              </a:cxn>
              <a:cxn ang="0">
                <a:pos x="152" y="325"/>
              </a:cxn>
              <a:cxn ang="0">
                <a:pos x="136" y="350"/>
              </a:cxn>
              <a:cxn ang="0">
                <a:pos x="139" y="381"/>
              </a:cxn>
            </a:cxnLst>
            <a:rect l="0" t="0" r="r" b="b"/>
            <a:pathLst>
              <a:path w="429" h="388">
                <a:moveTo>
                  <a:pt x="139" y="388"/>
                </a:moveTo>
                <a:cubicBezTo>
                  <a:pt x="159" y="381"/>
                  <a:pt x="159" y="381"/>
                  <a:pt x="159" y="381"/>
                </a:cubicBezTo>
                <a:cubicBezTo>
                  <a:pt x="178" y="380"/>
                  <a:pt x="195" y="378"/>
                  <a:pt x="214" y="381"/>
                </a:cubicBezTo>
                <a:cubicBezTo>
                  <a:pt x="218" y="382"/>
                  <a:pt x="219" y="383"/>
                  <a:pt x="219" y="385"/>
                </a:cubicBezTo>
                <a:cubicBezTo>
                  <a:pt x="219" y="385"/>
                  <a:pt x="219" y="385"/>
                  <a:pt x="219" y="385"/>
                </a:cubicBezTo>
                <a:cubicBezTo>
                  <a:pt x="228" y="372"/>
                  <a:pt x="228" y="372"/>
                  <a:pt x="228" y="372"/>
                </a:cubicBezTo>
                <a:cubicBezTo>
                  <a:pt x="233" y="366"/>
                  <a:pt x="239" y="358"/>
                  <a:pt x="243" y="350"/>
                </a:cubicBezTo>
                <a:cubicBezTo>
                  <a:pt x="246" y="344"/>
                  <a:pt x="254" y="344"/>
                  <a:pt x="256" y="340"/>
                </a:cubicBezTo>
                <a:cubicBezTo>
                  <a:pt x="257" y="335"/>
                  <a:pt x="253" y="322"/>
                  <a:pt x="252" y="316"/>
                </a:cubicBezTo>
                <a:cubicBezTo>
                  <a:pt x="251" y="309"/>
                  <a:pt x="248" y="304"/>
                  <a:pt x="248" y="295"/>
                </a:cubicBezTo>
                <a:cubicBezTo>
                  <a:pt x="252" y="294"/>
                  <a:pt x="260" y="296"/>
                  <a:pt x="264" y="296"/>
                </a:cubicBezTo>
                <a:cubicBezTo>
                  <a:pt x="268" y="296"/>
                  <a:pt x="272" y="297"/>
                  <a:pt x="274" y="299"/>
                </a:cubicBezTo>
                <a:cubicBezTo>
                  <a:pt x="276" y="302"/>
                  <a:pt x="284" y="301"/>
                  <a:pt x="287" y="300"/>
                </a:cubicBezTo>
                <a:cubicBezTo>
                  <a:pt x="294" y="298"/>
                  <a:pt x="286" y="291"/>
                  <a:pt x="286" y="286"/>
                </a:cubicBezTo>
                <a:cubicBezTo>
                  <a:pt x="294" y="279"/>
                  <a:pt x="318" y="281"/>
                  <a:pt x="329" y="282"/>
                </a:cubicBezTo>
                <a:cubicBezTo>
                  <a:pt x="336" y="283"/>
                  <a:pt x="343" y="285"/>
                  <a:pt x="349" y="282"/>
                </a:cubicBezTo>
                <a:cubicBezTo>
                  <a:pt x="355" y="278"/>
                  <a:pt x="359" y="273"/>
                  <a:pt x="366" y="270"/>
                </a:cubicBezTo>
                <a:cubicBezTo>
                  <a:pt x="373" y="270"/>
                  <a:pt x="373" y="270"/>
                  <a:pt x="373" y="270"/>
                </a:cubicBezTo>
                <a:cubicBezTo>
                  <a:pt x="373" y="270"/>
                  <a:pt x="373" y="270"/>
                  <a:pt x="373" y="270"/>
                </a:cubicBezTo>
                <a:cubicBezTo>
                  <a:pt x="376" y="266"/>
                  <a:pt x="376" y="266"/>
                  <a:pt x="376" y="266"/>
                </a:cubicBezTo>
                <a:cubicBezTo>
                  <a:pt x="378" y="260"/>
                  <a:pt x="376" y="252"/>
                  <a:pt x="377" y="246"/>
                </a:cubicBezTo>
                <a:cubicBezTo>
                  <a:pt x="378" y="239"/>
                  <a:pt x="375" y="230"/>
                  <a:pt x="380" y="225"/>
                </a:cubicBezTo>
                <a:cubicBezTo>
                  <a:pt x="384" y="221"/>
                  <a:pt x="386" y="220"/>
                  <a:pt x="381" y="216"/>
                </a:cubicBezTo>
                <a:cubicBezTo>
                  <a:pt x="375" y="208"/>
                  <a:pt x="370" y="204"/>
                  <a:pt x="368" y="195"/>
                </a:cubicBezTo>
                <a:cubicBezTo>
                  <a:pt x="367" y="189"/>
                  <a:pt x="373" y="182"/>
                  <a:pt x="374" y="175"/>
                </a:cubicBezTo>
                <a:cubicBezTo>
                  <a:pt x="374" y="170"/>
                  <a:pt x="373" y="166"/>
                  <a:pt x="375" y="161"/>
                </a:cubicBezTo>
                <a:cubicBezTo>
                  <a:pt x="376" y="155"/>
                  <a:pt x="379" y="153"/>
                  <a:pt x="382" y="149"/>
                </a:cubicBezTo>
                <a:cubicBezTo>
                  <a:pt x="387" y="144"/>
                  <a:pt x="398" y="140"/>
                  <a:pt x="395" y="132"/>
                </a:cubicBezTo>
                <a:cubicBezTo>
                  <a:pt x="392" y="127"/>
                  <a:pt x="386" y="127"/>
                  <a:pt x="384" y="123"/>
                </a:cubicBezTo>
                <a:cubicBezTo>
                  <a:pt x="381" y="119"/>
                  <a:pt x="384" y="117"/>
                  <a:pt x="385" y="113"/>
                </a:cubicBezTo>
                <a:cubicBezTo>
                  <a:pt x="392" y="99"/>
                  <a:pt x="395" y="110"/>
                  <a:pt x="406" y="108"/>
                </a:cubicBezTo>
                <a:cubicBezTo>
                  <a:pt x="411" y="107"/>
                  <a:pt x="416" y="102"/>
                  <a:pt x="421" y="101"/>
                </a:cubicBezTo>
                <a:cubicBezTo>
                  <a:pt x="424" y="100"/>
                  <a:pt x="427" y="100"/>
                  <a:pt x="429" y="98"/>
                </a:cubicBezTo>
                <a:cubicBezTo>
                  <a:pt x="429" y="98"/>
                  <a:pt x="429" y="98"/>
                  <a:pt x="429" y="98"/>
                </a:cubicBezTo>
                <a:cubicBezTo>
                  <a:pt x="429" y="96"/>
                  <a:pt x="426" y="89"/>
                  <a:pt x="424" y="87"/>
                </a:cubicBezTo>
                <a:cubicBezTo>
                  <a:pt x="420" y="84"/>
                  <a:pt x="415" y="84"/>
                  <a:pt x="411" y="82"/>
                </a:cubicBezTo>
                <a:cubicBezTo>
                  <a:pt x="410" y="82"/>
                  <a:pt x="404" y="80"/>
                  <a:pt x="405" y="78"/>
                </a:cubicBezTo>
                <a:cubicBezTo>
                  <a:pt x="399" y="72"/>
                  <a:pt x="384" y="73"/>
                  <a:pt x="376" y="71"/>
                </a:cubicBezTo>
                <a:cubicBezTo>
                  <a:pt x="368" y="70"/>
                  <a:pt x="366" y="62"/>
                  <a:pt x="358" y="58"/>
                </a:cubicBezTo>
                <a:cubicBezTo>
                  <a:pt x="354" y="56"/>
                  <a:pt x="352" y="52"/>
                  <a:pt x="351" y="47"/>
                </a:cubicBezTo>
                <a:cubicBezTo>
                  <a:pt x="349" y="41"/>
                  <a:pt x="351" y="38"/>
                  <a:pt x="348" y="32"/>
                </a:cubicBezTo>
                <a:cubicBezTo>
                  <a:pt x="346" y="26"/>
                  <a:pt x="346" y="21"/>
                  <a:pt x="346" y="15"/>
                </a:cubicBezTo>
                <a:cubicBezTo>
                  <a:pt x="346" y="12"/>
                  <a:pt x="347" y="3"/>
                  <a:pt x="342" y="3"/>
                </a:cubicBezTo>
                <a:cubicBezTo>
                  <a:pt x="338" y="3"/>
                  <a:pt x="334" y="2"/>
                  <a:pt x="330" y="0"/>
                </a:cubicBezTo>
                <a:cubicBezTo>
                  <a:pt x="330" y="0"/>
                  <a:pt x="330" y="0"/>
                  <a:pt x="330" y="0"/>
                </a:cubicBezTo>
                <a:cubicBezTo>
                  <a:pt x="323" y="3"/>
                  <a:pt x="323" y="3"/>
                  <a:pt x="323" y="3"/>
                </a:cubicBezTo>
                <a:cubicBezTo>
                  <a:pt x="316" y="6"/>
                  <a:pt x="312" y="14"/>
                  <a:pt x="310" y="21"/>
                </a:cubicBezTo>
                <a:cubicBezTo>
                  <a:pt x="309" y="25"/>
                  <a:pt x="307" y="36"/>
                  <a:pt x="300" y="33"/>
                </a:cubicBezTo>
                <a:cubicBezTo>
                  <a:pt x="296" y="32"/>
                  <a:pt x="296" y="27"/>
                  <a:pt x="293" y="25"/>
                </a:cubicBezTo>
                <a:cubicBezTo>
                  <a:pt x="287" y="22"/>
                  <a:pt x="285" y="32"/>
                  <a:pt x="283" y="37"/>
                </a:cubicBezTo>
                <a:cubicBezTo>
                  <a:pt x="283" y="37"/>
                  <a:pt x="279" y="43"/>
                  <a:pt x="278" y="41"/>
                </a:cubicBezTo>
                <a:cubicBezTo>
                  <a:pt x="275" y="36"/>
                  <a:pt x="269" y="26"/>
                  <a:pt x="262" y="25"/>
                </a:cubicBezTo>
                <a:cubicBezTo>
                  <a:pt x="262" y="25"/>
                  <a:pt x="262" y="25"/>
                  <a:pt x="262" y="25"/>
                </a:cubicBezTo>
                <a:cubicBezTo>
                  <a:pt x="259" y="32"/>
                  <a:pt x="260" y="38"/>
                  <a:pt x="255" y="45"/>
                </a:cubicBezTo>
                <a:cubicBezTo>
                  <a:pt x="251" y="51"/>
                  <a:pt x="237" y="54"/>
                  <a:pt x="236" y="61"/>
                </a:cubicBezTo>
                <a:cubicBezTo>
                  <a:pt x="235" y="67"/>
                  <a:pt x="236" y="68"/>
                  <a:pt x="230" y="68"/>
                </a:cubicBezTo>
                <a:cubicBezTo>
                  <a:pt x="222" y="68"/>
                  <a:pt x="224" y="58"/>
                  <a:pt x="219" y="57"/>
                </a:cubicBezTo>
                <a:cubicBezTo>
                  <a:pt x="205" y="55"/>
                  <a:pt x="205" y="55"/>
                  <a:pt x="205" y="55"/>
                </a:cubicBezTo>
                <a:cubicBezTo>
                  <a:pt x="197" y="53"/>
                  <a:pt x="195" y="53"/>
                  <a:pt x="188" y="58"/>
                </a:cubicBezTo>
                <a:cubicBezTo>
                  <a:pt x="183" y="61"/>
                  <a:pt x="177" y="56"/>
                  <a:pt x="172" y="55"/>
                </a:cubicBezTo>
                <a:cubicBezTo>
                  <a:pt x="168" y="53"/>
                  <a:pt x="139" y="52"/>
                  <a:pt x="137" y="55"/>
                </a:cubicBezTo>
                <a:cubicBezTo>
                  <a:pt x="135" y="57"/>
                  <a:pt x="133" y="67"/>
                  <a:pt x="132" y="70"/>
                </a:cubicBezTo>
                <a:cubicBezTo>
                  <a:pt x="129" y="76"/>
                  <a:pt x="115" y="84"/>
                  <a:pt x="115" y="89"/>
                </a:cubicBezTo>
                <a:cubicBezTo>
                  <a:pt x="115" y="102"/>
                  <a:pt x="115" y="102"/>
                  <a:pt x="115" y="102"/>
                </a:cubicBezTo>
                <a:cubicBezTo>
                  <a:pt x="107" y="106"/>
                  <a:pt x="96" y="109"/>
                  <a:pt x="86" y="109"/>
                </a:cubicBezTo>
                <a:cubicBezTo>
                  <a:pt x="80" y="109"/>
                  <a:pt x="71" y="108"/>
                  <a:pt x="65" y="110"/>
                </a:cubicBezTo>
                <a:cubicBezTo>
                  <a:pt x="58" y="111"/>
                  <a:pt x="55" y="114"/>
                  <a:pt x="49" y="118"/>
                </a:cubicBezTo>
                <a:cubicBezTo>
                  <a:pt x="47" y="119"/>
                  <a:pt x="44" y="120"/>
                  <a:pt x="41" y="121"/>
                </a:cubicBezTo>
                <a:cubicBezTo>
                  <a:pt x="37" y="122"/>
                  <a:pt x="34" y="117"/>
                  <a:pt x="31" y="118"/>
                </a:cubicBezTo>
                <a:cubicBezTo>
                  <a:pt x="28" y="119"/>
                  <a:pt x="26" y="121"/>
                  <a:pt x="24" y="120"/>
                </a:cubicBezTo>
                <a:cubicBezTo>
                  <a:pt x="24" y="120"/>
                  <a:pt x="24" y="120"/>
                  <a:pt x="24" y="120"/>
                </a:cubicBezTo>
                <a:cubicBezTo>
                  <a:pt x="24" y="126"/>
                  <a:pt x="37" y="132"/>
                  <a:pt x="32" y="139"/>
                </a:cubicBezTo>
                <a:cubicBezTo>
                  <a:pt x="31" y="140"/>
                  <a:pt x="29" y="142"/>
                  <a:pt x="29" y="144"/>
                </a:cubicBezTo>
                <a:cubicBezTo>
                  <a:pt x="29" y="147"/>
                  <a:pt x="34" y="148"/>
                  <a:pt x="34" y="151"/>
                </a:cubicBezTo>
                <a:cubicBezTo>
                  <a:pt x="38" y="158"/>
                  <a:pt x="46" y="161"/>
                  <a:pt x="45" y="170"/>
                </a:cubicBezTo>
                <a:cubicBezTo>
                  <a:pt x="44" y="176"/>
                  <a:pt x="43" y="183"/>
                  <a:pt x="41" y="189"/>
                </a:cubicBezTo>
                <a:cubicBezTo>
                  <a:pt x="36" y="207"/>
                  <a:pt x="12" y="195"/>
                  <a:pt x="8" y="202"/>
                </a:cubicBezTo>
                <a:cubicBezTo>
                  <a:pt x="4" y="209"/>
                  <a:pt x="3" y="218"/>
                  <a:pt x="1" y="226"/>
                </a:cubicBezTo>
                <a:cubicBezTo>
                  <a:pt x="0" y="239"/>
                  <a:pt x="0" y="239"/>
                  <a:pt x="0" y="239"/>
                </a:cubicBezTo>
                <a:cubicBezTo>
                  <a:pt x="0" y="239"/>
                  <a:pt x="0" y="239"/>
                  <a:pt x="0" y="239"/>
                </a:cubicBezTo>
                <a:cubicBezTo>
                  <a:pt x="16" y="253"/>
                  <a:pt x="16" y="253"/>
                  <a:pt x="16" y="253"/>
                </a:cubicBezTo>
                <a:cubicBezTo>
                  <a:pt x="22" y="259"/>
                  <a:pt x="23" y="265"/>
                  <a:pt x="26" y="273"/>
                </a:cubicBezTo>
                <a:cubicBezTo>
                  <a:pt x="29" y="281"/>
                  <a:pt x="62" y="281"/>
                  <a:pt x="70" y="280"/>
                </a:cubicBezTo>
                <a:cubicBezTo>
                  <a:pt x="74" y="280"/>
                  <a:pt x="78" y="276"/>
                  <a:pt x="82" y="276"/>
                </a:cubicBezTo>
                <a:cubicBezTo>
                  <a:pt x="87" y="276"/>
                  <a:pt x="92" y="277"/>
                  <a:pt x="98" y="278"/>
                </a:cubicBezTo>
                <a:cubicBezTo>
                  <a:pt x="104" y="278"/>
                  <a:pt x="111" y="274"/>
                  <a:pt x="116" y="271"/>
                </a:cubicBezTo>
                <a:cubicBezTo>
                  <a:pt x="120" y="271"/>
                  <a:pt x="129" y="265"/>
                  <a:pt x="132" y="269"/>
                </a:cubicBezTo>
                <a:cubicBezTo>
                  <a:pt x="138" y="275"/>
                  <a:pt x="176" y="292"/>
                  <a:pt x="165" y="305"/>
                </a:cubicBezTo>
                <a:cubicBezTo>
                  <a:pt x="161" y="308"/>
                  <a:pt x="157" y="310"/>
                  <a:pt x="155" y="315"/>
                </a:cubicBezTo>
                <a:cubicBezTo>
                  <a:pt x="153" y="318"/>
                  <a:pt x="154" y="323"/>
                  <a:pt x="152" y="325"/>
                </a:cubicBezTo>
                <a:cubicBezTo>
                  <a:pt x="148" y="330"/>
                  <a:pt x="143" y="328"/>
                  <a:pt x="140" y="335"/>
                </a:cubicBezTo>
                <a:cubicBezTo>
                  <a:pt x="137" y="340"/>
                  <a:pt x="138" y="345"/>
                  <a:pt x="136" y="350"/>
                </a:cubicBezTo>
                <a:cubicBezTo>
                  <a:pt x="134" y="358"/>
                  <a:pt x="136" y="364"/>
                  <a:pt x="137" y="372"/>
                </a:cubicBezTo>
                <a:cubicBezTo>
                  <a:pt x="138" y="375"/>
                  <a:pt x="138" y="378"/>
                  <a:pt x="139" y="381"/>
                </a:cubicBezTo>
                <a:cubicBezTo>
                  <a:pt x="140" y="383"/>
                  <a:pt x="139" y="386"/>
                  <a:pt x="139" y="388"/>
                </a:cubicBezTo>
                <a:close/>
              </a:path>
            </a:pathLst>
          </a:custGeom>
          <a:solidFill>
            <a:srgbClr val="ED7D31"/>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7" name="Freeform 35"/>
          <p:cNvSpPr>
            <a:spLocks/>
          </p:cNvSpPr>
          <p:nvPr/>
        </p:nvSpPr>
        <p:spPr bwMode="auto">
          <a:xfrm>
            <a:off x="8962387" y="1784997"/>
            <a:ext cx="543608" cy="641999"/>
          </a:xfrm>
          <a:custGeom>
            <a:avLst/>
            <a:gdLst/>
            <a:ahLst/>
            <a:cxnLst>
              <a:cxn ang="0">
                <a:pos x="178" y="1"/>
              </a:cxn>
              <a:cxn ang="0">
                <a:pos x="175" y="10"/>
              </a:cxn>
              <a:cxn ang="0">
                <a:pos x="177" y="33"/>
              </a:cxn>
              <a:cxn ang="0">
                <a:pos x="174" y="51"/>
              </a:cxn>
              <a:cxn ang="0">
                <a:pos x="174" y="51"/>
              </a:cxn>
              <a:cxn ang="0">
                <a:pos x="164" y="54"/>
              </a:cxn>
              <a:cxn ang="0">
                <a:pos x="148" y="62"/>
              </a:cxn>
              <a:cxn ang="0">
                <a:pos x="142" y="67"/>
              </a:cxn>
              <a:cxn ang="0">
                <a:pos x="138" y="82"/>
              </a:cxn>
              <a:cxn ang="0">
                <a:pos x="124" y="95"/>
              </a:cxn>
              <a:cxn ang="0">
                <a:pos x="123" y="107"/>
              </a:cxn>
              <a:cxn ang="0">
                <a:pos x="143" y="117"/>
              </a:cxn>
              <a:cxn ang="0">
                <a:pos x="156" y="145"/>
              </a:cxn>
              <a:cxn ang="0">
                <a:pos x="144" y="163"/>
              </a:cxn>
              <a:cxn ang="0">
                <a:pos x="137" y="181"/>
              </a:cxn>
              <a:cxn ang="0">
                <a:pos x="141" y="187"/>
              </a:cxn>
              <a:cxn ang="0">
                <a:pos x="145" y="192"/>
              </a:cxn>
              <a:cxn ang="0">
                <a:pos x="146" y="198"/>
              </a:cxn>
              <a:cxn ang="0">
                <a:pos x="146" y="198"/>
              </a:cxn>
              <a:cxn ang="0">
                <a:pos x="108" y="209"/>
              </a:cxn>
              <a:cxn ang="0">
                <a:pos x="108" y="209"/>
              </a:cxn>
              <a:cxn ang="0">
                <a:pos x="103" y="198"/>
              </a:cxn>
              <a:cxn ang="0">
                <a:pos x="90" y="193"/>
              </a:cxn>
              <a:cxn ang="0">
                <a:pos x="84" y="189"/>
              </a:cxn>
              <a:cxn ang="0">
                <a:pos x="55" y="182"/>
              </a:cxn>
              <a:cxn ang="0">
                <a:pos x="37" y="169"/>
              </a:cxn>
              <a:cxn ang="0">
                <a:pos x="30" y="158"/>
              </a:cxn>
              <a:cxn ang="0">
                <a:pos x="27" y="143"/>
              </a:cxn>
              <a:cxn ang="0">
                <a:pos x="25" y="126"/>
              </a:cxn>
              <a:cxn ang="0">
                <a:pos x="21" y="114"/>
              </a:cxn>
              <a:cxn ang="0">
                <a:pos x="9" y="111"/>
              </a:cxn>
              <a:cxn ang="0">
                <a:pos x="9" y="111"/>
              </a:cxn>
              <a:cxn ang="0">
                <a:pos x="11" y="100"/>
              </a:cxn>
              <a:cxn ang="0">
                <a:pos x="10" y="95"/>
              </a:cxn>
              <a:cxn ang="0">
                <a:pos x="7" y="88"/>
              </a:cxn>
              <a:cxn ang="0">
                <a:pos x="4" y="62"/>
              </a:cxn>
              <a:cxn ang="0">
                <a:pos x="7" y="44"/>
              </a:cxn>
              <a:cxn ang="0">
                <a:pos x="13" y="34"/>
              </a:cxn>
              <a:cxn ang="0">
                <a:pos x="20" y="21"/>
              </a:cxn>
              <a:cxn ang="0">
                <a:pos x="20" y="21"/>
              </a:cxn>
              <a:cxn ang="0">
                <a:pos x="43" y="21"/>
              </a:cxn>
              <a:cxn ang="0">
                <a:pos x="75" y="30"/>
              </a:cxn>
              <a:cxn ang="0">
                <a:pos x="93" y="18"/>
              </a:cxn>
              <a:cxn ang="0">
                <a:pos x="107" y="24"/>
              </a:cxn>
              <a:cxn ang="0">
                <a:pos x="129" y="14"/>
              </a:cxn>
              <a:cxn ang="0">
                <a:pos x="137" y="7"/>
              </a:cxn>
              <a:cxn ang="0">
                <a:pos x="150" y="6"/>
              </a:cxn>
              <a:cxn ang="0">
                <a:pos x="178" y="1"/>
              </a:cxn>
            </a:cxnLst>
            <a:rect l="0" t="0" r="r" b="b"/>
            <a:pathLst>
              <a:path w="178" h="209">
                <a:moveTo>
                  <a:pt x="178" y="1"/>
                </a:moveTo>
                <a:cubicBezTo>
                  <a:pt x="175" y="10"/>
                  <a:pt x="175" y="10"/>
                  <a:pt x="175" y="10"/>
                </a:cubicBezTo>
                <a:cubicBezTo>
                  <a:pt x="174" y="18"/>
                  <a:pt x="176" y="25"/>
                  <a:pt x="177" y="33"/>
                </a:cubicBezTo>
                <a:cubicBezTo>
                  <a:pt x="178" y="39"/>
                  <a:pt x="176" y="45"/>
                  <a:pt x="174" y="51"/>
                </a:cubicBezTo>
                <a:cubicBezTo>
                  <a:pt x="174" y="51"/>
                  <a:pt x="174" y="51"/>
                  <a:pt x="174" y="51"/>
                </a:cubicBezTo>
                <a:cubicBezTo>
                  <a:pt x="171" y="53"/>
                  <a:pt x="168" y="53"/>
                  <a:pt x="164" y="54"/>
                </a:cubicBezTo>
                <a:cubicBezTo>
                  <a:pt x="159" y="56"/>
                  <a:pt x="154" y="60"/>
                  <a:pt x="148" y="62"/>
                </a:cubicBezTo>
                <a:cubicBezTo>
                  <a:pt x="145" y="64"/>
                  <a:pt x="141" y="63"/>
                  <a:pt x="142" y="67"/>
                </a:cubicBezTo>
                <a:cubicBezTo>
                  <a:pt x="143" y="72"/>
                  <a:pt x="145" y="82"/>
                  <a:pt x="138" y="82"/>
                </a:cubicBezTo>
                <a:cubicBezTo>
                  <a:pt x="132" y="81"/>
                  <a:pt x="127" y="89"/>
                  <a:pt x="124" y="95"/>
                </a:cubicBezTo>
                <a:cubicBezTo>
                  <a:pt x="123" y="100"/>
                  <a:pt x="123" y="102"/>
                  <a:pt x="123" y="107"/>
                </a:cubicBezTo>
                <a:cubicBezTo>
                  <a:pt x="124" y="110"/>
                  <a:pt x="139" y="115"/>
                  <a:pt x="143" y="117"/>
                </a:cubicBezTo>
                <a:cubicBezTo>
                  <a:pt x="153" y="120"/>
                  <a:pt x="168" y="136"/>
                  <a:pt x="156" y="145"/>
                </a:cubicBezTo>
                <a:cubicBezTo>
                  <a:pt x="151" y="149"/>
                  <a:pt x="148" y="158"/>
                  <a:pt x="144" y="163"/>
                </a:cubicBezTo>
                <a:cubicBezTo>
                  <a:pt x="139" y="168"/>
                  <a:pt x="133" y="173"/>
                  <a:pt x="137" y="181"/>
                </a:cubicBezTo>
                <a:cubicBezTo>
                  <a:pt x="138" y="183"/>
                  <a:pt x="139" y="186"/>
                  <a:pt x="141" y="187"/>
                </a:cubicBezTo>
                <a:cubicBezTo>
                  <a:pt x="143" y="188"/>
                  <a:pt x="144" y="190"/>
                  <a:pt x="145" y="192"/>
                </a:cubicBezTo>
                <a:cubicBezTo>
                  <a:pt x="146" y="198"/>
                  <a:pt x="146" y="198"/>
                  <a:pt x="146" y="198"/>
                </a:cubicBezTo>
                <a:cubicBezTo>
                  <a:pt x="146" y="198"/>
                  <a:pt x="146" y="198"/>
                  <a:pt x="146" y="198"/>
                </a:cubicBezTo>
                <a:cubicBezTo>
                  <a:pt x="108" y="209"/>
                  <a:pt x="108" y="209"/>
                  <a:pt x="108" y="209"/>
                </a:cubicBezTo>
                <a:cubicBezTo>
                  <a:pt x="108" y="209"/>
                  <a:pt x="108" y="209"/>
                  <a:pt x="108" y="209"/>
                </a:cubicBezTo>
                <a:cubicBezTo>
                  <a:pt x="108" y="207"/>
                  <a:pt x="105" y="200"/>
                  <a:pt x="103" y="198"/>
                </a:cubicBezTo>
                <a:cubicBezTo>
                  <a:pt x="99" y="195"/>
                  <a:pt x="94" y="195"/>
                  <a:pt x="90" y="193"/>
                </a:cubicBezTo>
                <a:cubicBezTo>
                  <a:pt x="89" y="193"/>
                  <a:pt x="83" y="191"/>
                  <a:pt x="84" y="189"/>
                </a:cubicBezTo>
                <a:cubicBezTo>
                  <a:pt x="78" y="183"/>
                  <a:pt x="63" y="184"/>
                  <a:pt x="55" y="182"/>
                </a:cubicBezTo>
                <a:cubicBezTo>
                  <a:pt x="47" y="181"/>
                  <a:pt x="45" y="173"/>
                  <a:pt x="37" y="169"/>
                </a:cubicBezTo>
                <a:cubicBezTo>
                  <a:pt x="33" y="167"/>
                  <a:pt x="31" y="163"/>
                  <a:pt x="30" y="158"/>
                </a:cubicBezTo>
                <a:cubicBezTo>
                  <a:pt x="28" y="152"/>
                  <a:pt x="30" y="149"/>
                  <a:pt x="27" y="143"/>
                </a:cubicBezTo>
                <a:cubicBezTo>
                  <a:pt x="25" y="137"/>
                  <a:pt x="25" y="132"/>
                  <a:pt x="25" y="126"/>
                </a:cubicBezTo>
                <a:cubicBezTo>
                  <a:pt x="25" y="123"/>
                  <a:pt x="26" y="114"/>
                  <a:pt x="21" y="114"/>
                </a:cubicBezTo>
                <a:cubicBezTo>
                  <a:pt x="17" y="114"/>
                  <a:pt x="13" y="113"/>
                  <a:pt x="9" y="111"/>
                </a:cubicBezTo>
                <a:cubicBezTo>
                  <a:pt x="9" y="111"/>
                  <a:pt x="9" y="111"/>
                  <a:pt x="9" y="111"/>
                </a:cubicBezTo>
                <a:cubicBezTo>
                  <a:pt x="10" y="108"/>
                  <a:pt x="11" y="103"/>
                  <a:pt x="11" y="100"/>
                </a:cubicBezTo>
                <a:cubicBezTo>
                  <a:pt x="11" y="98"/>
                  <a:pt x="11" y="96"/>
                  <a:pt x="10" y="95"/>
                </a:cubicBezTo>
                <a:cubicBezTo>
                  <a:pt x="8" y="92"/>
                  <a:pt x="7" y="93"/>
                  <a:pt x="7" y="88"/>
                </a:cubicBezTo>
                <a:cubicBezTo>
                  <a:pt x="6" y="79"/>
                  <a:pt x="0" y="70"/>
                  <a:pt x="4" y="62"/>
                </a:cubicBezTo>
                <a:cubicBezTo>
                  <a:pt x="9" y="56"/>
                  <a:pt x="3" y="50"/>
                  <a:pt x="7" y="44"/>
                </a:cubicBezTo>
                <a:cubicBezTo>
                  <a:pt x="9" y="41"/>
                  <a:pt x="11" y="37"/>
                  <a:pt x="13" y="34"/>
                </a:cubicBezTo>
                <a:cubicBezTo>
                  <a:pt x="15" y="30"/>
                  <a:pt x="17" y="24"/>
                  <a:pt x="20" y="21"/>
                </a:cubicBezTo>
                <a:cubicBezTo>
                  <a:pt x="20" y="21"/>
                  <a:pt x="20" y="21"/>
                  <a:pt x="20" y="21"/>
                </a:cubicBezTo>
                <a:cubicBezTo>
                  <a:pt x="28" y="23"/>
                  <a:pt x="35" y="19"/>
                  <a:pt x="43" y="21"/>
                </a:cubicBezTo>
                <a:cubicBezTo>
                  <a:pt x="54" y="23"/>
                  <a:pt x="62" y="28"/>
                  <a:pt x="75" y="30"/>
                </a:cubicBezTo>
                <a:cubicBezTo>
                  <a:pt x="86" y="32"/>
                  <a:pt x="86" y="19"/>
                  <a:pt x="93" y="18"/>
                </a:cubicBezTo>
                <a:cubicBezTo>
                  <a:pt x="98" y="18"/>
                  <a:pt x="100" y="25"/>
                  <a:pt x="107" y="24"/>
                </a:cubicBezTo>
                <a:cubicBezTo>
                  <a:pt x="118" y="22"/>
                  <a:pt x="116" y="14"/>
                  <a:pt x="129" y="14"/>
                </a:cubicBezTo>
                <a:cubicBezTo>
                  <a:pt x="132" y="14"/>
                  <a:pt x="135" y="9"/>
                  <a:pt x="137" y="7"/>
                </a:cubicBezTo>
                <a:cubicBezTo>
                  <a:pt x="141" y="4"/>
                  <a:pt x="147" y="8"/>
                  <a:pt x="150" y="6"/>
                </a:cubicBezTo>
                <a:cubicBezTo>
                  <a:pt x="159" y="7"/>
                  <a:pt x="171" y="0"/>
                  <a:pt x="178" y="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8" name="Freeform 36"/>
          <p:cNvSpPr>
            <a:spLocks/>
          </p:cNvSpPr>
          <p:nvPr/>
        </p:nvSpPr>
        <p:spPr bwMode="auto">
          <a:xfrm>
            <a:off x="7580001" y="1777618"/>
            <a:ext cx="669055" cy="514091"/>
          </a:xfrm>
          <a:custGeom>
            <a:avLst/>
            <a:gdLst/>
            <a:ahLst/>
            <a:cxnLst>
              <a:cxn ang="0">
                <a:pos x="218" y="40"/>
              </a:cxn>
              <a:cxn ang="0">
                <a:pos x="217" y="55"/>
              </a:cxn>
              <a:cxn ang="0">
                <a:pos x="213" y="68"/>
              </a:cxn>
              <a:cxn ang="0">
                <a:pos x="208" y="86"/>
              </a:cxn>
              <a:cxn ang="0">
                <a:pos x="194" y="103"/>
              </a:cxn>
              <a:cxn ang="0">
                <a:pos x="182" y="120"/>
              </a:cxn>
              <a:cxn ang="0">
                <a:pos x="163" y="120"/>
              </a:cxn>
              <a:cxn ang="0">
                <a:pos x="127" y="121"/>
              </a:cxn>
              <a:cxn ang="0">
                <a:pos x="111" y="140"/>
              </a:cxn>
              <a:cxn ang="0">
                <a:pos x="92" y="149"/>
              </a:cxn>
              <a:cxn ang="0">
                <a:pos x="81" y="153"/>
              </a:cxn>
              <a:cxn ang="0">
                <a:pos x="77" y="157"/>
              </a:cxn>
              <a:cxn ang="0">
                <a:pos x="73" y="162"/>
              </a:cxn>
              <a:cxn ang="0">
                <a:pos x="67" y="168"/>
              </a:cxn>
              <a:cxn ang="0">
                <a:pos x="67" y="168"/>
              </a:cxn>
              <a:cxn ang="0">
                <a:pos x="60" y="167"/>
              </a:cxn>
              <a:cxn ang="0">
                <a:pos x="60" y="167"/>
              </a:cxn>
              <a:cxn ang="0">
                <a:pos x="60" y="152"/>
              </a:cxn>
              <a:cxn ang="0">
                <a:pos x="56" y="145"/>
              </a:cxn>
              <a:cxn ang="0">
                <a:pos x="60" y="129"/>
              </a:cxn>
              <a:cxn ang="0">
                <a:pos x="70" y="117"/>
              </a:cxn>
              <a:cxn ang="0">
                <a:pos x="79" y="110"/>
              </a:cxn>
              <a:cxn ang="0">
                <a:pos x="71" y="97"/>
              </a:cxn>
              <a:cxn ang="0">
                <a:pos x="63" y="89"/>
              </a:cxn>
              <a:cxn ang="0">
                <a:pos x="54" y="85"/>
              </a:cxn>
              <a:cxn ang="0">
                <a:pos x="43" y="76"/>
              </a:cxn>
              <a:cxn ang="0">
                <a:pos x="22" y="77"/>
              </a:cxn>
              <a:cxn ang="0">
                <a:pos x="8" y="72"/>
              </a:cxn>
              <a:cxn ang="0">
                <a:pos x="2" y="57"/>
              </a:cxn>
              <a:cxn ang="0">
                <a:pos x="3" y="47"/>
              </a:cxn>
              <a:cxn ang="0">
                <a:pos x="11" y="31"/>
              </a:cxn>
              <a:cxn ang="0">
                <a:pos x="8" y="15"/>
              </a:cxn>
              <a:cxn ang="0">
                <a:pos x="18" y="0"/>
              </a:cxn>
              <a:cxn ang="0">
                <a:pos x="18" y="0"/>
              </a:cxn>
              <a:cxn ang="0">
                <a:pos x="30" y="3"/>
              </a:cxn>
              <a:cxn ang="0">
                <a:pos x="42" y="9"/>
              </a:cxn>
              <a:cxn ang="0">
                <a:pos x="53" y="11"/>
              </a:cxn>
              <a:cxn ang="0">
                <a:pos x="71" y="13"/>
              </a:cxn>
              <a:cxn ang="0">
                <a:pos x="74" y="26"/>
              </a:cxn>
              <a:cxn ang="0">
                <a:pos x="93" y="30"/>
              </a:cxn>
              <a:cxn ang="0">
                <a:pos x="101" y="39"/>
              </a:cxn>
              <a:cxn ang="0">
                <a:pos x="112" y="41"/>
              </a:cxn>
              <a:cxn ang="0">
                <a:pos x="130" y="50"/>
              </a:cxn>
              <a:cxn ang="0">
                <a:pos x="170" y="42"/>
              </a:cxn>
              <a:cxn ang="0">
                <a:pos x="190" y="21"/>
              </a:cxn>
              <a:cxn ang="0">
                <a:pos x="203" y="23"/>
              </a:cxn>
              <a:cxn ang="0">
                <a:pos x="206" y="36"/>
              </a:cxn>
              <a:cxn ang="0">
                <a:pos x="218" y="40"/>
              </a:cxn>
            </a:cxnLst>
            <a:rect l="0" t="0" r="r" b="b"/>
            <a:pathLst>
              <a:path w="218" h="168">
                <a:moveTo>
                  <a:pt x="218" y="40"/>
                </a:moveTo>
                <a:cubicBezTo>
                  <a:pt x="217" y="46"/>
                  <a:pt x="216" y="50"/>
                  <a:pt x="217" y="55"/>
                </a:cubicBezTo>
                <a:cubicBezTo>
                  <a:pt x="217" y="59"/>
                  <a:pt x="215" y="64"/>
                  <a:pt x="213" y="68"/>
                </a:cubicBezTo>
                <a:cubicBezTo>
                  <a:pt x="210" y="74"/>
                  <a:pt x="212" y="79"/>
                  <a:pt x="208" y="86"/>
                </a:cubicBezTo>
                <a:cubicBezTo>
                  <a:pt x="204" y="91"/>
                  <a:pt x="199" y="99"/>
                  <a:pt x="194" y="103"/>
                </a:cubicBezTo>
                <a:cubicBezTo>
                  <a:pt x="192" y="109"/>
                  <a:pt x="187" y="116"/>
                  <a:pt x="182" y="120"/>
                </a:cubicBezTo>
                <a:cubicBezTo>
                  <a:pt x="176" y="123"/>
                  <a:pt x="170" y="118"/>
                  <a:pt x="163" y="120"/>
                </a:cubicBezTo>
                <a:cubicBezTo>
                  <a:pt x="151" y="123"/>
                  <a:pt x="139" y="117"/>
                  <a:pt x="127" y="121"/>
                </a:cubicBezTo>
                <a:cubicBezTo>
                  <a:pt x="119" y="124"/>
                  <a:pt x="116" y="137"/>
                  <a:pt x="111" y="140"/>
                </a:cubicBezTo>
                <a:cubicBezTo>
                  <a:pt x="110" y="143"/>
                  <a:pt x="95" y="147"/>
                  <a:pt x="92" y="149"/>
                </a:cubicBezTo>
                <a:cubicBezTo>
                  <a:pt x="89" y="149"/>
                  <a:pt x="83" y="151"/>
                  <a:pt x="81" y="153"/>
                </a:cubicBezTo>
                <a:cubicBezTo>
                  <a:pt x="80" y="155"/>
                  <a:pt x="78" y="156"/>
                  <a:pt x="77" y="157"/>
                </a:cubicBezTo>
                <a:cubicBezTo>
                  <a:pt x="76" y="159"/>
                  <a:pt x="74" y="160"/>
                  <a:pt x="73" y="162"/>
                </a:cubicBezTo>
                <a:cubicBezTo>
                  <a:pt x="67" y="168"/>
                  <a:pt x="67" y="168"/>
                  <a:pt x="67" y="168"/>
                </a:cubicBezTo>
                <a:cubicBezTo>
                  <a:pt x="67" y="168"/>
                  <a:pt x="67" y="168"/>
                  <a:pt x="67" y="168"/>
                </a:cubicBezTo>
                <a:cubicBezTo>
                  <a:pt x="60" y="167"/>
                  <a:pt x="60" y="167"/>
                  <a:pt x="60" y="167"/>
                </a:cubicBezTo>
                <a:cubicBezTo>
                  <a:pt x="60" y="167"/>
                  <a:pt x="60" y="167"/>
                  <a:pt x="60" y="167"/>
                </a:cubicBezTo>
                <a:cubicBezTo>
                  <a:pt x="60" y="152"/>
                  <a:pt x="60" y="152"/>
                  <a:pt x="60" y="152"/>
                </a:cubicBezTo>
                <a:cubicBezTo>
                  <a:pt x="59" y="150"/>
                  <a:pt x="57" y="147"/>
                  <a:pt x="56" y="145"/>
                </a:cubicBezTo>
                <a:cubicBezTo>
                  <a:pt x="56" y="144"/>
                  <a:pt x="59" y="131"/>
                  <a:pt x="60" y="129"/>
                </a:cubicBezTo>
                <a:cubicBezTo>
                  <a:pt x="62" y="123"/>
                  <a:pt x="64" y="121"/>
                  <a:pt x="70" y="117"/>
                </a:cubicBezTo>
                <a:cubicBezTo>
                  <a:pt x="73" y="115"/>
                  <a:pt x="76" y="113"/>
                  <a:pt x="79" y="110"/>
                </a:cubicBezTo>
                <a:cubicBezTo>
                  <a:pt x="82" y="107"/>
                  <a:pt x="71" y="105"/>
                  <a:pt x="71" y="97"/>
                </a:cubicBezTo>
                <a:cubicBezTo>
                  <a:pt x="71" y="90"/>
                  <a:pt x="69" y="90"/>
                  <a:pt x="63" y="89"/>
                </a:cubicBezTo>
                <a:cubicBezTo>
                  <a:pt x="59" y="88"/>
                  <a:pt x="57" y="89"/>
                  <a:pt x="54" y="85"/>
                </a:cubicBezTo>
                <a:cubicBezTo>
                  <a:pt x="49" y="79"/>
                  <a:pt x="50" y="79"/>
                  <a:pt x="43" y="76"/>
                </a:cubicBezTo>
                <a:cubicBezTo>
                  <a:pt x="33" y="71"/>
                  <a:pt x="32" y="77"/>
                  <a:pt x="22" y="77"/>
                </a:cubicBezTo>
                <a:cubicBezTo>
                  <a:pt x="15" y="79"/>
                  <a:pt x="13" y="78"/>
                  <a:pt x="8" y="72"/>
                </a:cubicBezTo>
                <a:cubicBezTo>
                  <a:pt x="5" y="69"/>
                  <a:pt x="3" y="62"/>
                  <a:pt x="2" y="57"/>
                </a:cubicBezTo>
                <a:cubicBezTo>
                  <a:pt x="0" y="53"/>
                  <a:pt x="0" y="51"/>
                  <a:pt x="3" y="47"/>
                </a:cubicBezTo>
                <a:cubicBezTo>
                  <a:pt x="7" y="43"/>
                  <a:pt x="10" y="36"/>
                  <a:pt x="11" y="31"/>
                </a:cubicBezTo>
                <a:cubicBezTo>
                  <a:pt x="12" y="25"/>
                  <a:pt x="7" y="20"/>
                  <a:pt x="8" y="15"/>
                </a:cubicBezTo>
                <a:cubicBezTo>
                  <a:pt x="18" y="0"/>
                  <a:pt x="18" y="0"/>
                  <a:pt x="18" y="0"/>
                </a:cubicBezTo>
                <a:cubicBezTo>
                  <a:pt x="18" y="0"/>
                  <a:pt x="18" y="0"/>
                  <a:pt x="18" y="0"/>
                </a:cubicBezTo>
                <a:cubicBezTo>
                  <a:pt x="21" y="1"/>
                  <a:pt x="26" y="2"/>
                  <a:pt x="30" y="3"/>
                </a:cubicBezTo>
                <a:cubicBezTo>
                  <a:pt x="37" y="5"/>
                  <a:pt x="34" y="11"/>
                  <a:pt x="42" y="9"/>
                </a:cubicBezTo>
                <a:cubicBezTo>
                  <a:pt x="48" y="7"/>
                  <a:pt x="48" y="9"/>
                  <a:pt x="53" y="11"/>
                </a:cubicBezTo>
                <a:cubicBezTo>
                  <a:pt x="57" y="12"/>
                  <a:pt x="68" y="11"/>
                  <a:pt x="71" y="13"/>
                </a:cubicBezTo>
                <a:cubicBezTo>
                  <a:pt x="73" y="15"/>
                  <a:pt x="68" y="22"/>
                  <a:pt x="74" y="26"/>
                </a:cubicBezTo>
                <a:cubicBezTo>
                  <a:pt x="80" y="29"/>
                  <a:pt x="87" y="27"/>
                  <a:pt x="93" y="30"/>
                </a:cubicBezTo>
                <a:cubicBezTo>
                  <a:pt x="96" y="31"/>
                  <a:pt x="96" y="37"/>
                  <a:pt x="101" y="39"/>
                </a:cubicBezTo>
                <a:cubicBezTo>
                  <a:pt x="104" y="40"/>
                  <a:pt x="108" y="40"/>
                  <a:pt x="112" y="41"/>
                </a:cubicBezTo>
                <a:cubicBezTo>
                  <a:pt x="119" y="42"/>
                  <a:pt x="119" y="51"/>
                  <a:pt x="130" y="50"/>
                </a:cubicBezTo>
                <a:cubicBezTo>
                  <a:pt x="143" y="49"/>
                  <a:pt x="161" y="53"/>
                  <a:pt x="170" y="42"/>
                </a:cubicBezTo>
                <a:cubicBezTo>
                  <a:pt x="176" y="33"/>
                  <a:pt x="178" y="22"/>
                  <a:pt x="190" y="21"/>
                </a:cubicBezTo>
                <a:cubicBezTo>
                  <a:pt x="193" y="21"/>
                  <a:pt x="201" y="21"/>
                  <a:pt x="203" y="23"/>
                </a:cubicBezTo>
                <a:cubicBezTo>
                  <a:pt x="206" y="24"/>
                  <a:pt x="203" y="33"/>
                  <a:pt x="206" y="36"/>
                </a:cubicBezTo>
                <a:cubicBezTo>
                  <a:pt x="208" y="38"/>
                  <a:pt x="214" y="40"/>
                  <a:pt x="218" y="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09" name="Freeform 37"/>
          <p:cNvSpPr>
            <a:spLocks/>
          </p:cNvSpPr>
          <p:nvPr/>
        </p:nvSpPr>
        <p:spPr bwMode="auto">
          <a:xfrm>
            <a:off x="7156922" y="2289249"/>
            <a:ext cx="961767" cy="787124"/>
          </a:xfrm>
          <a:custGeom>
            <a:avLst/>
            <a:gdLst/>
            <a:ahLst/>
            <a:cxnLst>
              <a:cxn ang="0">
                <a:pos x="206" y="1"/>
              </a:cxn>
              <a:cxn ang="0">
                <a:pos x="213" y="12"/>
              </a:cxn>
              <a:cxn ang="0">
                <a:pos x="233" y="28"/>
              </a:cxn>
              <a:cxn ang="0">
                <a:pos x="257" y="27"/>
              </a:cxn>
              <a:cxn ang="0">
                <a:pos x="281" y="29"/>
              </a:cxn>
              <a:cxn ang="0">
                <a:pos x="290" y="53"/>
              </a:cxn>
              <a:cxn ang="0">
                <a:pos x="293" y="67"/>
              </a:cxn>
              <a:cxn ang="0">
                <a:pos x="298" y="91"/>
              </a:cxn>
              <a:cxn ang="0">
                <a:pos x="314" y="117"/>
              </a:cxn>
              <a:cxn ang="0">
                <a:pos x="277" y="149"/>
              </a:cxn>
              <a:cxn ang="0">
                <a:pos x="269" y="186"/>
              </a:cxn>
              <a:cxn ang="0">
                <a:pos x="245" y="202"/>
              </a:cxn>
              <a:cxn ang="0">
                <a:pos x="219" y="213"/>
              </a:cxn>
              <a:cxn ang="0">
                <a:pos x="205" y="234"/>
              </a:cxn>
              <a:cxn ang="0">
                <a:pos x="165" y="240"/>
              </a:cxn>
              <a:cxn ang="0">
                <a:pos x="148" y="242"/>
              </a:cxn>
              <a:cxn ang="0">
                <a:pos x="141" y="216"/>
              </a:cxn>
              <a:cxn ang="0">
                <a:pos x="135" y="194"/>
              </a:cxn>
              <a:cxn ang="0">
                <a:pos x="84" y="172"/>
              </a:cxn>
              <a:cxn ang="0">
                <a:pos x="83" y="159"/>
              </a:cxn>
              <a:cxn ang="0">
                <a:pos x="68" y="134"/>
              </a:cxn>
              <a:cxn ang="0">
                <a:pos x="34" y="106"/>
              </a:cxn>
              <a:cxn ang="0">
                <a:pos x="16" y="90"/>
              </a:cxn>
              <a:cxn ang="0">
                <a:pos x="6" y="89"/>
              </a:cxn>
              <a:cxn ang="0">
                <a:pos x="0" y="78"/>
              </a:cxn>
              <a:cxn ang="0">
                <a:pos x="14" y="64"/>
              </a:cxn>
              <a:cxn ang="0">
                <a:pos x="20" y="63"/>
              </a:cxn>
              <a:cxn ang="0">
                <a:pos x="80" y="57"/>
              </a:cxn>
              <a:cxn ang="0">
                <a:pos x="110" y="48"/>
              </a:cxn>
              <a:cxn ang="0">
                <a:pos x="125" y="46"/>
              </a:cxn>
              <a:cxn ang="0">
                <a:pos x="161" y="42"/>
              </a:cxn>
              <a:cxn ang="0">
                <a:pos x="168" y="20"/>
              </a:cxn>
              <a:cxn ang="0">
                <a:pos x="199" y="0"/>
              </a:cxn>
            </a:cxnLst>
            <a:rect l="0" t="0" r="r" b="b"/>
            <a:pathLst>
              <a:path w="315" h="257">
                <a:moveTo>
                  <a:pt x="199" y="0"/>
                </a:moveTo>
                <a:cubicBezTo>
                  <a:pt x="206" y="1"/>
                  <a:pt x="206" y="1"/>
                  <a:pt x="206" y="1"/>
                </a:cubicBezTo>
                <a:cubicBezTo>
                  <a:pt x="206" y="1"/>
                  <a:pt x="206" y="1"/>
                  <a:pt x="206" y="1"/>
                </a:cubicBezTo>
                <a:cubicBezTo>
                  <a:pt x="208" y="4"/>
                  <a:pt x="212" y="10"/>
                  <a:pt x="213" y="12"/>
                </a:cubicBezTo>
                <a:cubicBezTo>
                  <a:pt x="213" y="17"/>
                  <a:pt x="215" y="20"/>
                  <a:pt x="220" y="21"/>
                </a:cubicBezTo>
                <a:cubicBezTo>
                  <a:pt x="225" y="22"/>
                  <a:pt x="228" y="29"/>
                  <a:pt x="233" y="28"/>
                </a:cubicBezTo>
                <a:cubicBezTo>
                  <a:pt x="240" y="25"/>
                  <a:pt x="241" y="32"/>
                  <a:pt x="247" y="32"/>
                </a:cubicBezTo>
                <a:cubicBezTo>
                  <a:pt x="251" y="30"/>
                  <a:pt x="253" y="27"/>
                  <a:pt x="257" y="27"/>
                </a:cubicBezTo>
                <a:cubicBezTo>
                  <a:pt x="259" y="27"/>
                  <a:pt x="262" y="28"/>
                  <a:pt x="265" y="29"/>
                </a:cubicBezTo>
                <a:cubicBezTo>
                  <a:pt x="270" y="30"/>
                  <a:pt x="276" y="28"/>
                  <a:pt x="281" y="29"/>
                </a:cubicBezTo>
                <a:cubicBezTo>
                  <a:pt x="285" y="30"/>
                  <a:pt x="282" y="34"/>
                  <a:pt x="282" y="37"/>
                </a:cubicBezTo>
                <a:cubicBezTo>
                  <a:pt x="281" y="44"/>
                  <a:pt x="287" y="47"/>
                  <a:pt x="290" y="53"/>
                </a:cubicBezTo>
                <a:cubicBezTo>
                  <a:pt x="291" y="55"/>
                  <a:pt x="290" y="66"/>
                  <a:pt x="293" y="67"/>
                </a:cubicBezTo>
                <a:cubicBezTo>
                  <a:pt x="293" y="67"/>
                  <a:pt x="293" y="67"/>
                  <a:pt x="293" y="67"/>
                </a:cubicBezTo>
                <a:cubicBezTo>
                  <a:pt x="293" y="73"/>
                  <a:pt x="306" y="79"/>
                  <a:pt x="301" y="86"/>
                </a:cubicBezTo>
                <a:cubicBezTo>
                  <a:pt x="300" y="87"/>
                  <a:pt x="298" y="89"/>
                  <a:pt x="298" y="91"/>
                </a:cubicBezTo>
                <a:cubicBezTo>
                  <a:pt x="298" y="94"/>
                  <a:pt x="303" y="95"/>
                  <a:pt x="303" y="98"/>
                </a:cubicBezTo>
                <a:cubicBezTo>
                  <a:pt x="307" y="105"/>
                  <a:pt x="315" y="108"/>
                  <a:pt x="314" y="117"/>
                </a:cubicBezTo>
                <a:cubicBezTo>
                  <a:pt x="313" y="123"/>
                  <a:pt x="312" y="130"/>
                  <a:pt x="310" y="136"/>
                </a:cubicBezTo>
                <a:cubicBezTo>
                  <a:pt x="305" y="154"/>
                  <a:pt x="281" y="142"/>
                  <a:pt x="277" y="149"/>
                </a:cubicBezTo>
                <a:cubicBezTo>
                  <a:pt x="273" y="156"/>
                  <a:pt x="272" y="165"/>
                  <a:pt x="270" y="173"/>
                </a:cubicBezTo>
                <a:cubicBezTo>
                  <a:pt x="269" y="186"/>
                  <a:pt x="269" y="186"/>
                  <a:pt x="269" y="186"/>
                </a:cubicBezTo>
                <a:cubicBezTo>
                  <a:pt x="269" y="186"/>
                  <a:pt x="269" y="186"/>
                  <a:pt x="269" y="186"/>
                </a:cubicBezTo>
                <a:cubicBezTo>
                  <a:pt x="245" y="202"/>
                  <a:pt x="245" y="202"/>
                  <a:pt x="245" y="202"/>
                </a:cubicBezTo>
                <a:cubicBezTo>
                  <a:pt x="241" y="205"/>
                  <a:pt x="236" y="204"/>
                  <a:pt x="232" y="205"/>
                </a:cubicBezTo>
                <a:cubicBezTo>
                  <a:pt x="226" y="208"/>
                  <a:pt x="223" y="209"/>
                  <a:pt x="219" y="213"/>
                </a:cubicBezTo>
                <a:cubicBezTo>
                  <a:pt x="212" y="218"/>
                  <a:pt x="203" y="212"/>
                  <a:pt x="205" y="224"/>
                </a:cubicBezTo>
                <a:cubicBezTo>
                  <a:pt x="206" y="229"/>
                  <a:pt x="211" y="229"/>
                  <a:pt x="205" y="234"/>
                </a:cubicBezTo>
                <a:cubicBezTo>
                  <a:pt x="190" y="249"/>
                  <a:pt x="190" y="249"/>
                  <a:pt x="190" y="249"/>
                </a:cubicBezTo>
                <a:cubicBezTo>
                  <a:pt x="181" y="257"/>
                  <a:pt x="172" y="245"/>
                  <a:pt x="165" y="240"/>
                </a:cubicBezTo>
                <a:cubicBezTo>
                  <a:pt x="160" y="236"/>
                  <a:pt x="153" y="241"/>
                  <a:pt x="148" y="242"/>
                </a:cubicBezTo>
                <a:cubicBezTo>
                  <a:pt x="148" y="242"/>
                  <a:pt x="148" y="242"/>
                  <a:pt x="148" y="242"/>
                </a:cubicBezTo>
                <a:cubicBezTo>
                  <a:pt x="145" y="232"/>
                  <a:pt x="145" y="232"/>
                  <a:pt x="145" y="232"/>
                </a:cubicBezTo>
                <a:cubicBezTo>
                  <a:pt x="144" y="227"/>
                  <a:pt x="143" y="221"/>
                  <a:pt x="141" y="216"/>
                </a:cubicBezTo>
                <a:cubicBezTo>
                  <a:pt x="140" y="213"/>
                  <a:pt x="138" y="211"/>
                  <a:pt x="138" y="207"/>
                </a:cubicBezTo>
                <a:cubicBezTo>
                  <a:pt x="137" y="203"/>
                  <a:pt x="137" y="198"/>
                  <a:pt x="135" y="194"/>
                </a:cubicBezTo>
                <a:cubicBezTo>
                  <a:pt x="132" y="187"/>
                  <a:pt x="123" y="184"/>
                  <a:pt x="117" y="183"/>
                </a:cubicBezTo>
                <a:cubicBezTo>
                  <a:pt x="84" y="172"/>
                  <a:pt x="84" y="172"/>
                  <a:pt x="84" y="172"/>
                </a:cubicBezTo>
                <a:cubicBezTo>
                  <a:pt x="84" y="172"/>
                  <a:pt x="84" y="172"/>
                  <a:pt x="84" y="172"/>
                </a:cubicBezTo>
                <a:cubicBezTo>
                  <a:pt x="84" y="167"/>
                  <a:pt x="86" y="164"/>
                  <a:pt x="83" y="159"/>
                </a:cubicBezTo>
                <a:cubicBezTo>
                  <a:pt x="80" y="155"/>
                  <a:pt x="74" y="152"/>
                  <a:pt x="69" y="149"/>
                </a:cubicBezTo>
                <a:cubicBezTo>
                  <a:pt x="66" y="143"/>
                  <a:pt x="68" y="141"/>
                  <a:pt x="68" y="134"/>
                </a:cubicBezTo>
                <a:cubicBezTo>
                  <a:pt x="68" y="128"/>
                  <a:pt x="65" y="126"/>
                  <a:pt x="62" y="122"/>
                </a:cubicBezTo>
                <a:cubicBezTo>
                  <a:pt x="54" y="114"/>
                  <a:pt x="47" y="106"/>
                  <a:pt x="34" y="106"/>
                </a:cubicBezTo>
                <a:cubicBezTo>
                  <a:pt x="29" y="106"/>
                  <a:pt x="23" y="104"/>
                  <a:pt x="21" y="98"/>
                </a:cubicBezTo>
                <a:cubicBezTo>
                  <a:pt x="19" y="94"/>
                  <a:pt x="19" y="93"/>
                  <a:pt x="16" y="90"/>
                </a:cubicBezTo>
                <a:cubicBezTo>
                  <a:pt x="6" y="89"/>
                  <a:pt x="6" y="89"/>
                  <a:pt x="6" y="89"/>
                </a:cubicBezTo>
                <a:cubicBezTo>
                  <a:pt x="6" y="89"/>
                  <a:pt x="6" y="89"/>
                  <a:pt x="6" y="89"/>
                </a:cubicBezTo>
                <a:cubicBezTo>
                  <a:pt x="5" y="87"/>
                  <a:pt x="4" y="85"/>
                  <a:pt x="2" y="83"/>
                </a:cubicBezTo>
                <a:cubicBezTo>
                  <a:pt x="0" y="82"/>
                  <a:pt x="0" y="80"/>
                  <a:pt x="0" y="78"/>
                </a:cubicBezTo>
                <a:cubicBezTo>
                  <a:pt x="0" y="74"/>
                  <a:pt x="0" y="69"/>
                  <a:pt x="3" y="67"/>
                </a:cubicBezTo>
                <a:cubicBezTo>
                  <a:pt x="6" y="64"/>
                  <a:pt x="10" y="65"/>
                  <a:pt x="14" y="64"/>
                </a:cubicBezTo>
                <a:cubicBezTo>
                  <a:pt x="20" y="63"/>
                  <a:pt x="20" y="63"/>
                  <a:pt x="20" y="63"/>
                </a:cubicBezTo>
                <a:cubicBezTo>
                  <a:pt x="20" y="63"/>
                  <a:pt x="20" y="63"/>
                  <a:pt x="20" y="63"/>
                </a:cubicBezTo>
                <a:cubicBezTo>
                  <a:pt x="30" y="68"/>
                  <a:pt x="43" y="62"/>
                  <a:pt x="50" y="55"/>
                </a:cubicBezTo>
                <a:cubicBezTo>
                  <a:pt x="65" y="37"/>
                  <a:pt x="69" y="63"/>
                  <a:pt x="80" y="57"/>
                </a:cubicBezTo>
                <a:cubicBezTo>
                  <a:pt x="84" y="55"/>
                  <a:pt x="85" y="44"/>
                  <a:pt x="91" y="45"/>
                </a:cubicBezTo>
                <a:cubicBezTo>
                  <a:pt x="98" y="46"/>
                  <a:pt x="103" y="49"/>
                  <a:pt x="110" y="48"/>
                </a:cubicBezTo>
                <a:cubicBezTo>
                  <a:pt x="114" y="48"/>
                  <a:pt x="118" y="43"/>
                  <a:pt x="120" y="40"/>
                </a:cubicBezTo>
                <a:cubicBezTo>
                  <a:pt x="123" y="40"/>
                  <a:pt x="123" y="43"/>
                  <a:pt x="125" y="46"/>
                </a:cubicBezTo>
                <a:cubicBezTo>
                  <a:pt x="127" y="48"/>
                  <a:pt x="141" y="50"/>
                  <a:pt x="145" y="49"/>
                </a:cubicBezTo>
                <a:cubicBezTo>
                  <a:pt x="151" y="47"/>
                  <a:pt x="155" y="44"/>
                  <a:pt x="161" y="42"/>
                </a:cubicBezTo>
                <a:cubicBezTo>
                  <a:pt x="173" y="38"/>
                  <a:pt x="166" y="38"/>
                  <a:pt x="161" y="31"/>
                </a:cubicBezTo>
                <a:cubicBezTo>
                  <a:pt x="158" y="25"/>
                  <a:pt x="162" y="21"/>
                  <a:pt x="168" y="20"/>
                </a:cubicBezTo>
                <a:cubicBezTo>
                  <a:pt x="171" y="14"/>
                  <a:pt x="171" y="10"/>
                  <a:pt x="178" y="7"/>
                </a:cubicBezTo>
                <a:cubicBezTo>
                  <a:pt x="199" y="0"/>
                  <a:pt x="199" y="0"/>
                  <a:pt x="199"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0" name="Freeform 38"/>
          <p:cNvSpPr>
            <a:spLocks/>
          </p:cNvSpPr>
          <p:nvPr/>
        </p:nvSpPr>
        <p:spPr bwMode="auto">
          <a:xfrm>
            <a:off x="7786621" y="1880928"/>
            <a:ext cx="1006043" cy="617401"/>
          </a:xfrm>
          <a:custGeom>
            <a:avLst/>
            <a:gdLst/>
            <a:ahLst/>
            <a:cxnLst>
              <a:cxn ang="0">
                <a:pos x="186" y="3"/>
              </a:cxn>
              <a:cxn ang="0">
                <a:pos x="194" y="12"/>
              </a:cxn>
              <a:cxn ang="0">
                <a:pos x="201" y="19"/>
              </a:cxn>
              <a:cxn ang="0">
                <a:pos x="208" y="30"/>
              </a:cxn>
              <a:cxn ang="0">
                <a:pos x="213" y="42"/>
              </a:cxn>
              <a:cxn ang="0">
                <a:pos x="242" y="47"/>
              </a:cxn>
              <a:cxn ang="0">
                <a:pos x="256" y="43"/>
              </a:cxn>
              <a:cxn ang="0">
                <a:pos x="275" y="52"/>
              </a:cxn>
              <a:cxn ang="0">
                <a:pos x="308" y="72"/>
              </a:cxn>
              <a:cxn ang="0">
                <a:pos x="317" y="73"/>
              </a:cxn>
              <a:cxn ang="0">
                <a:pos x="328" y="80"/>
              </a:cxn>
              <a:cxn ang="0">
                <a:pos x="325" y="96"/>
              </a:cxn>
              <a:cxn ang="0">
                <a:pos x="325" y="105"/>
              </a:cxn>
              <a:cxn ang="0">
                <a:pos x="325" y="105"/>
              </a:cxn>
              <a:cxn ang="0">
                <a:pos x="318" y="125"/>
              </a:cxn>
              <a:cxn ang="0">
                <a:pos x="299" y="141"/>
              </a:cxn>
              <a:cxn ang="0">
                <a:pos x="293" y="148"/>
              </a:cxn>
              <a:cxn ang="0">
                <a:pos x="282" y="137"/>
              </a:cxn>
              <a:cxn ang="0">
                <a:pos x="268" y="135"/>
              </a:cxn>
              <a:cxn ang="0">
                <a:pos x="251" y="138"/>
              </a:cxn>
              <a:cxn ang="0">
                <a:pos x="235" y="135"/>
              </a:cxn>
              <a:cxn ang="0">
                <a:pos x="200" y="135"/>
              </a:cxn>
              <a:cxn ang="0">
                <a:pos x="195" y="150"/>
              </a:cxn>
              <a:cxn ang="0">
                <a:pos x="178" y="169"/>
              </a:cxn>
              <a:cxn ang="0">
                <a:pos x="178" y="182"/>
              </a:cxn>
              <a:cxn ang="0">
                <a:pos x="149" y="189"/>
              </a:cxn>
              <a:cxn ang="0">
                <a:pos x="128" y="190"/>
              </a:cxn>
              <a:cxn ang="0">
                <a:pos x="112" y="198"/>
              </a:cxn>
              <a:cxn ang="0">
                <a:pos x="104" y="201"/>
              </a:cxn>
              <a:cxn ang="0">
                <a:pos x="94" y="198"/>
              </a:cxn>
              <a:cxn ang="0">
                <a:pos x="87" y="200"/>
              </a:cxn>
              <a:cxn ang="0">
                <a:pos x="87" y="200"/>
              </a:cxn>
              <a:cxn ang="0">
                <a:pos x="84" y="186"/>
              </a:cxn>
              <a:cxn ang="0">
                <a:pos x="76" y="170"/>
              </a:cxn>
              <a:cxn ang="0">
                <a:pos x="75" y="162"/>
              </a:cxn>
              <a:cxn ang="0">
                <a:pos x="59" y="162"/>
              </a:cxn>
              <a:cxn ang="0">
                <a:pos x="51" y="160"/>
              </a:cxn>
              <a:cxn ang="0">
                <a:pos x="41" y="165"/>
              </a:cxn>
              <a:cxn ang="0">
                <a:pos x="27" y="161"/>
              </a:cxn>
              <a:cxn ang="0">
                <a:pos x="14" y="154"/>
              </a:cxn>
              <a:cxn ang="0">
                <a:pos x="7" y="145"/>
              </a:cxn>
              <a:cxn ang="0">
                <a:pos x="0" y="134"/>
              </a:cxn>
              <a:cxn ang="0">
                <a:pos x="0" y="134"/>
              </a:cxn>
              <a:cxn ang="0">
                <a:pos x="6" y="128"/>
              </a:cxn>
              <a:cxn ang="0">
                <a:pos x="10" y="123"/>
              </a:cxn>
              <a:cxn ang="0">
                <a:pos x="14" y="119"/>
              </a:cxn>
              <a:cxn ang="0">
                <a:pos x="25" y="115"/>
              </a:cxn>
              <a:cxn ang="0">
                <a:pos x="44" y="106"/>
              </a:cxn>
              <a:cxn ang="0">
                <a:pos x="60" y="87"/>
              </a:cxn>
              <a:cxn ang="0">
                <a:pos x="96" y="86"/>
              </a:cxn>
              <a:cxn ang="0">
                <a:pos x="115" y="86"/>
              </a:cxn>
              <a:cxn ang="0">
                <a:pos x="127" y="69"/>
              </a:cxn>
              <a:cxn ang="0">
                <a:pos x="141" y="52"/>
              </a:cxn>
              <a:cxn ang="0">
                <a:pos x="146" y="34"/>
              </a:cxn>
              <a:cxn ang="0">
                <a:pos x="150" y="21"/>
              </a:cxn>
              <a:cxn ang="0">
                <a:pos x="151" y="6"/>
              </a:cxn>
              <a:cxn ang="0">
                <a:pos x="151" y="6"/>
              </a:cxn>
              <a:cxn ang="0">
                <a:pos x="158" y="6"/>
              </a:cxn>
              <a:cxn ang="0">
                <a:pos x="170" y="2"/>
              </a:cxn>
              <a:cxn ang="0">
                <a:pos x="182" y="1"/>
              </a:cxn>
              <a:cxn ang="0">
                <a:pos x="186" y="3"/>
              </a:cxn>
            </a:cxnLst>
            <a:rect l="0" t="0" r="r" b="b"/>
            <a:pathLst>
              <a:path w="329" h="202">
                <a:moveTo>
                  <a:pt x="186" y="3"/>
                </a:moveTo>
                <a:cubicBezTo>
                  <a:pt x="187" y="9"/>
                  <a:pt x="187" y="11"/>
                  <a:pt x="194" y="12"/>
                </a:cubicBezTo>
                <a:cubicBezTo>
                  <a:pt x="198" y="13"/>
                  <a:pt x="200" y="15"/>
                  <a:pt x="201" y="19"/>
                </a:cubicBezTo>
                <a:cubicBezTo>
                  <a:pt x="201" y="23"/>
                  <a:pt x="210" y="26"/>
                  <a:pt x="208" y="30"/>
                </a:cubicBezTo>
                <a:cubicBezTo>
                  <a:pt x="207" y="35"/>
                  <a:pt x="204" y="41"/>
                  <a:pt x="213" y="42"/>
                </a:cubicBezTo>
                <a:cubicBezTo>
                  <a:pt x="222" y="41"/>
                  <a:pt x="233" y="45"/>
                  <a:pt x="242" y="47"/>
                </a:cubicBezTo>
                <a:cubicBezTo>
                  <a:pt x="248" y="48"/>
                  <a:pt x="254" y="49"/>
                  <a:pt x="256" y="43"/>
                </a:cubicBezTo>
                <a:cubicBezTo>
                  <a:pt x="260" y="32"/>
                  <a:pt x="273" y="47"/>
                  <a:pt x="275" y="52"/>
                </a:cubicBezTo>
                <a:cubicBezTo>
                  <a:pt x="281" y="67"/>
                  <a:pt x="292" y="72"/>
                  <a:pt x="308" y="72"/>
                </a:cubicBezTo>
                <a:cubicBezTo>
                  <a:pt x="311" y="72"/>
                  <a:pt x="314" y="73"/>
                  <a:pt x="317" y="73"/>
                </a:cubicBezTo>
                <a:cubicBezTo>
                  <a:pt x="321" y="74"/>
                  <a:pt x="327" y="76"/>
                  <a:pt x="328" y="80"/>
                </a:cubicBezTo>
                <a:cubicBezTo>
                  <a:pt x="329" y="86"/>
                  <a:pt x="325" y="91"/>
                  <a:pt x="325" y="96"/>
                </a:cubicBezTo>
                <a:cubicBezTo>
                  <a:pt x="325" y="105"/>
                  <a:pt x="325" y="105"/>
                  <a:pt x="325" y="105"/>
                </a:cubicBezTo>
                <a:cubicBezTo>
                  <a:pt x="325" y="105"/>
                  <a:pt x="325" y="105"/>
                  <a:pt x="325" y="105"/>
                </a:cubicBezTo>
                <a:cubicBezTo>
                  <a:pt x="322" y="112"/>
                  <a:pt x="323" y="118"/>
                  <a:pt x="318" y="125"/>
                </a:cubicBezTo>
                <a:cubicBezTo>
                  <a:pt x="314" y="131"/>
                  <a:pt x="300" y="134"/>
                  <a:pt x="299" y="141"/>
                </a:cubicBezTo>
                <a:cubicBezTo>
                  <a:pt x="298" y="147"/>
                  <a:pt x="299" y="148"/>
                  <a:pt x="293" y="148"/>
                </a:cubicBezTo>
                <a:cubicBezTo>
                  <a:pt x="285" y="148"/>
                  <a:pt x="287" y="138"/>
                  <a:pt x="282" y="137"/>
                </a:cubicBezTo>
                <a:cubicBezTo>
                  <a:pt x="268" y="135"/>
                  <a:pt x="268" y="135"/>
                  <a:pt x="268" y="135"/>
                </a:cubicBezTo>
                <a:cubicBezTo>
                  <a:pt x="260" y="133"/>
                  <a:pt x="258" y="133"/>
                  <a:pt x="251" y="138"/>
                </a:cubicBezTo>
                <a:cubicBezTo>
                  <a:pt x="246" y="141"/>
                  <a:pt x="240" y="136"/>
                  <a:pt x="235" y="135"/>
                </a:cubicBezTo>
                <a:cubicBezTo>
                  <a:pt x="231" y="133"/>
                  <a:pt x="202" y="132"/>
                  <a:pt x="200" y="135"/>
                </a:cubicBezTo>
                <a:cubicBezTo>
                  <a:pt x="198" y="137"/>
                  <a:pt x="196" y="147"/>
                  <a:pt x="195" y="150"/>
                </a:cubicBezTo>
                <a:cubicBezTo>
                  <a:pt x="192" y="156"/>
                  <a:pt x="178" y="164"/>
                  <a:pt x="178" y="169"/>
                </a:cubicBezTo>
                <a:cubicBezTo>
                  <a:pt x="178" y="182"/>
                  <a:pt x="178" y="182"/>
                  <a:pt x="178" y="182"/>
                </a:cubicBezTo>
                <a:cubicBezTo>
                  <a:pt x="170" y="186"/>
                  <a:pt x="159" y="189"/>
                  <a:pt x="149" y="189"/>
                </a:cubicBezTo>
                <a:cubicBezTo>
                  <a:pt x="143" y="189"/>
                  <a:pt x="134" y="188"/>
                  <a:pt x="128" y="190"/>
                </a:cubicBezTo>
                <a:cubicBezTo>
                  <a:pt x="121" y="191"/>
                  <a:pt x="118" y="194"/>
                  <a:pt x="112" y="198"/>
                </a:cubicBezTo>
                <a:cubicBezTo>
                  <a:pt x="110" y="199"/>
                  <a:pt x="107" y="200"/>
                  <a:pt x="104" y="201"/>
                </a:cubicBezTo>
                <a:cubicBezTo>
                  <a:pt x="100" y="202"/>
                  <a:pt x="97" y="197"/>
                  <a:pt x="94" y="198"/>
                </a:cubicBezTo>
                <a:cubicBezTo>
                  <a:pt x="91" y="199"/>
                  <a:pt x="89" y="201"/>
                  <a:pt x="87" y="200"/>
                </a:cubicBezTo>
                <a:cubicBezTo>
                  <a:pt x="87" y="200"/>
                  <a:pt x="87" y="200"/>
                  <a:pt x="87" y="200"/>
                </a:cubicBezTo>
                <a:cubicBezTo>
                  <a:pt x="84" y="199"/>
                  <a:pt x="85" y="188"/>
                  <a:pt x="84" y="186"/>
                </a:cubicBezTo>
                <a:cubicBezTo>
                  <a:pt x="81" y="180"/>
                  <a:pt x="75" y="177"/>
                  <a:pt x="76" y="170"/>
                </a:cubicBezTo>
                <a:cubicBezTo>
                  <a:pt x="76" y="167"/>
                  <a:pt x="79" y="163"/>
                  <a:pt x="75" y="162"/>
                </a:cubicBezTo>
                <a:cubicBezTo>
                  <a:pt x="70" y="161"/>
                  <a:pt x="64" y="163"/>
                  <a:pt x="59" y="162"/>
                </a:cubicBezTo>
                <a:cubicBezTo>
                  <a:pt x="56" y="161"/>
                  <a:pt x="53" y="160"/>
                  <a:pt x="51" y="160"/>
                </a:cubicBezTo>
                <a:cubicBezTo>
                  <a:pt x="47" y="160"/>
                  <a:pt x="45" y="163"/>
                  <a:pt x="41" y="165"/>
                </a:cubicBezTo>
                <a:cubicBezTo>
                  <a:pt x="35" y="165"/>
                  <a:pt x="34" y="158"/>
                  <a:pt x="27" y="161"/>
                </a:cubicBezTo>
                <a:cubicBezTo>
                  <a:pt x="22" y="162"/>
                  <a:pt x="19" y="155"/>
                  <a:pt x="14" y="154"/>
                </a:cubicBezTo>
                <a:cubicBezTo>
                  <a:pt x="9" y="153"/>
                  <a:pt x="7" y="150"/>
                  <a:pt x="7" y="145"/>
                </a:cubicBezTo>
                <a:cubicBezTo>
                  <a:pt x="6" y="143"/>
                  <a:pt x="2" y="137"/>
                  <a:pt x="0" y="134"/>
                </a:cubicBezTo>
                <a:cubicBezTo>
                  <a:pt x="0" y="134"/>
                  <a:pt x="0" y="134"/>
                  <a:pt x="0" y="134"/>
                </a:cubicBezTo>
                <a:cubicBezTo>
                  <a:pt x="6" y="128"/>
                  <a:pt x="6" y="128"/>
                  <a:pt x="6" y="128"/>
                </a:cubicBezTo>
                <a:cubicBezTo>
                  <a:pt x="7" y="126"/>
                  <a:pt x="9" y="125"/>
                  <a:pt x="10" y="123"/>
                </a:cubicBezTo>
                <a:cubicBezTo>
                  <a:pt x="11" y="122"/>
                  <a:pt x="13" y="121"/>
                  <a:pt x="14" y="119"/>
                </a:cubicBezTo>
                <a:cubicBezTo>
                  <a:pt x="16" y="117"/>
                  <a:pt x="22" y="115"/>
                  <a:pt x="25" y="115"/>
                </a:cubicBezTo>
                <a:cubicBezTo>
                  <a:pt x="28" y="113"/>
                  <a:pt x="43" y="109"/>
                  <a:pt x="44" y="106"/>
                </a:cubicBezTo>
                <a:cubicBezTo>
                  <a:pt x="49" y="103"/>
                  <a:pt x="52" y="90"/>
                  <a:pt x="60" y="87"/>
                </a:cubicBezTo>
                <a:cubicBezTo>
                  <a:pt x="72" y="83"/>
                  <a:pt x="84" y="89"/>
                  <a:pt x="96" y="86"/>
                </a:cubicBezTo>
                <a:cubicBezTo>
                  <a:pt x="103" y="84"/>
                  <a:pt x="109" y="89"/>
                  <a:pt x="115" y="86"/>
                </a:cubicBezTo>
                <a:cubicBezTo>
                  <a:pt x="120" y="82"/>
                  <a:pt x="125" y="75"/>
                  <a:pt x="127" y="69"/>
                </a:cubicBezTo>
                <a:cubicBezTo>
                  <a:pt x="132" y="65"/>
                  <a:pt x="137" y="57"/>
                  <a:pt x="141" y="52"/>
                </a:cubicBezTo>
                <a:cubicBezTo>
                  <a:pt x="145" y="45"/>
                  <a:pt x="143" y="40"/>
                  <a:pt x="146" y="34"/>
                </a:cubicBezTo>
                <a:cubicBezTo>
                  <a:pt x="148" y="30"/>
                  <a:pt x="150" y="25"/>
                  <a:pt x="150" y="21"/>
                </a:cubicBezTo>
                <a:cubicBezTo>
                  <a:pt x="149" y="16"/>
                  <a:pt x="150" y="12"/>
                  <a:pt x="151" y="6"/>
                </a:cubicBezTo>
                <a:cubicBezTo>
                  <a:pt x="151" y="6"/>
                  <a:pt x="151" y="6"/>
                  <a:pt x="151" y="6"/>
                </a:cubicBezTo>
                <a:cubicBezTo>
                  <a:pt x="154" y="4"/>
                  <a:pt x="155" y="6"/>
                  <a:pt x="158" y="6"/>
                </a:cubicBezTo>
                <a:cubicBezTo>
                  <a:pt x="163" y="7"/>
                  <a:pt x="166" y="4"/>
                  <a:pt x="170" y="2"/>
                </a:cubicBezTo>
                <a:cubicBezTo>
                  <a:pt x="174" y="1"/>
                  <a:pt x="178" y="0"/>
                  <a:pt x="182" y="1"/>
                </a:cubicBezTo>
                <a:cubicBezTo>
                  <a:pt x="186" y="3"/>
                  <a:pt x="186" y="3"/>
                  <a:pt x="186" y="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1" name="Freeform 39"/>
          <p:cNvSpPr>
            <a:spLocks/>
          </p:cNvSpPr>
          <p:nvPr/>
        </p:nvSpPr>
        <p:spPr bwMode="auto">
          <a:xfrm>
            <a:off x="7939126" y="4217702"/>
            <a:ext cx="430459" cy="688733"/>
          </a:xfrm>
          <a:custGeom>
            <a:avLst/>
            <a:gdLst/>
            <a:ahLst/>
            <a:cxnLst>
              <a:cxn ang="0">
                <a:pos x="105" y="7"/>
              </a:cxn>
              <a:cxn ang="0">
                <a:pos x="105" y="16"/>
              </a:cxn>
              <a:cxn ang="0">
                <a:pos x="113" y="20"/>
              </a:cxn>
              <a:cxn ang="0">
                <a:pos x="127" y="26"/>
              </a:cxn>
              <a:cxn ang="0">
                <a:pos x="139" y="36"/>
              </a:cxn>
              <a:cxn ang="0">
                <a:pos x="139" y="36"/>
              </a:cxn>
              <a:cxn ang="0">
                <a:pos x="128" y="47"/>
              </a:cxn>
              <a:cxn ang="0">
                <a:pos x="128" y="55"/>
              </a:cxn>
              <a:cxn ang="0">
                <a:pos x="121" y="62"/>
              </a:cxn>
              <a:cxn ang="0">
                <a:pos x="123" y="81"/>
              </a:cxn>
              <a:cxn ang="0">
                <a:pos x="118" y="91"/>
              </a:cxn>
              <a:cxn ang="0">
                <a:pos x="118" y="98"/>
              </a:cxn>
              <a:cxn ang="0">
                <a:pos x="129" y="118"/>
              </a:cxn>
              <a:cxn ang="0">
                <a:pos x="135" y="131"/>
              </a:cxn>
              <a:cxn ang="0">
                <a:pos x="138" y="140"/>
              </a:cxn>
              <a:cxn ang="0">
                <a:pos x="125" y="145"/>
              </a:cxn>
              <a:cxn ang="0">
                <a:pos x="105" y="148"/>
              </a:cxn>
              <a:cxn ang="0">
                <a:pos x="95" y="146"/>
              </a:cxn>
              <a:cxn ang="0">
                <a:pos x="90" y="156"/>
              </a:cxn>
              <a:cxn ang="0">
                <a:pos x="91" y="166"/>
              </a:cxn>
              <a:cxn ang="0">
                <a:pos x="93" y="179"/>
              </a:cxn>
              <a:cxn ang="0">
                <a:pos x="87" y="188"/>
              </a:cxn>
              <a:cxn ang="0">
                <a:pos x="79" y="186"/>
              </a:cxn>
              <a:cxn ang="0">
                <a:pos x="71" y="194"/>
              </a:cxn>
              <a:cxn ang="0">
                <a:pos x="59" y="211"/>
              </a:cxn>
              <a:cxn ang="0">
                <a:pos x="58" y="222"/>
              </a:cxn>
              <a:cxn ang="0">
                <a:pos x="49" y="212"/>
              </a:cxn>
              <a:cxn ang="0">
                <a:pos x="40" y="208"/>
              </a:cxn>
              <a:cxn ang="0">
                <a:pos x="31" y="202"/>
              </a:cxn>
              <a:cxn ang="0">
                <a:pos x="20" y="201"/>
              </a:cxn>
              <a:cxn ang="0">
                <a:pos x="20" y="201"/>
              </a:cxn>
              <a:cxn ang="0">
                <a:pos x="29" y="187"/>
              </a:cxn>
              <a:cxn ang="0">
                <a:pos x="21" y="159"/>
              </a:cxn>
              <a:cxn ang="0">
                <a:pos x="5" y="134"/>
              </a:cxn>
              <a:cxn ang="0">
                <a:pos x="7" y="120"/>
              </a:cxn>
              <a:cxn ang="0">
                <a:pos x="38" y="88"/>
              </a:cxn>
              <a:cxn ang="0">
                <a:pos x="64" y="73"/>
              </a:cxn>
              <a:cxn ang="0">
                <a:pos x="64" y="56"/>
              </a:cxn>
              <a:cxn ang="0">
                <a:pos x="44" y="16"/>
              </a:cxn>
              <a:cxn ang="0">
                <a:pos x="35" y="12"/>
              </a:cxn>
              <a:cxn ang="0">
                <a:pos x="30" y="15"/>
              </a:cxn>
              <a:cxn ang="0">
                <a:pos x="30" y="15"/>
              </a:cxn>
              <a:cxn ang="0">
                <a:pos x="37" y="1"/>
              </a:cxn>
              <a:cxn ang="0">
                <a:pos x="42" y="0"/>
              </a:cxn>
              <a:cxn ang="0">
                <a:pos x="42" y="0"/>
              </a:cxn>
              <a:cxn ang="0">
                <a:pos x="57" y="3"/>
              </a:cxn>
              <a:cxn ang="0">
                <a:pos x="70" y="1"/>
              </a:cxn>
              <a:cxn ang="0">
                <a:pos x="89" y="3"/>
              </a:cxn>
              <a:cxn ang="0">
                <a:pos x="98" y="3"/>
              </a:cxn>
              <a:cxn ang="0">
                <a:pos x="105" y="7"/>
              </a:cxn>
            </a:cxnLst>
            <a:rect l="0" t="0" r="r" b="b"/>
            <a:pathLst>
              <a:path w="141" h="225">
                <a:moveTo>
                  <a:pt x="105" y="7"/>
                </a:moveTo>
                <a:cubicBezTo>
                  <a:pt x="105" y="16"/>
                  <a:pt x="105" y="16"/>
                  <a:pt x="105" y="16"/>
                </a:cubicBezTo>
                <a:cubicBezTo>
                  <a:pt x="108" y="19"/>
                  <a:pt x="109" y="20"/>
                  <a:pt x="113" y="20"/>
                </a:cubicBezTo>
                <a:cubicBezTo>
                  <a:pt x="118" y="21"/>
                  <a:pt x="122" y="24"/>
                  <a:pt x="127" y="26"/>
                </a:cubicBezTo>
                <a:cubicBezTo>
                  <a:pt x="131" y="28"/>
                  <a:pt x="135" y="33"/>
                  <a:pt x="139" y="36"/>
                </a:cubicBezTo>
                <a:cubicBezTo>
                  <a:pt x="139" y="36"/>
                  <a:pt x="139" y="36"/>
                  <a:pt x="139" y="36"/>
                </a:cubicBezTo>
                <a:cubicBezTo>
                  <a:pt x="133" y="36"/>
                  <a:pt x="131" y="41"/>
                  <a:pt x="128" y="47"/>
                </a:cubicBezTo>
                <a:cubicBezTo>
                  <a:pt x="128" y="49"/>
                  <a:pt x="129" y="53"/>
                  <a:pt x="128" y="55"/>
                </a:cubicBezTo>
                <a:cubicBezTo>
                  <a:pt x="127" y="58"/>
                  <a:pt x="123" y="59"/>
                  <a:pt x="121" y="62"/>
                </a:cubicBezTo>
                <a:cubicBezTo>
                  <a:pt x="118" y="67"/>
                  <a:pt x="124" y="75"/>
                  <a:pt x="123" y="81"/>
                </a:cubicBezTo>
                <a:cubicBezTo>
                  <a:pt x="123" y="85"/>
                  <a:pt x="120" y="87"/>
                  <a:pt x="118" y="91"/>
                </a:cubicBezTo>
                <a:cubicBezTo>
                  <a:pt x="117" y="94"/>
                  <a:pt x="118" y="95"/>
                  <a:pt x="118" y="98"/>
                </a:cubicBezTo>
                <a:cubicBezTo>
                  <a:pt x="118" y="101"/>
                  <a:pt x="126" y="116"/>
                  <a:pt x="129" y="118"/>
                </a:cubicBezTo>
                <a:cubicBezTo>
                  <a:pt x="139" y="123"/>
                  <a:pt x="132" y="127"/>
                  <a:pt x="135" y="131"/>
                </a:cubicBezTo>
                <a:cubicBezTo>
                  <a:pt x="138" y="134"/>
                  <a:pt x="141" y="135"/>
                  <a:pt x="138" y="140"/>
                </a:cubicBezTo>
                <a:cubicBezTo>
                  <a:pt x="137" y="142"/>
                  <a:pt x="127" y="145"/>
                  <a:pt x="125" y="145"/>
                </a:cubicBezTo>
                <a:cubicBezTo>
                  <a:pt x="117" y="142"/>
                  <a:pt x="110" y="143"/>
                  <a:pt x="105" y="148"/>
                </a:cubicBezTo>
                <a:cubicBezTo>
                  <a:pt x="103" y="151"/>
                  <a:pt x="98" y="145"/>
                  <a:pt x="95" y="146"/>
                </a:cubicBezTo>
                <a:cubicBezTo>
                  <a:pt x="94" y="150"/>
                  <a:pt x="93" y="152"/>
                  <a:pt x="90" y="156"/>
                </a:cubicBezTo>
                <a:cubicBezTo>
                  <a:pt x="89" y="158"/>
                  <a:pt x="95" y="161"/>
                  <a:pt x="91" y="166"/>
                </a:cubicBezTo>
                <a:cubicBezTo>
                  <a:pt x="91" y="170"/>
                  <a:pt x="95" y="175"/>
                  <a:pt x="93" y="179"/>
                </a:cubicBezTo>
                <a:cubicBezTo>
                  <a:pt x="91" y="182"/>
                  <a:pt x="90" y="187"/>
                  <a:pt x="87" y="188"/>
                </a:cubicBezTo>
                <a:cubicBezTo>
                  <a:pt x="83" y="189"/>
                  <a:pt x="81" y="186"/>
                  <a:pt x="79" y="186"/>
                </a:cubicBezTo>
                <a:cubicBezTo>
                  <a:pt x="77" y="194"/>
                  <a:pt x="80" y="194"/>
                  <a:pt x="71" y="194"/>
                </a:cubicBezTo>
                <a:cubicBezTo>
                  <a:pt x="63" y="194"/>
                  <a:pt x="60" y="205"/>
                  <a:pt x="59" y="211"/>
                </a:cubicBezTo>
                <a:cubicBezTo>
                  <a:pt x="59" y="213"/>
                  <a:pt x="61" y="225"/>
                  <a:pt x="58" y="222"/>
                </a:cubicBezTo>
                <a:cubicBezTo>
                  <a:pt x="55" y="218"/>
                  <a:pt x="53" y="214"/>
                  <a:pt x="49" y="212"/>
                </a:cubicBezTo>
                <a:cubicBezTo>
                  <a:pt x="46" y="210"/>
                  <a:pt x="42" y="210"/>
                  <a:pt x="40" y="208"/>
                </a:cubicBezTo>
                <a:cubicBezTo>
                  <a:pt x="36" y="205"/>
                  <a:pt x="38" y="202"/>
                  <a:pt x="31" y="202"/>
                </a:cubicBezTo>
                <a:cubicBezTo>
                  <a:pt x="20" y="201"/>
                  <a:pt x="20" y="201"/>
                  <a:pt x="20" y="201"/>
                </a:cubicBezTo>
                <a:cubicBezTo>
                  <a:pt x="20" y="201"/>
                  <a:pt x="20" y="201"/>
                  <a:pt x="20" y="201"/>
                </a:cubicBezTo>
                <a:cubicBezTo>
                  <a:pt x="23" y="196"/>
                  <a:pt x="27" y="191"/>
                  <a:pt x="29" y="187"/>
                </a:cubicBezTo>
                <a:cubicBezTo>
                  <a:pt x="33" y="178"/>
                  <a:pt x="20" y="168"/>
                  <a:pt x="21" y="159"/>
                </a:cubicBezTo>
                <a:cubicBezTo>
                  <a:pt x="16" y="152"/>
                  <a:pt x="10" y="142"/>
                  <a:pt x="5" y="134"/>
                </a:cubicBezTo>
                <a:cubicBezTo>
                  <a:pt x="0" y="126"/>
                  <a:pt x="0" y="128"/>
                  <a:pt x="7" y="120"/>
                </a:cubicBezTo>
                <a:cubicBezTo>
                  <a:pt x="16" y="109"/>
                  <a:pt x="29" y="100"/>
                  <a:pt x="38" y="88"/>
                </a:cubicBezTo>
                <a:cubicBezTo>
                  <a:pt x="42" y="83"/>
                  <a:pt x="63" y="74"/>
                  <a:pt x="64" y="73"/>
                </a:cubicBezTo>
                <a:cubicBezTo>
                  <a:pt x="66" y="68"/>
                  <a:pt x="64" y="61"/>
                  <a:pt x="64" y="56"/>
                </a:cubicBezTo>
                <a:cubicBezTo>
                  <a:pt x="64" y="40"/>
                  <a:pt x="59" y="24"/>
                  <a:pt x="44" y="16"/>
                </a:cubicBezTo>
                <a:cubicBezTo>
                  <a:pt x="43" y="15"/>
                  <a:pt x="35" y="9"/>
                  <a:pt x="35" y="12"/>
                </a:cubicBezTo>
                <a:cubicBezTo>
                  <a:pt x="34" y="12"/>
                  <a:pt x="32" y="13"/>
                  <a:pt x="30" y="15"/>
                </a:cubicBezTo>
                <a:cubicBezTo>
                  <a:pt x="30" y="15"/>
                  <a:pt x="30" y="15"/>
                  <a:pt x="30" y="15"/>
                </a:cubicBezTo>
                <a:cubicBezTo>
                  <a:pt x="30" y="10"/>
                  <a:pt x="32" y="3"/>
                  <a:pt x="37" y="1"/>
                </a:cubicBezTo>
                <a:cubicBezTo>
                  <a:pt x="38" y="1"/>
                  <a:pt x="40" y="1"/>
                  <a:pt x="42" y="0"/>
                </a:cubicBezTo>
                <a:cubicBezTo>
                  <a:pt x="42" y="0"/>
                  <a:pt x="42" y="0"/>
                  <a:pt x="42" y="0"/>
                </a:cubicBezTo>
                <a:cubicBezTo>
                  <a:pt x="57" y="3"/>
                  <a:pt x="57" y="3"/>
                  <a:pt x="57" y="3"/>
                </a:cubicBezTo>
                <a:cubicBezTo>
                  <a:pt x="62" y="3"/>
                  <a:pt x="66" y="1"/>
                  <a:pt x="70" y="1"/>
                </a:cubicBezTo>
                <a:cubicBezTo>
                  <a:pt x="77" y="0"/>
                  <a:pt x="82" y="3"/>
                  <a:pt x="89" y="3"/>
                </a:cubicBezTo>
                <a:cubicBezTo>
                  <a:pt x="92" y="3"/>
                  <a:pt x="95" y="3"/>
                  <a:pt x="98" y="3"/>
                </a:cubicBezTo>
                <a:cubicBezTo>
                  <a:pt x="99" y="4"/>
                  <a:pt x="105" y="6"/>
                  <a:pt x="105" y="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2" name="Freeform 40"/>
          <p:cNvSpPr>
            <a:spLocks/>
          </p:cNvSpPr>
          <p:nvPr/>
        </p:nvSpPr>
        <p:spPr bwMode="auto">
          <a:xfrm>
            <a:off x="8261356" y="3912691"/>
            <a:ext cx="740389" cy="474735"/>
          </a:xfrm>
          <a:custGeom>
            <a:avLst/>
            <a:gdLst/>
            <a:ahLst/>
            <a:cxnLst>
              <a:cxn ang="0">
                <a:pos x="180" y="1"/>
              </a:cxn>
              <a:cxn ang="0">
                <a:pos x="216" y="9"/>
              </a:cxn>
              <a:cxn ang="0">
                <a:pos x="242" y="13"/>
              </a:cxn>
              <a:cxn ang="0">
                <a:pos x="236" y="16"/>
              </a:cxn>
              <a:cxn ang="0">
                <a:pos x="207" y="44"/>
              </a:cxn>
              <a:cxn ang="0">
                <a:pos x="208" y="65"/>
              </a:cxn>
              <a:cxn ang="0">
                <a:pos x="211" y="86"/>
              </a:cxn>
              <a:cxn ang="0">
                <a:pos x="230" y="100"/>
              </a:cxn>
              <a:cxn ang="0">
                <a:pos x="235" y="119"/>
              </a:cxn>
              <a:cxn ang="0">
                <a:pos x="234" y="130"/>
              </a:cxn>
              <a:cxn ang="0">
                <a:pos x="168" y="155"/>
              </a:cxn>
              <a:cxn ang="0">
                <a:pos x="155" y="142"/>
              </a:cxn>
              <a:cxn ang="0">
                <a:pos x="135" y="148"/>
              </a:cxn>
              <a:cxn ang="0">
                <a:pos x="125" y="132"/>
              </a:cxn>
              <a:cxn ang="0">
                <a:pos x="92" y="113"/>
              </a:cxn>
              <a:cxn ang="0">
                <a:pos x="83" y="94"/>
              </a:cxn>
              <a:cxn ang="0">
                <a:pos x="67" y="107"/>
              </a:cxn>
              <a:cxn ang="0">
                <a:pos x="53" y="117"/>
              </a:cxn>
              <a:cxn ang="0">
                <a:pos x="34" y="136"/>
              </a:cxn>
              <a:cxn ang="0">
                <a:pos x="22" y="126"/>
              </a:cxn>
              <a:cxn ang="0">
                <a:pos x="0" y="116"/>
              </a:cxn>
              <a:cxn ang="0">
                <a:pos x="0" y="107"/>
              </a:cxn>
              <a:cxn ang="0">
                <a:pos x="23" y="74"/>
              </a:cxn>
              <a:cxn ang="0">
                <a:pos x="37" y="54"/>
              </a:cxn>
              <a:cxn ang="0">
                <a:pos x="46" y="53"/>
              </a:cxn>
              <a:cxn ang="0">
                <a:pos x="63" y="38"/>
              </a:cxn>
              <a:cxn ang="0">
                <a:pos x="83" y="57"/>
              </a:cxn>
              <a:cxn ang="0">
                <a:pos x="94" y="55"/>
              </a:cxn>
              <a:cxn ang="0">
                <a:pos x="113" y="43"/>
              </a:cxn>
              <a:cxn ang="0">
                <a:pos x="139" y="33"/>
              </a:cxn>
              <a:cxn ang="0">
                <a:pos x="162" y="18"/>
              </a:cxn>
              <a:cxn ang="0">
                <a:pos x="171" y="5"/>
              </a:cxn>
            </a:cxnLst>
            <a:rect l="0" t="0" r="r" b="b"/>
            <a:pathLst>
              <a:path w="242" h="155">
                <a:moveTo>
                  <a:pt x="171" y="5"/>
                </a:moveTo>
                <a:cubicBezTo>
                  <a:pt x="180" y="1"/>
                  <a:pt x="180" y="1"/>
                  <a:pt x="180" y="1"/>
                </a:cubicBezTo>
                <a:cubicBezTo>
                  <a:pt x="185" y="2"/>
                  <a:pt x="191" y="0"/>
                  <a:pt x="196" y="2"/>
                </a:cubicBezTo>
                <a:cubicBezTo>
                  <a:pt x="203" y="5"/>
                  <a:pt x="209" y="9"/>
                  <a:pt x="216" y="9"/>
                </a:cubicBezTo>
                <a:cubicBezTo>
                  <a:pt x="224" y="9"/>
                  <a:pt x="231" y="9"/>
                  <a:pt x="239" y="12"/>
                </a:cubicBezTo>
                <a:cubicBezTo>
                  <a:pt x="242" y="13"/>
                  <a:pt x="242" y="13"/>
                  <a:pt x="242" y="13"/>
                </a:cubicBezTo>
                <a:cubicBezTo>
                  <a:pt x="242" y="13"/>
                  <a:pt x="242" y="13"/>
                  <a:pt x="242" y="13"/>
                </a:cubicBezTo>
                <a:cubicBezTo>
                  <a:pt x="241" y="15"/>
                  <a:pt x="239" y="17"/>
                  <a:pt x="236" y="16"/>
                </a:cubicBezTo>
                <a:cubicBezTo>
                  <a:pt x="231" y="14"/>
                  <a:pt x="226" y="22"/>
                  <a:pt x="223" y="24"/>
                </a:cubicBezTo>
                <a:cubicBezTo>
                  <a:pt x="217" y="29"/>
                  <a:pt x="210" y="37"/>
                  <a:pt x="207" y="44"/>
                </a:cubicBezTo>
                <a:cubicBezTo>
                  <a:pt x="206" y="48"/>
                  <a:pt x="217" y="53"/>
                  <a:pt x="212" y="58"/>
                </a:cubicBezTo>
                <a:cubicBezTo>
                  <a:pt x="208" y="60"/>
                  <a:pt x="202" y="58"/>
                  <a:pt x="208" y="65"/>
                </a:cubicBezTo>
                <a:cubicBezTo>
                  <a:pt x="210" y="67"/>
                  <a:pt x="212" y="70"/>
                  <a:pt x="212" y="72"/>
                </a:cubicBezTo>
                <a:cubicBezTo>
                  <a:pt x="213" y="75"/>
                  <a:pt x="209" y="84"/>
                  <a:pt x="211" y="86"/>
                </a:cubicBezTo>
                <a:cubicBezTo>
                  <a:pt x="215" y="90"/>
                  <a:pt x="223" y="88"/>
                  <a:pt x="226" y="92"/>
                </a:cubicBezTo>
                <a:cubicBezTo>
                  <a:pt x="229" y="94"/>
                  <a:pt x="229" y="97"/>
                  <a:pt x="230" y="100"/>
                </a:cubicBezTo>
                <a:cubicBezTo>
                  <a:pt x="231" y="101"/>
                  <a:pt x="231" y="99"/>
                  <a:pt x="230" y="101"/>
                </a:cubicBezTo>
                <a:cubicBezTo>
                  <a:pt x="230" y="105"/>
                  <a:pt x="238" y="111"/>
                  <a:pt x="235" y="119"/>
                </a:cubicBezTo>
                <a:cubicBezTo>
                  <a:pt x="234" y="122"/>
                  <a:pt x="234" y="126"/>
                  <a:pt x="234" y="130"/>
                </a:cubicBezTo>
                <a:cubicBezTo>
                  <a:pt x="234" y="130"/>
                  <a:pt x="234" y="130"/>
                  <a:pt x="234" y="130"/>
                </a:cubicBezTo>
                <a:cubicBezTo>
                  <a:pt x="220" y="137"/>
                  <a:pt x="204" y="142"/>
                  <a:pt x="192" y="147"/>
                </a:cubicBezTo>
                <a:cubicBezTo>
                  <a:pt x="186" y="149"/>
                  <a:pt x="176" y="151"/>
                  <a:pt x="168" y="155"/>
                </a:cubicBezTo>
                <a:cubicBezTo>
                  <a:pt x="168" y="155"/>
                  <a:pt x="168" y="155"/>
                  <a:pt x="168" y="155"/>
                </a:cubicBezTo>
                <a:cubicBezTo>
                  <a:pt x="165" y="152"/>
                  <a:pt x="157" y="145"/>
                  <a:pt x="155" y="142"/>
                </a:cubicBezTo>
                <a:cubicBezTo>
                  <a:pt x="152" y="139"/>
                  <a:pt x="151" y="135"/>
                  <a:pt x="147" y="131"/>
                </a:cubicBezTo>
                <a:cubicBezTo>
                  <a:pt x="139" y="123"/>
                  <a:pt x="140" y="150"/>
                  <a:pt x="135" y="148"/>
                </a:cubicBezTo>
                <a:cubicBezTo>
                  <a:pt x="134" y="148"/>
                  <a:pt x="131" y="147"/>
                  <a:pt x="130" y="145"/>
                </a:cubicBezTo>
                <a:cubicBezTo>
                  <a:pt x="128" y="142"/>
                  <a:pt x="125" y="136"/>
                  <a:pt x="125" y="132"/>
                </a:cubicBezTo>
                <a:cubicBezTo>
                  <a:pt x="125" y="119"/>
                  <a:pt x="118" y="122"/>
                  <a:pt x="108" y="119"/>
                </a:cubicBezTo>
                <a:cubicBezTo>
                  <a:pt x="104" y="117"/>
                  <a:pt x="94" y="117"/>
                  <a:pt x="92" y="113"/>
                </a:cubicBezTo>
                <a:cubicBezTo>
                  <a:pt x="90" y="109"/>
                  <a:pt x="93" y="100"/>
                  <a:pt x="89" y="97"/>
                </a:cubicBezTo>
                <a:cubicBezTo>
                  <a:pt x="88" y="97"/>
                  <a:pt x="84" y="94"/>
                  <a:pt x="83" y="94"/>
                </a:cubicBezTo>
                <a:cubicBezTo>
                  <a:pt x="78" y="96"/>
                  <a:pt x="76" y="100"/>
                  <a:pt x="73" y="103"/>
                </a:cubicBezTo>
                <a:cubicBezTo>
                  <a:pt x="71" y="105"/>
                  <a:pt x="68" y="106"/>
                  <a:pt x="67" y="107"/>
                </a:cubicBezTo>
                <a:cubicBezTo>
                  <a:pt x="62" y="114"/>
                  <a:pt x="62" y="114"/>
                  <a:pt x="62" y="114"/>
                </a:cubicBezTo>
                <a:cubicBezTo>
                  <a:pt x="59" y="119"/>
                  <a:pt x="57" y="117"/>
                  <a:pt x="53" y="117"/>
                </a:cubicBezTo>
                <a:cubicBezTo>
                  <a:pt x="48" y="117"/>
                  <a:pt x="46" y="121"/>
                  <a:pt x="43" y="123"/>
                </a:cubicBezTo>
                <a:cubicBezTo>
                  <a:pt x="34" y="136"/>
                  <a:pt x="34" y="136"/>
                  <a:pt x="34" y="136"/>
                </a:cubicBezTo>
                <a:cubicBezTo>
                  <a:pt x="34" y="136"/>
                  <a:pt x="34" y="136"/>
                  <a:pt x="34" y="136"/>
                </a:cubicBezTo>
                <a:cubicBezTo>
                  <a:pt x="30" y="133"/>
                  <a:pt x="26" y="128"/>
                  <a:pt x="22" y="126"/>
                </a:cubicBezTo>
                <a:cubicBezTo>
                  <a:pt x="17" y="124"/>
                  <a:pt x="13" y="121"/>
                  <a:pt x="8" y="120"/>
                </a:cubicBezTo>
                <a:cubicBezTo>
                  <a:pt x="4" y="120"/>
                  <a:pt x="3" y="119"/>
                  <a:pt x="0" y="116"/>
                </a:cubicBezTo>
                <a:cubicBezTo>
                  <a:pt x="0" y="107"/>
                  <a:pt x="0" y="107"/>
                  <a:pt x="0" y="107"/>
                </a:cubicBezTo>
                <a:cubicBezTo>
                  <a:pt x="0" y="107"/>
                  <a:pt x="0" y="107"/>
                  <a:pt x="0" y="107"/>
                </a:cubicBezTo>
                <a:cubicBezTo>
                  <a:pt x="6" y="105"/>
                  <a:pt x="13" y="91"/>
                  <a:pt x="15" y="85"/>
                </a:cubicBezTo>
                <a:cubicBezTo>
                  <a:pt x="17" y="81"/>
                  <a:pt x="19" y="76"/>
                  <a:pt x="23" y="74"/>
                </a:cubicBezTo>
                <a:cubicBezTo>
                  <a:pt x="27" y="70"/>
                  <a:pt x="31" y="69"/>
                  <a:pt x="35" y="64"/>
                </a:cubicBezTo>
                <a:cubicBezTo>
                  <a:pt x="37" y="54"/>
                  <a:pt x="37" y="54"/>
                  <a:pt x="37" y="54"/>
                </a:cubicBezTo>
                <a:cubicBezTo>
                  <a:pt x="37" y="54"/>
                  <a:pt x="37" y="54"/>
                  <a:pt x="37" y="54"/>
                </a:cubicBezTo>
                <a:cubicBezTo>
                  <a:pt x="39" y="53"/>
                  <a:pt x="43" y="54"/>
                  <a:pt x="46" y="53"/>
                </a:cubicBezTo>
                <a:cubicBezTo>
                  <a:pt x="50" y="51"/>
                  <a:pt x="58" y="50"/>
                  <a:pt x="58" y="45"/>
                </a:cubicBezTo>
                <a:cubicBezTo>
                  <a:pt x="59" y="41"/>
                  <a:pt x="58" y="38"/>
                  <a:pt x="63" y="38"/>
                </a:cubicBezTo>
                <a:cubicBezTo>
                  <a:pt x="70" y="38"/>
                  <a:pt x="74" y="38"/>
                  <a:pt x="77" y="45"/>
                </a:cubicBezTo>
                <a:cubicBezTo>
                  <a:pt x="79" y="50"/>
                  <a:pt x="82" y="51"/>
                  <a:pt x="83" y="57"/>
                </a:cubicBezTo>
                <a:cubicBezTo>
                  <a:pt x="83" y="57"/>
                  <a:pt x="83" y="57"/>
                  <a:pt x="83" y="57"/>
                </a:cubicBezTo>
                <a:cubicBezTo>
                  <a:pt x="88" y="58"/>
                  <a:pt x="89" y="59"/>
                  <a:pt x="94" y="55"/>
                </a:cubicBezTo>
                <a:cubicBezTo>
                  <a:pt x="97" y="52"/>
                  <a:pt x="100" y="50"/>
                  <a:pt x="105" y="49"/>
                </a:cubicBezTo>
                <a:cubicBezTo>
                  <a:pt x="109" y="47"/>
                  <a:pt x="110" y="47"/>
                  <a:pt x="113" y="43"/>
                </a:cubicBezTo>
                <a:cubicBezTo>
                  <a:pt x="117" y="35"/>
                  <a:pt x="117" y="37"/>
                  <a:pt x="126" y="38"/>
                </a:cubicBezTo>
                <a:cubicBezTo>
                  <a:pt x="130" y="38"/>
                  <a:pt x="136" y="37"/>
                  <a:pt x="139" y="33"/>
                </a:cubicBezTo>
                <a:cubicBezTo>
                  <a:pt x="143" y="29"/>
                  <a:pt x="149" y="26"/>
                  <a:pt x="154" y="22"/>
                </a:cubicBezTo>
                <a:cubicBezTo>
                  <a:pt x="157" y="21"/>
                  <a:pt x="159" y="19"/>
                  <a:pt x="162" y="18"/>
                </a:cubicBezTo>
                <a:cubicBezTo>
                  <a:pt x="164" y="16"/>
                  <a:pt x="165" y="13"/>
                  <a:pt x="167" y="11"/>
                </a:cubicBezTo>
                <a:cubicBezTo>
                  <a:pt x="171" y="5"/>
                  <a:pt x="171" y="5"/>
                  <a:pt x="171" y="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3" name="Freeform 41"/>
          <p:cNvSpPr>
            <a:spLocks/>
          </p:cNvSpPr>
          <p:nvPr/>
        </p:nvSpPr>
        <p:spPr bwMode="auto">
          <a:xfrm>
            <a:off x="8364666" y="4200483"/>
            <a:ext cx="410781" cy="245976"/>
          </a:xfrm>
          <a:custGeom>
            <a:avLst/>
            <a:gdLst/>
            <a:ahLst/>
            <a:cxnLst>
              <a:cxn ang="0">
                <a:pos x="0" y="42"/>
              </a:cxn>
              <a:cxn ang="0">
                <a:pos x="9" y="29"/>
              </a:cxn>
              <a:cxn ang="0">
                <a:pos x="19" y="23"/>
              </a:cxn>
              <a:cxn ang="0">
                <a:pos x="28" y="20"/>
              </a:cxn>
              <a:cxn ang="0">
                <a:pos x="33" y="13"/>
              </a:cxn>
              <a:cxn ang="0">
                <a:pos x="39" y="9"/>
              </a:cxn>
              <a:cxn ang="0">
                <a:pos x="49" y="0"/>
              </a:cxn>
              <a:cxn ang="0">
                <a:pos x="55" y="3"/>
              </a:cxn>
              <a:cxn ang="0">
                <a:pos x="58" y="19"/>
              </a:cxn>
              <a:cxn ang="0">
                <a:pos x="74" y="25"/>
              </a:cxn>
              <a:cxn ang="0">
                <a:pos x="91" y="38"/>
              </a:cxn>
              <a:cxn ang="0">
                <a:pos x="96" y="51"/>
              </a:cxn>
              <a:cxn ang="0">
                <a:pos x="101" y="54"/>
              </a:cxn>
              <a:cxn ang="0">
                <a:pos x="113" y="37"/>
              </a:cxn>
              <a:cxn ang="0">
                <a:pos x="121" y="48"/>
              </a:cxn>
              <a:cxn ang="0">
                <a:pos x="134" y="61"/>
              </a:cxn>
              <a:cxn ang="0">
                <a:pos x="134" y="61"/>
              </a:cxn>
              <a:cxn ang="0">
                <a:pos x="119" y="70"/>
              </a:cxn>
              <a:cxn ang="0">
                <a:pos x="97" y="69"/>
              </a:cxn>
              <a:cxn ang="0">
                <a:pos x="74" y="68"/>
              </a:cxn>
              <a:cxn ang="0">
                <a:pos x="60" y="71"/>
              </a:cxn>
              <a:cxn ang="0">
                <a:pos x="53" y="68"/>
              </a:cxn>
              <a:cxn ang="0">
                <a:pos x="52" y="59"/>
              </a:cxn>
              <a:cxn ang="0">
                <a:pos x="42" y="48"/>
              </a:cxn>
              <a:cxn ang="0">
                <a:pos x="4" y="42"/>
              </a:cxn>
              <a:cxn ang="0">
                <a:pos x="0" y="42"/>
              </a:cxn>
            </a:cxnLst>
            <a:rect l="0" t="0" r="r" b="b"/>
            <a:pathLst>
              <a:path w="134" h="81">
                <a:moveTo>
                  <a:pt x="0" y="42"/>
                </a:moveTo>
                <a:cubicBezTo>
                  <a:pt x="9" y="29"/>
                  <a:pt x="9" y="29"/>
                  <a:pt x="9" y="29"/>
                </a:cubicBezTo>
                <a:cubicBezTo>
                  <a:pt x="12" y="27"/>
                  <a:pt x="14" y="23"/>
                  <a:pt x="19" y="23"/>
                </a:cubicBezTo>
                <a:cubicBezTo>
                  <a:pt x="23" y="23"/>
                  <a:pt x="25" y="25"/>
                  <a:pt x="28" y="20"/>
                </a:cubicBezTo>
                <a:cubicBezTo>
                  <a:pt x="33" y="13"/>
                  <a:pt x="33" y="13"/>
                  <a:pt x="33" y="13"/>
                </a:cubicBezTo>
                <a:cubicBezTo>
                  <a:pt x="34" y="12"/>
                  <a:pt x="37" y="11"/>
                  <a:pt x="39" y="9"/>
                </a:cubicBezTo>
                <a:cubicBezTo>
                  <a:pt x="42" y="6"/>
                  <a:pt x="44" y="2"/>
                  <a:pt x="49" y="0"/>
                </a:cubicBezTo>
                <a:cubicBezTo>
                  <a:pt x="50" y="0"/>
                  <a:pt x="54" y="3"/>
                  <a:pt x="55" y="3"/>
                </a:cubicBezTo>
                <a:cubicBezTo>
                  <a:pt x="59" y="6"/>
                  <a:pt x="56" y="15"/>
                  <a:pt x="58" y="19"/>
                </a:cubicBezTo>
                <a:cubicBezTo>
                  <a:pt x="60" y="23"/>
                  <a:pt x="70" y="23"/>
                  <a:pt x="74" y="25"/>
                </a:cubicBezTo>
                <a:cubicBezTo>
                  <a:pt x="84" y="28"/>
                  <a:pt x="91" y="25"/>
                  <a:pt x="91" y="38"/>
                </a:cubicBezTo>
                <a:cubicBezTo>
                  <a:pt x="91" y="42"/>
                  <a:pt x="94" y="48"/>
                  <a:pt x="96" y="51"/>
                </a:cubicBezTo>
                <a:cubicBezTo>
                  <a:pt x="97" y="53"/>
                  <a:pt x="100" y="54"/>
                  <a:pt x="101" y="54"/>
                </a:cubicBezTo>
                <a:cubicBezTo>
                  <a:pt x="106" y="56"/>
                  <a:pt x="105" y="29"/>
                  <a:pt x="113" y="37"/>
                </a:cubicBezTo>
                <a:cubicBezTo>
                  <a:pt x="117" y="41"/>
                  <a:pt x="118" y="45"/>
                  <a:pt x="121" y="48"/>
                </a:cubicBezTo>
                <a:cubicBezTo>
                  <a:pt x="123" y="51"/>
                  <a:pt x="131" y="58"/>
                  <a:pt x="134" y="61"/>
                </a:cubicBezTo>
                <a:cubicBezTo>
                  <a:pt x="134" y="61"/>
                  <a:pt x="134" y="61"/>
                  <a:pt x="134" y="61"/>
                </a:cubicBezTo>
                <a:cubicBezTo>
                  <a:pt x="127" y="63"/>
                  <a:pt x="122" y="66"/>
                  <a:pt x="119" y="70"/>
                </a:cubicBezTo>
                <a:cubicBezTo>
                  <a:pt x="110" y="81"/>
                  <a:pt x="109" y="67"/>
                  <a:pt x="97" y="69"/>
                </a:cubicBezTo>
                <a:cubicBezTo>
                  <a:pt x="90" y="67"/>
                  <a:pt x="81" y="65"/>
                  <a:pt x="74" y="68"/>
                </a:cubicBezTo>
                <a:cubicBezTo>
                  <a:pt x="69" y="71"/>
                  <a:pt x="63" y="62"/>
                  <a:pt x="60" y="71"/>
                </a:cubicBezTo>
                <a:cubicBezTo>
                  <a:pt x="58" y="75"/>
                  <a:pt x="55" y="69"/>
                  <a:pt x="53" y="68"/>
                </a:cubicBezTo>
                <a:cubicBezTo>
                  <a:pt x="47" y="62"/>
                  <a:pt x="50" y="64"/>
                  <a:pt x="52" y="59"/>
                </a:cubicBezTo>
                <a:cubicBezTo>
                  <a:pt x="53" y="57"/>
                  <a:pt x="44" y="49"/>
                  <a:pt x="42" y="48"/>
                </a:cubicBezTo>
                <a:cubicBezTo>
                  <a:pt x="32" y="44"/>
                  <a:pt x="15" y="44"/>
                  <a:pt x="4" y="42"/>
                </a:cubicBezTo>
                <a:cubicBezTo>
                  <a:pt x="2" y="42"/>
                  <a:pt x="1" y="42"/>
                  <a:pt x="0" y="4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4" name="Freeform 42"/>
          <p:cNvSpPr>
            <a:spLocks/>
          </p:cNvSpPr>
          <p:nvPr/>
        </p:nvSpPr>
        <p:spPr bwMode="auto">
          <a:xfrm>
            <a:off x="8003080" y="3797082"/>
            <a:ext cx="371425" cy="442757"/>
          </a:xfrm>
          <a:custGeom>
            <a:avLst/>
            <a:gdLst/>
            <a:ahLst/>
            <a:cxnLst>
              <a:cxn ang="0">
                <a:pos x="84" y="144"/>
              </a:cxn>
              <a:cxn ang="0">
                <a:pos x="99" y="122"/>
              </a:cxn>
              <a:cxn ang="0">
                <a:pos x="107" y="111"/>
              </a:cxn>
              <a:cxn ang="0">
                <a:pos x="119" y="101"/>
              </a:cxn>
              <a:cxn ang="0">
                <a:pos x="121" y="91"/>
              </a:cxn>
              <a:cxn ang="0">
                <a:pos x="121" y="91"/>
              </a:cxn>
              <a:cxn ang="0">
                <a:pos x="118" y="86"/>
              </a:cxn>
              <a:cxn ang="0">
                <a:pos x="112" y="81"/>
              </a:cxn>
              <a:cxn ang="0">
                <a:pos x="108" y="75"/>
              </a:cxn>
              <a:cxn ang="0">
                <a:pos x="107" y="70"/>
              </a:cxn>
              <a:cxn ang="0">
                <a:pos x="99" y="69"/>
              </a:cxn>
              <a:cxn ang="0">
                <a:pos x="79" y="65"/>
              </a:cxn>
              <a:cxn ang="0">
                <a:pos x="58" y="70"/>
              </a:cxn>
              <a:cxn ang="0">
                <a:pos x="51" y="40"/>
              </a:cxn>
              <a:cxn ang="0">
                <a:pos x="55" y="16"/>
              </a:cxn>
              <a:cxn ang="0">
                <a:pos x="55" y="0"/>
              </a:cxn>
              <a:cxn ang="0">
                <a:pos x="55" y="0"/>
              </a:cxn>
              <a:cxn ang="0">
                <a:pos x="40" y="2"/>
              </a:cxn>
              <a:cxn ang="0">
                <a:pos x="23" y="14"/>
              </a:cxn>
              <a:cxn ang="0">
                <a:pos x="18" y="20"/>
              </a:cxn>
              <a:cxn ang="0">
                <a:pos x="12" y="28"/>
              </a:cxn>
              <a:cxn ang="0">
                <a:pos x="4" y="37"/>
              </a:cxn>
              <a:cxn ang="0">
                <a:pos x="3" y="48"/>
              </a:cxn>
              <a:cxn ang="0">
                <a:pos x="1" y="57"/>
              </a:cxn>
              <a:cxn ang="0">
                <a:pos x="0" y="75"/>
              </a:cxn>
              <a:cxn ang="0">
                <a:pos x="3" y="94"/>
              </a:cxn>
              <a:cxn ang="0">
                <a:pos x="17" y="94"/>
              </a:cxn>
              <a:cxn ang="0">
                <a:pos x="26" y="103"/>
              </a:cxn>
              <a:cxn ang="0">
                <a:pos x="25" y="122"/>
              </a:cxn>
              <a:cxn ang="0">
                <a:pos x="21" y="137"/>
              </a:cxn>
              <a:cxn ang="0">
                <a:pos x="21" y="137"/>
              </a:cxn>
              <a:cxn ang="0">
                <a:pos x="36" y="140"/>
              </a:cxn>
              <a:cxn ang="0">
                <a:pos x="49" y="138"/>
              </a:cxn>
              <a:cxn ang="0">
                <a:pos x="68" y="140"/>
              </a:cxn>
              <a:cxn ang="0">
                <a:pos x="77" y="140"/>
              </a:cxn>
              <a:cxn ang="0">
                <a:pos x="84" y="144"/>
              </a:cxn>
            </a:cxnLst>
            <a:rect l="0" t="0" r="r" b="b"/>
            <a:pathLst>
              <a:path w="121" h="144">
                <a:moveTo>
                  <a:pt x="84" y="144"/>
                </a:moveTo>
                <a:cubicBezTo>
                  <a:pt x="90" y="142"/>
                  <a:pt x="97" y="128"/>
                  <a:pt x="99" y="122"/>
                </a:cubicBezTo>
                <a:cubicBezTo>
                  <a:pt x="101" y="118"/>
                  <a:pt x="103" y="113"/>
                  <a:pt x="107" y="111"/>
                </a:cubicBezTo>
                <a:cubicBezTo>
                  <a:pt x="111" y="107"/>
                  <a:pt x="115" y="106"/>
                  <a:pt x="119" y="101"/>
                </a:cubicBezTo>
                <a:cubicBezTo>
                  <a:pt x="121" y="91"/>
                  <a:pt x="121" y="91"/>
                  <a:pt x="121" y="91"/>
                </a:cubicBezTo>
                <a:cubicBezTo>
                  <a:pt x="121" y="91"/>
                  <a:pt x="121" y="91"/>
                  <a:pt x="121" y="91"/>
                </a:cubicBezTo>
                <a:cubicBezTo>
                  <a:pt x="118" y="86"/>
                  <a:pt x="118" y="86"/>
                  <a:pt x="118" y="86"/>
                </a:cubicBezTo>
                <a:cubicBezTo>
                  <a:pt x="116" y="84"/>
                  <a:pt x="115" y="83"/>
                  <a:pt x="112" y="81"/>
                </a:cubicBezTo>
                <a:cubicBezTo>
                  <a:pt x="111" y="80"/>
                  <a:pt x="109" y="77"/>
                  <a:pt x="108" y="75"/>
                </a:cubicBezTo>
                <a:cubicBezTo>
                  <a:pt x="108" y="73"/>
                  <a:pt x="108" y="71"/>
                  <a:pt x="107" y="70"/>
                </a:cubicBezTo>
                <a:cubicBezTo>
                  <a:pt x="105" y="68"/>
                  <a:pt x="101" y="68"/>
                  <a:pt x="99" y="69"/>
                </a:cubicBezTo>
                <a:cubicBezTo>
                  <a:pt x="92" y="69"/>
                  <a:pt x="85" y="64"/>
                  <a:pt x="79" y="65"/>
                </a:cubicBezTo>
                <a:cubicBezTo>
                  <a:pt x="72" y="66"/>
                  <a:pt x="65" y="69"/>
                  <a:pt x="58" y="70"/>
                </a:cubicBezTo>
                <a:cubicBezTo>
                  <a:pt x="48" y="71"/>
                  <a:pt x="50" y="45"/>
                  <a:pt x="51" y="40"/>
                </a:cubicBezTo>
                <a:cubicBezTo>
                  <a:pt x="51" y="32"/>
                  <a:pt x="57" y="25"/>
                  <a:pt x="55" y="16"/>
                </a:cubicBezTo>
                <a:cubicBezTo>
                  <a:pt x="55" y="0"/>
                  <a:pt x="55" y="0"/>
                  <a:pt x="55" y="0"/>
                </a:cubicBezTo>
                <a:cubicBezTo>
                  <a:pt x="55" y="0"/>
                  <a:pt x="55" y="0"/>
                  <a:pt x="55" y="0"/>
                </a:cubicBezTo>
                <a:cubicBezTo>
                  <a:pt x="50" y="1"/>
                  <a:pt x="45" y="1"/>
                  <a:pt x="40" y="2"/>
                </a:cubicBezTo>
                <a:cubicBezTo>
                  <a:pt x="33" y="3"/>
                  <a:pt x="28" y="8"/>
                  <a:pt x="23" y="14"/>
                </a:cubicBezTo>
                <a:cubicBezTo>
                  <a:pt x="21" y="16"/>
                  <a:pt x="20" y="18"/>
                  <a:pt x="18" y="20"/>
                </a:cubicBezTo>
                <a:cubicBezTo>
                  <a:pt x="16" y="22"/>
                  <a:pt x="13" y="26"/>
                  <a:pt x="12" y="28"/>
                </a:cubicBezTo>
                <a:cubicBezTo>
                  <a:pt x="9" y="32"/>
                  <a:pt x="5" y="30"/>
                  <a:pt x="4" y="37"/>
                </a:cubicBezTo>
                <a:cubicBezTo>
                  <a:pt x="3" y="41"/>
                  <a:pt x="4" y="44"/>
                  <a:pt x="3" y="48"/>
                </a:cubicBezTo>
                <a:cubicBezTo>
                  <a:pt x="3" y="51"/>
                  <a:pt x="1" y="54"/>
                  <a:pt x="1" y="57"/>
                </a:cubicBezTo>
                <a:cubicBezTo>
                  <a:pt x="0" y="63"/>
                  <a:pt x="1" y="69"/>
                  <a:pt x="0" y="75"/>
                </a:cubicBezTo>
                <a:cubicBezTo>
                  <a:pt x="0" y="77"/>
                  <a:pt x="1" y="94"/>
                  <a:pt x="3" y="94"/>
                </a:cubicBezTo>
                <a:cubicBezTo>
                  <a:pt x="7" y="96"/>
                  <a:pt x="12" y="93"/>
                  <a:pt x="17" y="94"/>
                </a:cubicBezTo>
                <a:cubicBezTo>
                  <a:pt x="21" y="96"/>
                  <a:pt x="24" y="98"/>
                  <a:pt x="26" y="103"/>
                </a:cubicBezTo>
                <a:cubicBezTo>
                  <a:pt x="27" y="108"/>
                  <a:pt x="30" y="118"/>
                  <a:pt x="25" y="122"/>
                </a:cubicBezTo>
                <a:cubicBezTo>
                  <a:pt x="21" y="127"/>
                  <a:pt x="20" y="132"/>
                  <a:pt x="21" y="137"/>
                </a:cubicBezTo>
                <a:cubicBezTo>
                  <a:pt x="21" y="137"/>
                  <a:pt x="21" y="137"/>
                  <a:pt x="21" y="137"/>
                </a:cubicBezTo>
                <a:cubicBezTo>
                  <a:pt x="36" y="140"/>
                  <a:pt x="36" y="140"/>
                  <a:pt x="36" y="140"/>
                </a:cubicBezTo>
                <a:cubicBezTo>
                  <a:pt x="41" y="140"/>
                  <a:pt x="45" y="138"/>
                  <a:pt x="49" y="138"/>
                </a:cubicBezTo>
                <a:cubicBezTo>
                  <a:pt x="56" y="137"/>
                  <a:pt x="61" y="140"/>
                  <a:pt x="68" y="140"/>
                </a:cubicBezTo>
                <a:cubicBezTo>
                  <a:pt x="71" y="140"/>
                  <a:pt x="74" y="140"/>
                  <a:pt x="77" y="140"/>
                </a:cubicBezTo>
                <a:cubicBezTo>
                  <a:pt x="78" y="141"/>
                  <a:pt x="84" y="143"/>
                  <a:pt x="84" y="14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5" name="Freeform 43"/>
          <p:cNvSpPr>
            <a:spLocks/>
          </p:cNvSpPr>
          <p:nvPr/>
        </p:nvSpPr>
        <p:spPr bwMode="auto">
          <a:xfrm>
            <a:off x="7479152" y="3383842"/>
            <a:ext cx="752687" cy="1092134"/>
          </a:xfrm>
          <a:custGeom>
            <a:avLst/>
            <a:gdLst/>
            <a:ahLst/>
            <a:cxnLst>
              <a:cxn ang="0">
                <a:pos x="246" y="30"/>
              </a:cxn>
              <a:cxn ang="0">
                <a:pos x="239" y="60"/>
              </a:cxn>
              <a:cxn ang="0">
                <a:pos x="224" y="74"/>
              </a:cxn>
              <a:cxn ang="0">
                <a:pos x="212" y="87"/>
              </a:cxn>
              <a:cxn ang="0">
                <a:pos x="226" y="95"/>
              </a:cxn>
              <a:cxn ang="0">
                <a:pos x="229" y="116"/>
              </a:cxn>
              <a:cxn ang="0">
                <a:pos x="229" y="126"/>
              </a:cxn>
              <a:cxn ang="0">
                <a:pos x="226" y="135"/>
              </a:cxn>
              <a:cxn ang="0">
                <a:pos x="226" y="135"/>
              </a:cxn>
              <a:cxn ang="0">
                <a:pos x="211" y="137"/>
              </a:cxn>
              <a:cxn ang="0">
                <a:pos x="194" y="149"/>
              </a:cxn>
              <a:cxn ang="0">
                <a:pos x="189" y="155"/>
              </a:cxn>
              <a:cxn ang="0">
                <a:pos x="183" y="163"/>
              </a:cxn>
              <a:cxn ang="0">
                <a:pos x="175" y="172"/>
              </a:cxn>
              <a:cxn ang="0">
                <a:pos x="174" y="183"/>
              </a:cxn>
              <a:cxn ang="0">
                <a:pos x="172" y="192"/>
              </a:cxn>
              <a:cxn ang="0">
                <a:pos x="171" y="210"/>
              </a:cxn>
              <a:cxn ang="0">
                <a:pos x="174" y="229"/>
              </a:cxn>
              <a:cxn ang="0">
                <a:pos x="188" y="229"/>
              </a:cxn>
              <a:cxn ang="0">
                <a:pos x="197" y="238"/>
              </a:cxn>
              <a:cxn ang="0">
                <a:pos x="196" y="257"/>
              </a:cxn>
              <a:cxn ang="0">
                <a:pos x="192" y="272"/>
              </a:cxn>
              <a:cxn ang="0">
                <a:pos x="192" y="272"/>
              </a:cxn>
              <a:cxn ang="0">
                <a:pos x="187" y="273"/>
              </a:cxn>
              <a:cxn ang="0">
                <a:pos x="180" y="287"/>
              </a:cxn>
              <a:cxn ang="0">
                <a:pos x="180" y="287"/>
              </a:cxn>
              <a:cxn ang="0">
                <a:pos x="166" y="304"/>
              </a:cxn>
              <a:cxn ang="0">
                <a:pos x="143" y="314"/>
              </a:cxn>
              <a:cxn ang="0">
                <a:pos x="131" y="341"/>
              </a:cxn>
              <a:cxn ang="0">
                <a:pos x="109" y="349"/>
              </a:cxn>
              <a:cxn ang="0">
                <a:pos x="84" y="355"/>
              </a:cxn>
              <a:cxn ang="0">
                <a:pos x="28" y="319"/>
              </a:cxn>
              <a:cxn ang="0">
                <a:pos x="28" y="319"/>
              </a:cxn>
              <a:cxn ang="0">
                <a:pos x="53" y="310"/>
              </a:cxn>
              <a:cxn ang="0">
                <a:pos x="55" y="298"/>
              </a:cxn>
              <a:cxn ang="0">
                <a:pos x="51" y="286"/>
              </a:cxn>
              <a:cxn ang="0">
                <a:pos x="50" y="270"/>
              </a:cxn>
              <a:cxn ang="0">
                <a:pos x="50" y="270"/>
              </a:cxn>
              <a:cxn ang="0">
                <a:pos x="36" y="253"/>
              </a:cxn>
              <a:cxn ang="0">
                <a:pos x="24" y="238"/>
              </a:cxn>
              <a:cxn ang="0">
                <a:pos x="29" y="226"/>
              </a:cxn>
              <a:cxn ang="0">
                <a:pos x="21" y="211"/>
              </a:cxn>
              <a:cxn ang="0">
                <a:pos x="13" y="209"/>
              </a:cxn>
              <a:cxn ang="0">
                <a:pos x="2" y="208"/>
              </a:cxn>
              <a:cxn ang="0">
                <a:pos x="0" y="187"/>
              </a:cxn>
              <a:cxn ang="0">
                <a:pos x="0" y="187"/>
              </a:cxn>
              <a:cxn ang="0">
                <a:pos x="10" y="175"/>
              </a:cxn>
              <a:cxn ang="0">
                <a:pos x="13" y="155"/>
              </a:cxn>
              <a:cxn ang="0">
                <a:pos x="16" y="142"/>
              </a:cxn>
              <a:cxn ang="0">
                <a:pos x="26" y="142"/>
              </a:cxn>
              <a:cxn ang="0">
                <a:pos x="62" y="129"/>
              </a:cxn>
              <a:cxn ang="0">
                <a:pos x="66" y="125"/>
              </a:cxn>
              <a:cxn ang="0">
                <a:pos x="66" y="125"/>
              </a:cxn>
              <a:cxn ang="0">
                <a:pos x="80" y="120"/>
              </a:cxn>
              <a:cxn ang="0">
                <a:pos x="114" y="124"/>
              </a:cxn>
              <a:cxn ang="0">
                <a:pos x="124" y="110"/>
              </a:cxn>
              <a:cxn ang="0">
                <a:pos x="131" y="82"/>
              </a:cxn>
              <a:cxn ang="0">
                <a:pos x="146" y="76"/>
              </a:cxn>
              <a:cxn ang="0">
                <a:pos x="158" y="65"/>
              </a:cxn>
              <a:cxn ang="0">
                <a:pos x="184" y="47"/>
              </a:cxn>
              <a:cxn ang="0">
                <a:pos x="217" y="6"/>
              </a:cxn>
              <a:cxn ang="0">
                <a:pos x="238" y="12"/>
              </a:cxn>
              <a:cxn ang="0">
                <a:pos x="246" y="30"/>
              </a:cxn>
            </a:cxnLst>
            <a:rect l="0" t="0" r="r" b="b"/>
            <a:pathLst>
              <a:path w="246" h="356">
                <a:moveTo>
                  <a:pt x="246" y="30"/>
                </a:moveTo>
                <a:cubicBezTo>
                  <a:pt x="241" y="39"/>
                  <a:pt x="243" y="50"/>
                  <a:pt x="239" y="60"/>
                </a:cubicBezTo>
                <a:cubicBezTo>
                  <a:pt x="236" y="68"/>
                  <a:pt x="231" y="70"/>
                  <a:pt x="224" y="74"/>
                </a:cubicBezTo>
                <a:cubicBezTo>
                  <a:pt x="219" y="77"/>
                  <a:pt x="212" y="80"/>
                  <a:pt x="212" y="87"/>
                </a:cubicBezTo>
                <a:cubicBezTo>
                  <a:pt x="214" y="94"/>
                  <a:pt x="222" y="91"/>
                  <a:pt x="226" y="95"/>
                </a:cubicBezTo>
                <a:cubicBezTo>
                  <a:pt x="230" y="99"/>
                  <a:pt x="231" y="111"/>
                  <a:pt x="229" y="116"/>
                </a:cubicBezTo>
                <a:cubicBezTo>
                  <a:pt x="227" y="121"/>
                  <a:pt x="228" y="122"/>
                  <a:pt x="229" y="126"/>
                </a:cubicBezTo>
                <a:cubicBezTo>
                  <a:pt x="230" y="130"/>
                  <a:pt x="226" y="132"/>
                  <a:pt x="226" y="135"/>
                </a:cubicBezTo>
                <a:cubicBezTo>
                  <a:pt x="226" y="135"/>
                  <a:pt x="226" y="135"/>
                  <a:pt x="226" y="135"/>
                </a:cubicBezTo>
                <a:cubicBezTo>
                  <a:pt x="221" y="136"/>
                  <a:pt x="216" y="136"/>
                  <a:pt x="211" y="137"/>
                </a:cubicBezTo>
                <a:cubicBezTo>
                  <a:pt x="204" y="138"/>
                  <a:pt x="199" y="143"/>
                  <a:pt x="194" y="149"/>
                </a:cubicBezTo>
                <a:cubicBezTo>
                  <a:pt x="192" y="151"/>
                  <a:pt x="191" y="153"/>
                  <a:pt x="189" y="155"/>
                </a:cubicBezTo>
                <a:cubicBezTo>
                  <a:pt x="187" y="157"/>
                  <a:pt x="184" y="161"/>
                  <a:pt x="183" y="163"/>
                </a:cubicBezTo>
                <a:cubicBezTo>
                  <a:pt x="180" y="167"/>
                  <a:pt x="176" y="165"/>
                  <a:pt x="175" y="172"/>
                </a:cubicBezTo>
                <a:cubicBezTo>
                  <a:pt x="174" y="176"/>
                  <a:pt x="175" y="179"/>
                  <a:pt x="174" y="183"/>
                </a:cubicBezTo>
                <a:cubicBezTo>
                  <a:pt x="174" y="186"/>
                  <a:pt x="172" y="189"/>
                  <a:pt x="172" y="192"/>
                </a:cubicBezTo>
                <a:cubicBezTo>
                  <a:pt x="171" y="198"/>
                  <a:pt x="172" y="204"/>
                  <a:pt x="171" y="210"/>
                </a:cubicBezTo>
                <a:cubicBezTo>
                  <a:pt x="171" y="212"/>
                  <a:pt x="172" y="229"/>
                  <a:pt x="174" y="229"/>
                </a:cubicBezTo>
                <a:cubicBezTo>
                  <a:pt x="178" y="231"/>
                  <a:pt x="183" y="228"/>
                  <a:pt x="188" y="229"/>
                </a:cubicBezTo>
                <a:cubicBezTo>
                  <a:pt x="192" y="231"/>
                  <a:pt x="195" y="233"/>
                  <a:pt x="197" y="238"/>
                </a:cubicBezTo>
                <a:cubicBezTo>
                  <a:pt x="198" y="243"/>
                  <a:pt x="201" y="253"/>
                  <a:pt x="196" y="257"/>
                </a:cubicBezTo>
                <a:cubicBezTo>
                  <a:pt x="192" y="262"/>
                  <a:pt x="191" y="267"/>
                  <a:pt x="192" y="272"/>
                </a:cubicBezTo>
                <a:cubicBezTo>
                  <a:pt x="192" y="272"/>
                  <a:pt x="192" y="272"/>
                  <a:pt x="192" y="272"/>
                </a:cubicBezTo>
                <a:cubicBezTo>
                  <a:pt x="190" y="273"/>
                  <a:pt x="188" y="273"/>
                  <a:pt x="187" y="273"/>
                </a:cubicBezTo>
                <a:cubicBezTo>
                  <a:pt x="182" y="275"/>
                  <a:pt x="180" y="282"/>
                  <a:pt x="180" y="287"/>
                </a:cubicBezTo>
                <a:cubicBezTo>
                  <a:pt x="180" y="287"/>
                  <a:pt x="180" y="287"/>
                  <a:pt x="180" y="287"/>
                </a:cubicBezTo>
                <a:cubicBezTo>
                  <a:pt x="175" y="292"/>
                  <a:pt x="168" y="301"/>
                  <a:pt x="166" y="304"/>
                </a:cubicBezTo>
                <a:cubicBezTo>
                  <a:pt x="159" y="315"/>
                  <a:pt x="155" y="316"/>
                  <a:pt x="143" y="314"/>
                </a:cubicBezTo>
                <a:cubicBezTo>
                  <a:pt x="114" y="309"/>
                  <a:pt x="144" y="336"/>
                  <a:pt x="131" y="341"/>
                </a:cubicBezTo>
                <a:cubicBezTo>
                  <a:pt x="131" y="356"/>
                  <a:pt x="118" y="351"/>
                  <a:pt x="109" y="349"/>
                </a:cubicBezTo>
                <a:cubicBezTo>
                  <a:pt x="94" y="347"/>
                  <a:pt x="93" y="355"/>
                  <a:pt x="84" y="355"/>
                </a:cubicBezTo>
                <a:cubicBezTo>
                  <a:pt x="82" y="347"/>
                  <a:pt x="52" y="330"/>
                  <a:pt x="28" y="319"/>
                </a:cubicBezTo>
                <a:cubicBezTo>
                  <a:pt x="28" y="319"/>
                  <a:pt x="28" y="319"/>
                  <a:pt x="28" y="319"/>
                </a:cubicBezTo>
                <a:cubicBezTo>
                  <a:pt x="34" y="317"/>
                  <a:pt x="46" y="312"/>
                  <a:pt x="53" y="310"/>
                </a:cubicBezTo>
                <a:cubicBezTo>
                  <a:pt x="61" y="308"/>
                  <a:pt x="58" y="304"/>
                  <a:pt x="55" y="298"/>
                </a:cubicBezTo>
                <a:cubicBezTo>
                  <a:pt x="53" y="294"/>
                  <a:pt x="52" y="290"/>
                  <a:pt x="51" y="286"/>
                </a:cubicBezTo>
                <a:cubicBezTo>
                  <a:pt x="49" y="279"/>
                  <a:pt x="49" y="277"/>
                  <a:pt x="50" y="270"/>
                </a:cubicBezTo>
                <a:cubicBezTo>
                  <a:pt x="50" y="270"/>
                  <a:pt x="50" y="270"/>
                  <a:pt x="50" y="270"/>
                </a:cubicBezTo>
                <a:cubicBezTo>
                  <a:pt x="50" y="258"/>
                  <a:pt x="45" y="258"/>
                  <a:pt x="36" y="253"/>
                </a:cubicBezTo>
                <a:cubicBezTo>
                  <a:pt x="31" y="249"/>
                  <a:pt x="24" y="245"/>
                  <a:pt x="24" y="238"/>
                </a:cubicBezTo>
                <a:cubicBezTo>
                  <a:pt x="24" y="233"/>
                  <a:pt x="29" y="230"/>
                  <a:pt x="29" y="226"/>
                </a:cubicBezTo>
                <a:cubicBezTo>
                  <a:pt x="28" y="220"/>
                  <a:pt x="27" y="213"/>
                  <a:pt x="21" y="211"/>
                </a:cubicBezTo>
                <a:cubicBezTo>
                  <a:pt x="19" y="211"/>
                  <a:pt x="15" y="209"/>
                  <a:pt x="13" y="209"/>
                </a:cubicBezTo>
                <a:cubicBezTo>
                  <a:pt x="8" y="210"/>
                  <a:pt x="6" y="211"/>
                  <a:pt x="2" y="208"/>
                </a:cubicBezTo>
                <a:cubicBezTo>
                  <a:pt x="0" y="187"/>
                  <a:pt x="0" y="187"/>
                  <a:pt x="0" y="187"/>
                </a:cubicBezTo>
                <a:cubicBezTo>
                  <a:pt x="0" y="187"/>
                  <a:pt x="0" y="187"/>
                  <a:pt x="0" y="187"/>
                </a:cubicBezTo>
                <a:cubicBezTo>
                  <a:pt x="10" y="175"/>
                  <a:pt x="10" y="175"/>
                  <a:pt x="10" y="175"/>
                </a:cubicBezTo>
                <a:cubicBezTo>
                  <a:pt x="13" y="155"/>
                  <a:pt x="13" y="155"/>
                  <a:pt x="13" y="155"/>
                </a:cubicBezTo>
                <a:cubicBezTo>
                  <a:pt x="14" y="152"/>
                  <a:pt x="15" y="143"/>
                  <a:pt x="16" y="142"/>
                </a:cubicBezTo>
                <a:cubicBezTo>
                  <a:pt x="19" y="138"/>
                  <a:pt x="23" y="141"/>
                  <a:pt x="26" y="142"/>
                </a:cubicBezTo>
                <a:cubicBezTo>
                  <a:pt x="37" y="145"/>
                  <a:pt x="52" y="135"/>
                  <a:pt x="62" y="129"/>
                </a:cubicBezTo>
                <a:cubicBezTo>
                  <a:pt x="66" y="125"/>
                  <a:pt x="66" y="125"/>
                  <a:pt x="66" y="125"/>
                </a:cubicBezTo>
                <a:cubicBezTo>
                  <a:pt x="66" y="125"/>
                  <a:pt x="66" y="125"/>
                  <a:pt x="66" y="125"/>
                </a:cubicBezTo>
                <a:cubicBezTo>
                  <a:pt x="72" y="129"/>
                  <a:pt x="74" y="123"/>
                  <a:pt x="80" y="120"/>
                </a:cubicBezTo>
                <a:cubicBezTo>
                  <a:pt x="89" y="114"/>
                  <a:pt x="101" y="132"/>
                  <a:pt x="114" y="124"/>
                </a:cubicBezTo>
                <a:cubicBezTo>
                  <a:pt x="119" y="121"/>
                  <a:pt x="135" y="115"/>
                  <a:pt x="124" y="110"/>
                </a:cubicBezTo>
                <a:cubicBezTo>
                  <a:pt x="111" y="105"/>
                  <a:pt x="125" y="86"/>
                  <a:pt x="131" y="82"/>
                </a:cubicBezTo>
                <a:cubicBezTo>
                  <a:pt x="136" y="79"/>
                  <a:pt x="143" y="84"/>
                  <a:pt x="146" y="76"/>
                </a:cubicBezTo>
                <a:cubicBezTo>
                  <a:pt x="148" y="70"/>
                  <a:pt x="152" y="68"/>
                  <a:pt x="158" y="65"/>
                </a:cubicBezTo>
                <a:cubicBezTo>
                  <a:pt x="167" y="61"/>
                  <a:pt x="184" y="59"/>
                  <a:pt x="184" y="47"/>
                </a:cubicBezTo>
                <a:cubicBezTo>
                  <a:pt x="184" y="27"/>
                  <a:pt x="201" y="15"/>
                  <a:pt x="217" y="6"/>
                </a:cubicBezTo>
                <a:cubicBezTo>
                  <a:pt x="227" y="0"/>
                  <a:pt x="231" y="4"/>
                  <a:pt x="238" y="12"/>
                </a:cubicBezTo>
                <a:cubicBezTo>
                  <a:pt x="241" y="16"/>
                  <a:pt x="241" y="29"/>
                  <a:pt x="246" y="3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6" name="Freeform 44"/>
          <p:cNvSpPr>
            <a:spLocks/>
          </p:cNvSpPr>
          <p:nvPr/>
        </p:nvSpPr>
        <p:spPr bwMode="auto">
          <a:xfrm>
            <a:off x="6736304" y="3009958"/>
            <a:ext cx="614940" cy="637079"/>
          </a:xfrm>
          <a:custGeom>
            <a:avLst/>
            <a:gdLst/>
            <a:ahLst/>
            <a:cxnLst>
              <a:cxn ang="0">
                <a:pos x="52" y="71"/>
              </a:cxn>
              <a:cxn ang="0">
                <a:pos x="28" y="74"/>
              </a:cxn>
              <a:cxn ang="0">
                <a:pos x="24" y="94"/>
              </a:cxn>
              <a:cxn ang="0">
                <a:pos x="3" y="153"/>
              </a:cxn>
              <a:cxn ang="0">
                <a:pos x="3" y="153"/>
              </a:cxn>
              <a:cxn ang="0">
                <a:pos x="13" y="153"/>
              </a:cxn>
              <a:cxn ang="0">
                <a:pos x="17" y="161"/>
              </a:cxn>
              <a:cxn ang="0">
                <a:pos x="20" y="185"/>
              </a:cxn>
              <a:cxn ang="0">
                <a:pos x="19" y="202"/>
              </a:cxn>
              <a:cxn ang="0">
                <a:pos x="36" y="202"/>
              </a:cxn>
              <a:cxn ang="0">
                <a:pos x="57" y="207"/>
              </a:cxn>
              <a:cxn ang="0">
                <a:pos x="60" y="192"/>
              </a:cxn>
              <a:cxn ang="0">
                <a:pos x="82" y="182"/>
              </a:cxn>
              <a:cxn ang="0">
                <a:pos x="106" y="181"/>
              </a:cxn>
              <a:cxn ang="0">
                <a:pos x="123" y="179"/>
              </a:cxn>
              <a:cxn ang="0">
                <a:pos x="131" y="189"/>
              </a:cxn>
              <a:cxn ang="0">
                <a:pos x="137" y="190"/>
              </a:cxn>
              <a:cxn ang="0">
                <a:pos x="137" y="190"/>
              </a:cxn>
              <a:cxn ang="0">
                <a:pos x="142" y="187"/>
              </a:cxn>
              <a:cxn ang="0">
                <a:pos x="150" y="182"/>
              </a:cxn>
              <a:cxn ang="0">
                <a:pos x="157" y="180"/>
              </a:cxn>
              <a:cxn ang="0">
                <a:pos x="170" y="174"/>
              </a:cxn>
              <a:cxn ang="0">
                <a:pos x="177" y="164"/>
              </a:cxn>
              <a:cxn ang="0">
                <a:pos x="186" y="160"/>
              </a:cxn>
              <a:cxn ang="0">
                <a:pos x="194" y="143"/>
              </a:cxn>
              <a:cxn ang="0">
                <a:pos x="192" y="138"/>
              </a:cxn>
              <a:cxn ang="0">
                <a:pos x="196" y="135"/>
              </a:cxn>
              <a:cxn ang="0">
                <a:pos x="201" y="129"/>
              </a:cxn>
              <a:cxn ang="0">
                <a:pos x="201" y="129"/>
              </a:cxn>
              <a:cxn ang="0">
                <a:pos x="189" y="112"/>
              </a:cxn>
              <a:cxn ang="0">
                <a:pos x="189" y="94"/>
              </a:cxn>
              <a:cxn ang="0">
                <a:pos x="179" y="87"/>
              </a:cxn>
              <a:cxn ang="0">
                <a:pos x="166" y="82"/>
              </a:cxn>
              <a:cxn ang="0">
                <a:pos x="167" y="72"/>
              </a:cxn>
              <a:cxn ang="0">
                <a:pos x="167" y="48"/>
              </a:cxn>
              <a:cxn ang="0">
                <a:pos x="165" y="42"/>
              </a:cxn>
              <a:cxn ang="0">
                <a:pos x="165" y="42"/>
              </a:cxn>
              <a:cxn ang="0">
                <a:pos x="153" y="43"/>
              </a:cxn>
              <a:cxn ang="0">
                <a:pos x="144" y="34"/>
              </a:cxn>
              <a:cxn ang="0">
                <a:pos x="138" y="27"/>
              </a:cxn>
              <a:cxn ang="0">
                <a:pos x="134" y="18"/>
              </a:cxn>
              <a:cxn ang="0">
                <a:pos x="127" y="14"/>
              </a:cxn>
              <a:cxn ang="0">
                <a:pos x="119" y="1"/>
              </a:cxn>
              <a:cxn ang="0">
                <a:pos x="111" y="0"/>
              </a:cxn>
              <a:cxn ang="0">
                <a:pos x="111" y="0"/>
              </a:cxn>
              <a:cxn ang="0">
                <a:pos x="97" y="12"/>
              </a:cxn>
              <a:cxn ang="0">
                <a:pos x="86" y="14"/>
              </a:cxn>
              <a:cxn ang="0">
                <a:pos x="89" y="22"/>
              </a:cxn>
              <a:cxn ang="0">
                <a:pos x="89" y="50"/>
              </a:cxn>
              <a:cxn ang="0">
                <a:pos x="75" y="70"/>
              </a:cxn>
              <a:cxn ang="0">
                <a:pos x="52" y="71"/>
              </a:cxn>
            </a:cxnLst>
            <a:rect l="0" t="0" r="r" b="b"/>
            <a:pathLst>
              <a:path w="201" h="208">
                <a:moveTo>
                  <a:pt x="52" y="71"/>
                </a:moveTo>
                <a:cubicBezTo>
                  <a:pt x="28" y="74"/>
                  <a:pt x="28" y="74"/>
                  <a:pt x="28" y="74"/>
                </a:cubicBezTo>
                <a:cubicBezTo>
                  <a:pt x="26" y="80"/>
                  <a:pt x="26" y="87"/>
                  <a:pt x="24" y="94"/>
                </a:cubicBezTo>
                <a:cubicBezTo>
                  <a:pt x="22" y="102"/>
                  <a:pt x="0" y="150"/>
                  <a:pt x="3" y="153"/>
                </a:cubicBezTo>
                <a:cubicBezTo>
                  <a:pt x="3" y="153"/>
                  <a:pt x="3" y="153"/>
                  <a:pt x="3" y="153"/>
                </a:cubicBezTo>
                <a:cubicBezTo>
                  <a:pt x="5" y="154"/>
                  <a:pt x="11" y="153"/>
                  <a:pt x="13" y="153"/>
                </a:cubicBezTo>
                <a:cubicBezTo>
                  <a:pt x="15" y="153"/>
                  <a:pt x="16" y="159"/>
                  <a:pt x="17" y="161"/>
                </a:cubicBezTo>
                <a:cubicBezTo>
                  <a:pt x="20" y="166"/>
                  <a:pt x="20" y="179"/>
                  <a:pt x="20" y="185"/>
                </a:cubicBezTo>
                <a:cubicBezTo>
                  <a:pt x="20" y="188"/>
                  <a:pt x="17" y="202"/>
                  <a:pt x="19" y="202"/>
                </a:cubicBezTo>
                <a:cubicBezTo>
                  <a:pt x="23" y="188"/>
                  <a:pt x="30" y="196"/>
                  <a:pt x="36" y="202"/>
                </a:cubicBezTo>
                <a:cubicBezTo>
                  <a:pt x="42" y="208"/>
                  <a:pt x="49" y="207"/>
                  <a:pt x="57" y="207"/>
                </a:cubicBezTo>
                <a:cubicBezTo>
                  <a:pt x="62" y="207"/>
                  <a:pt x="58" y="196"/>
                  <a:pt x="60" y="192"/>
                </a:cubicBezTo>
                <a:cubicBezTo>
                  <a:pt x="63" y="186"/>
                  <a:pt x="77" y="176"/>
                  <a:pt x="82" y="182"/>
                </a:cubicBezTo>
                <a:cubicBezTo>
                  <a:pt x="92" y="192"/>
                  <a:pt x="96" y="183"/>
                  <a:pt x="106" y="181"/>
                </a:cubicBezTo>
                <a:cubicBezTo>
                  <a:pt x="110" y="180"/>
                  <a:pt x="119" y="176"/>
                  <a:pt x="123" y="179"/>
                </a:cubicBezTo>
                <a:cubicBezTo>
                  <a:pt x="126" y="182"/>
                  <a:pt x="126" y="190"/>
                  <a:pt x="131" y="189"/>
                </a:cubicBezTo>
                <a:cubicBezTo>
                  <a:pt x="137" y="190"/>
                  <a:pt x="137" y="190"/>
                  <a:pt x="137" y="190"/>
                </a:cubicBezTo>
                <a:cubicBezTo>
                  <a:pt x="137" y="190"/>
                  <a:pt x="137" y="190"/>
                  <a:pt x="137" y="190"/>
                </a:cubicBezTo>
                <a:cubicBezTo>
                  <a:pt x="142" y="187"/>
                  <a:pt x="142" y="187"/>
                  <a:pt x="142" y="187"/>
                </a:cubicBezTo>
                <a:cubicBezTo>
                  <a:pt x="145" y="185"/>
                  <a:pt x="147" y="183"/>
                  <a:pt x="150" y="182"/>
                </a:cubicBezTo>
                <a:cubicBezTo>
                  <a:pt x="157" y="180"/>
                  <a:pt x="157" y="180"/>
                  <a:pt x="157" y="180"/>
                </a:cubicBezTo>
                <a:cubicBezTo>
                  <a:pt x="163" y="178"/>
                  <a:pt x="168" y="180"/>
                  <a:pt x="170" y="174"/>
                </a:cubicBezTo>
                <a:cubicBezTo>
                  <a:pt x="173" y="171"/>
                  <a:pt x="174" y="166"/>
                  <a:pt x="177" y="164"/>
                </a:cubicBezTo>
                <a:cubicBezTo>
                  <a:pt x="180" y="162"/>
                  <a:pt x="183" y="161"/>
                  <a:pt x="186" y="160"/>
                </a:cubicBezTo>
                <a:cubicBezTo>
                  <a:pt x="191" y="159"/>
                  <a:pt x="197" y="147"/>
                  <a:pt x="194" y="143"/>
                </a:cubicBezTo>
                <a:cubicBezTo>
                  <a:pt x="193" y="141"/>
                  <a:pt x="191" y="140"/>
                  <a:pt x="192" y="138"/>
                </a:cubicBezTo>
                <a:cubicBezTo>
                  <a:pt x="193" y="137"/>
                  <a:pt x="195" y="137"/>
                  <a:pt x="196" y="135"/>
                </a:cubicBezTo>
                <a:cubicBezTo>
                  <a:pt x="197" y="132"/>
                  <a:pt x="198" y="131"/>
                  <a:pt x="201" y="129"/>
                </a:cubicBezTo>
                <a:cubicBezTo>
                  <a:pt x="201" y="129"/>
                  <a:pt x="201" y="129"/>
                  <a:pt x="201" y="129"/>
                </a:cubicBezTo>
                <a:cubicBezTo>
                  <a:pt x="199" y="122"/>
                  <a:pt x="192" y="119"/>
                  <a:pt x="189" y="112"/>
                </a:cubicBezTo>
                <a:cubicBezTo>
                  <a:pt x="186" y="106"/>
                  <a:pt x="195" y="100"/>
                  <a:pt x="189" y="94"/>
                </a:cubicBezTo>
                <a:cubicBezTo>
                  <a:pt x="187" y="91"/>
                  <a:pt x="182" y="89"/>
                  <a:pt x="179" y="87"/>
                </a:cubicBezTo>
                <a:cubicBezTo>
                  <a:pt x="176" y="86"/>
                  <a:pt x="168" y="85"/>
                  <a:pt x="166" y="82"/>
                </a:cubicBezTo>
                <a:cubicBezTo>
                  <a:pt x="165" y="80"/>
                  <a:pt x="167" y="75"/>
                  <a:pt x="167" y="72"/>
                </a:cubicBezTo>
                <a:cubicBezTo>
                  <a:pt x="167" y="64"/>
                  <a:pt x="168" y="56"/>
                  <a:pt x="167" y="48"/>
                </a:cubicBezTo>
                <a:cubicBezTo>
                  <a:pt x="167" y="46"/>
                  <a:pt x="165" y="44"/>
                  <a:pt x="165" y="42"/>
                </a:cubicBezTo>
                <a:cubicBezTo>
                  <a:pt x="165" y="42"/>
                  <a:pt x="165" y="42"/>
                  <a:pt x="165" y="42"/>
                </a:cubicBezTo>
                <a:cubicBezTo>
                  <a:pt x="161" y="42"/>
                  <a:pt x="157" y="43"/>
                  <a:pt x="153" y="43"/>
                </a:cubicBezTo>
                <a:cubicBezTo>
                  <a:pt x="149" y="42"/>
                  <a:pt x="147" y="36"/>
                  <a:pt x="144" y="34"/>
                </a:cubicBezTo>
                <a:cubicBezTo>
                  <a:pt x="141" y="32"/>
                  <a:pt x="139" y="30"/>
                  <a:pt x="138" y="27"/>
                </a:cubicBezTo>
                <a:cubicBezTo>
                  <a:pt x="137" y="24"/>
                  <a:pt x="136" y="20"/>
                  <a:pt x="134" y="18"/>
                </a:cubicBezTo>
                <a:cubicBezTo>
                  <a:pt x="132" y="16"/>
                  <a:pt x="129" y="16"/>
                  <a:pt x="127" y="14"/>
                </a:cubicBezTo>
                <a:cubicBezTo>
                  <a:pt x="119" y="1"/>
                  <a:pt x="119" y="1"/>
                  <a:pt x="119" y="1"/>
                </a:cubicBezTo>
                <a:cubicBezTo>
                  <a:pt x="111" y="0"/>
                  <a:pt x="111" y="0"/>
                  <a:pt x="111" y="0"/>
                </a:cubicBezTo>
                <a:cubicBezTo>
                  <a:pt x="111" y="0"/>
                  <a:pt x="111" y="0"/>
                  <a:pt x="111" y="0"/>
                </a:cubicBezTo>
                <a:cubicBezTo>
                  <a:pt x="107" y="3"/>
                  <a:pt x="103" y="11"/>
                  <a:pt x="97" y="12"/>
                </a:cubicBezTo>
                <a:cubicBezTo>
                  <a:pt x="95" y="13"/>
                  <a:pt x="85" y="12"/>
                  <a:pt x="86" y="14"/>
                </a:cubicBezTo>
                <a:cubicBezTo>
                  <a:pt x="86" y="17"/>
                  <a:pt x="87" y="19"/>
                  <a:pt x="89" y="22"/>
                </a:cubicBezTo>
                <a:cubicBezTo>
                  <a:pt x="97" y="34"/>
                  <a:pt x="94" y="37"/>
                  <a:pt x="89" y="50"/>
                </a:cubicBezTo>
                <a:cubicBezTo>
                  <a:pt x="86" y="59"/>
                  <a:pt x="78" y="62"/>
                  <a:pt x="75" y="70"/>
                </a:cubicBezTo>
                <a:cubicBezTo>
                  <a:pt x="52" y="71"/>
                  <a:pt x="52" y="71"/>
                  <a:pt x="52" y="7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7" name="Freeform 45"/>
          <p:cNvSpPr>
            <a:spLocks/>
          </p:cNvSpPr>
          <p:nvPr/>
        </p:nvSpPr>
        <p:spPr bwMode="auto">
          <a:xfrm>
            <a:off x="7115107" y="3405981"/>
            <a:ext cx="582964" cy="575584"/>
          </a:xfrm>
          <a:custGeom>
            <a:avLst/>
            <a:gdLst/>
            <a:ahLst/>
            <a:cxnLst>
              <a:cxn ang="0">
                <a:pos x="119" y="180"/>
              </a:cxn>
              <a:cxn ang="0">
                <a:pos x="129" y="168"/>
              </a:cxn>
              <a:cxn ang="0">
                <a:pos x="132" y="148"/>
              </a:cxn>
              <a:cxn ang="0">
                <a:pos x="135" y="135"/>
              </a:cxn>
              <a:cxn ang="0">
                <a:pos x="145" y="135"/>
              </a:cxn>
              <a:cxn ang="0">
                <a:pos x="181" y="122"/>
              </a:cxn>
              <a:cxn ang="0">
                <a:pos x="185" y="118"/>
              </a:cxn>
              <a:cxn ang="0">
                <a:pos x="185" y="118"/>
              </a:cxn>
              <a:cxn ang="0">
                <a:pos x="184" y="112"/>
              </a:cxn>
              <a:cxn ang="0">
                <a:pos x="189" y="95"/>
              </a:cxn>
              <a:cxn ang="0">
                <a:pos x="189" y="78"/>
              </a:cxn>
              <a:cxn ang="0">
                <a:pos x="190" y="47"/>
              </a:cxn>
              <a:cxn ang="0">
                <a:pos x="170" y="43"/>
              </a:cxn>
              <a:cxn ang="0">
                <a:pos x="157" y="32"/>
              </a:cxn>
              <a:cxn ang="0">
                <a:pos x="149" y="15"/>
              </a:cxn>
              <a:cxn ang="0">
                <a:pos x="137" y="5"/>
              </a:cxn>
              <a:cxn ang="0">
                <a:pos x="137" y="5"/>
              </a:cxn>
              <a:cxn ang="0">
                <a:pos x="120" y="13"/>
              </a:cxn>
              <a:cxn ang="0">
                <a:pos x="103" y="12"/>
              </a:cxn>
              <a:cxn ang="0">
                <a:pos x="95" y="17"/>
              </a:cxn>
              <a:cxn ang="0">
                <a:pos x="86" y="6"/>
              </a:cxn>
              <a:cxn ang="0">
                <a:pos x="77" y="0"/>
              </a:cxn>
              <a:cxn ang="0">
                <a:pos x="77" y="0"/>
              </a:cxn>
              <a:cxn ang="0">
                <a:pos x="72" y="6"/>
              </a:cxn>
              <a:cxn ang="0">
                <a:pos x="68" y="9"/>
              </a:cxn>
              <a:cxn ang="0">
                <a:pos x="70" y="14"/>
              </a:cxn>
              <a:cxn ang="0">
                <a:pos x="62" y="31"/>
              </a:cxn>
              <a:cxn ang="0">
                <a:pos x="53" y="35"/>
              </a:cxn>
              <a:cxn ang="0">
                <a:pos x="46" y="45"/>
              </a:cxn>
              <a:cxn ang="0">
                <a:pos x="33" y="51"/>
              </a:cxn>
              <a:cxn ang="0">
                <a:pos x="26" y="53"/>
              </a:cxn>
              <a:cxn ang="0">
                <a:pos x="18" y="58"/>
              </a:cxn>
              <a:cxn ang="0">
                <a:pos x="13" y="61"/>
              </a:cxn>
              <a:cxn ang="0">
                <a:pos x="13" y="61"/>
              </a:cxn>
              <a:cxn ang="0">
                <a:pos x="8" y="68"/>
              </a:cxn>
              <a:cxn ang="0">
                <a:pos x="8" y="79"/>
              </a:cxn>
              <a:cxn ang="0">
                <a:pos x="18" y="86"/>
              </a:cxn>
              <a:cxn ang="0">
                <a:pos x="37" y="96"/>
              </a:cxn>
              <a:cxn ang="0">
                <a:pos x="44" y="106"/>
              </a:cxn>
              <a:cxn ang="0">
                <a:pos x="53" y="117"/>
              </a:cxn>
              <a:cxn ang="0">
                <a:pos x="60" y="135"/>
              </a:cxn>
              <a:cxn ang="0">
                <a:pos x="53" y="148"/>
              </a:cxn>
              <a:cxn ang="0">
                <a:pos x="50" y="156"/>
              </a:cxn>
              <a:cxn ang="0">
                <a:pos x="52" y="171"/>
              </a:cxn>
              <a:cxn ang="0">
                <a:pos x="58" y="177"/>
              </a:cxn>
              <a:cxn ang="0">
                <a:pos x="63" y="184"/>
              </a:cxn>
              <a:cxn ang="0">
                <a:pos x="66" y="188"/>
              </a:cxn>
              <a:cxn ang="0">
                <a:pos x="66" y="188"/>
              </a:cxn>
              <a:cxn ang="0">
                <a:pos x="80" y="185"/>
              </a:cxn>
              <a:cxn ang="0">
                <a:pos x="103" y="182"/>
              </a:cxn>
              <a:cxn ang="0">
                <a:pos x="119" y="180"/>
              </a:cxn>
            </a:cxnLst>
            <a:rect l="0" t="0" r="r" b="b"/>
            <a:pathLst>
              <a:path w="190" h="188">
                <a:moveTo>
                  <a:pt x="119" y="180"/>
                </a:moveTo>
                <a:cubicBezTo>
                  <a:pt x="129" y="168"/>
                  <a:pt x="129" y="168"/>
                  <a:pt x="129" y="168"/>
                </a:cubicBezTo>
                <a:cubicBezTo>
                  <a:pt x="132" y="148"/>
                  <a:pt x="132" y="148"/>
                  <a:pt x="132" y="148"/>
                </a:cubicBezTo>
                <a:cubicBezTo>
                  <a:pt x="133" y="145"/>
                  <a:pt x="134" y="136"/>
                  <a:pt x="135" y="135"/>
                </a:cubicBezTo>
                <a:cubicBezTo>
                  <a:pt x="138" y="131"/>
                  <a:pt x="142" y="134"/>
                  <a:pt x="145" y="135"/>
                </a:cubicBezTo>
                <a:cubicBezTo>
                  <a:pt x="156" y="138"/>
                  <a:pt x="171" y="128"/>
                  <a:pt x="181" y="122"/>
                </a:cubicBezTo>
                <a:cubicBezTo>
                  <a:pt x="185" y="118"/>
                  <a:pt x="185" y="118"/>
                  <a:pt x="185" y="118"/>
                </a:cubicBezTo>
                <a:cubicBezTo>
                  <a:pt x="185" y="118"/>
                  <a:pt x="185" y="118"/>
                  <a:pt x="185" y="118"/>
                </a:cubicBezTo>
                <a:cubicBezTo>
                  <a:pt x="184" y="112"/>
                  <a:pt x="184" y="112"/>
                  <a:pt x="184" y="112"/>
                </a:cubicBezTo>
                <a:cubicBezTo>
                  <a:pt x="184" y="106"/>
                  <a:pt x="188" y="101"/>
                  <a:pt x="189" y="95"/>
                </a:cubicBezTo>
                <a:cubicBezTo>
                  <a:pt x="189" y="90"/>
                  <a:pt x="190" y="84"/>
                  <a:pt x="189" y="78"/>
                </a:cubicBezTo>
                <a:cubicBezTo>
                  <a:pt x="188" y="68"/>
                  <a:pt x="190" y="57"/>
                  <a:pt x="190" y="47"/>
                </a:cubicBezTo>
                <a:cubicBezTo>
                  <a:pt x="190" y="43"/>
                  <a:pt x="173" y="43"/>
                  <a:pt x="170" y="43"/>
                </a:cubicBezTo>
                <a:cubicBezTo>
                  <a:pt x="160" y="43"/>
                  <a:pt x="160" y="40"/>
                  <a:pt x="157" y="32"/>
                </a:cubicBezTo>
                <a:cubicBezTo>
                  <a:pt x="155" y="27"/>
                  <a:pt x="152" y="20"/>
                  <a:pt x="149" y="15"/>
                </a:cubicBezTo>
                <a:cubicBezTo>
                  <a:pt x="146" y="11"/>
                  <a:pt x="141" y="9"/>
                  <a:pt x="137" y="5"/>
                </a:cubicBezTo>
                <a:cubicBezTo>
                  <a:pt x="137" y="5"/>
                  <a:pt x="137" y="5"/>
                  <a:pt x="137" y="5"/>
                </a:cubicBezTo>
                <a:cubicBezTo>
                  <a:pt x="130" y="6"/>
                  <a:pt x="126" y="11"/>
                  <a:pt x="120" y="13"/>
                </a:cubicBezTo>
                <a:cubicBezTo>
                  <a:pt x="113" y="15"/>
                  <a:pt x="109" y="9"/>
                  <a:pt x="103" y="12"/>
                </a:cubicBezTo>
                <a:cubicBezTo>
                  <a:pt x="101" y="13"/>
                  <a:pt x="96" y="17"/>
                  <a:pt x="95" y="17"/>
                </a:cubicBezTo>
                <a:cubicBezTo>
                  <a:pt x="90" y="16"/>
                  <a:pt x="88" y="9"/>
                  <a:pt x="86" y="6"/>
                </a:cubicBezTo>
                <a:cubicBezTo>
                  <a:pt x="84" y="3"/>
                  <a:pt x="80" y="2"/>
                  <a:pt x="77" y="0"/>
                </a:cubicBezTo>
                <a:cubicBezTo>
                  <a:pt x="77" y="0"/>
                  <a:pt x="77" y="0"/>
                  <a:pt x="77" y="0"/>
                </a:cubicBezTo>
                <a:cubicBezTo>
                  <a:pt x="74" y="2"/>
                  <a:pt x="73" y="3"/>
                  <a:pt x="72" y="6"/>
                </a:cubicBezTo>
                <a:cubicBezTo>
                  <a:pt x="71" y="8"/>
                  <a:pt x="69" y="8"/>
                  <a:pt x="68" y="9"/>
                </a:cubicBezTo>
                <a:cubicBezTo>
                  <a:pt x="67" y="11"/>
                  <a:pt x="69" y="12"/>
                  <a:pt x="70" y="14"/>
                </a:cubicBezTo>
                <a:cubicBezTo>
                  <a:pt x="73" y="18"/>
                  <a:pt x="67" y="30"/>
                  <a:pt x="62" y="31"/>
                </a:cubicBezTo>
                <a:cubicBezTo>
                  <a:pt x="59" y="32"/>
                  <a:pt x="56" y="33"/>
                  <a:pt x="53" y="35"/>
                </a:cubicBezTo>
                <a:cubicBezTo>
                  <a:pt x="50" y="37"/>
                  <a:pt x="49" y="42"/>
                  <a:pt x="46" y="45"/>
                </a:cubicBezTo>
                <a:cubicBezTo>
                  <a:pt x="44" y="51"/>
                  <a:pt x="39" y="49"/>
                  <a:pt x="33" y="51"/>
                </a:cubicBezTo>
                <a:cubicBezTo>
                  <a:pt x="26" y="53"/>
                  <a:pt x="26" y="53"/>
                  <a:pt x="26" y="53"/>
                </a:cubicBezTo>
                <a:cubicBezTo>
                  <a:pt x="23" y="54"/>
                  <a:pt x="21" y="56"/>
                  <a:pt x="18" y="58"/>
                </a:cubicBezTo>
                <a:cubicBezTo>
                  <a:pt x="13" y="61"/>
                  <a:pt x="13" y="61"/>
                  <a:pt x="13" y="61"/>
                </a:cubicBezTo>
                <a:cubicBezTo>
                  <a:pt x="13" y="61"/>
                  <a:pt x="13" y="61"/>
                  <a:pt x="13" y="61"/>
                </a:cubicBezTo>
                <a:cubicBezTo>
                  <a:pt x="12" y="64"/>
                  <a:pt x="12" y="66"/>
                  <a:pt x="8" y="68"/>
                </a:cubicBezTo>
                <a:cubicBezTo>
                  <a:pt x="0" y="71"/>
                  <a:pt x="5" y="74"/>
                  <a:pt x="8" y="79"/>
                </a:cubicBezTo>
                <a:cubicBezTo>
                  <a:pt x="11" y="82"/>
                  <a:pt x="16" y="81"/>
                  <a:pt x="18" y="86"/>
                </a:cubicBezTo>
                <a:cubicBezTo>
                  <a:pt x="23" y="97"/>
                  <a:pt x="32" y="89"/>
                  <a:pt x="37" y="96"/>
                </a:cubicBezTo>
                <a:cubicBezTo>
                  <a:pt x="40" y="99"/>
                  <a:pt x="42" y="103"/>
                  <a:pt x="44" y="106"/>
                </a:cubicBezTo>
                <a:cubicBezTo>
                  <a:pt x="47" y="110"/>
                  <a:pt x="50" y="113"/>
                  <a:pt x="53" y="117"/>
                </a:cubicBezTo>
                <a:cubicBezTo>
                  <a:pt x="55" y="124"/>
                  <a:pt x="63" y="127"/>
                  <a:pt x="60" y="135"/>
                </a:cubicBezTo>
                <a:cubicBezTo>
                  <a:pt x="59" y="140"/>
                  <a:pt x="56" y="144"/>
                  <a:pt x="53" y="148"/>
                </a:cubicBezTo>
                <a:cubicBezTo>
                  <a:pt x="50" y="151"/>
                  <a:pt x="46" y="153"/>
                  <a:pt x="50" y="156"/>
                </a:cubicBezTo>
                <a:cubicBezTo>
                  <a:pt x="57" y="163"/>
                  <a:pt x="49" y="164"/>
                  <a:pt x="52" y="171"/>
                </a:cubicBezTo>
                <a:cubicBezTo>
                  <a:pt x="53" y="174"/>
                  <a:pt x="56" y="175"/>
                  <a:pt x="58" y="177"/>
                </a:cubicBezTo>
                <a:cubicBezTo>
                  <a:pt x="60" y="179"/>
                  <a:pt x="61" y="182"/>
                  <a:pt x="63" y="184"/>
                </a:cubicBezTo>
                <a:cubicBezTo>
                  <a:pt x="66" y="188"/>
                  <a:pt x="66" y="188"/>
                  <a:pt x="66" y="188"/>
                </a:cubicBezTo>
                <a:cubicBezTo>
                  <a:pt x="66" y="188"/>
                  <a:pt x="66" y="188"/>
                  <a:pt x="66" y="188"/>
                </a:cubicBezTo>
                <a:cubicBezTo>
                  <a:pt x="72" y="188"/>
                  <a:pt x="75" y="186"/>
                  <a:pt x="80" y="185"/>
                </a:cubicBezTo>
                <a:cubicBezTo>
                  <a:pt x="88" y="183"/>
                  <a:pt x="95" y="185"/>
                  <a:pt x="103" y="182"/>
                </a:cubicBezTo>
                <a:cubicBezTo>
                  <a:pt x="108" y="181"/>
                  <a:pt x="113" y="180"/>
                  <a:pt x="119" y="18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8" name="Freeform 46"/>
          <p:cNvSpPr>
            <a:spLocks/>
          </p:cNvSpPr>
          <p:nvPr/>
        </p:nvSpPr>
        <p:spPr bwMode="auto">
          <a:xfrm>
            <a:off x="7240554" y="2815638"/>
            <a:ext cx="413240" cy="641999"/>
          </a:xfrm>
          <a:custGeom>
            <a:avLst/>
            <a:gdLst/>
            <a:ahLst/>
            <a:cxnLst>
              <a:cxn ang="0">
                <a:pos x="0" y="106"/>
              </a:cxn>
              <a:cxn ang="0">
                <a:pos x="2" y="112"/>
              </a:cxn>
              <a:cxn ang="0">
                <a:pos x="2" y="136"/>
              </a:cxn>
              <a:cxn ang="0">
                <a:pos x="1" y="146"/>
              </a:cxn>
              <a:cxn ang="0">
                <a:pos x="14" y="151"/>
              </a:cxn>
              <a:cxn ang="0">
                <a:pos x="24" y="158"/>
              </a:cxn>
              <a:cxn ang="0">
                <a:pos x="24" y="176"/>
              </a:cxn>
              <a:cxn ang="0">
                <a:pos x="36" y="193"/>
              </a:cxn>
              <a:cxn ang="0">
                <a:pos x="36" y="193"/>
              </a:cxn>
              <a:cxn ang="0">
                <a:pos x="45" y="199"/>
              </a:cxn>
              <a:cxn ang="0">
                <a:pos x="54" y="210"/>
              </a:cxn>
              <a:cxn ang="0">
                <a:pos x="62" y="205"/>
              </a:cxn>
              <a:cxn ang="0">
                <a:pos x="79" y="206"/>
              </a:cxn>
              <a:cxn ang="0">
                <a:pos x="96" y="198"/>
              </a:cxn>
              <a:cxn ang="0">
                <a:pos x="96" y="198"/>
              </a:cxn>
              <a:cxn ang="0">
                <a:pos x="98" y="186"/>
              </a:cxn>
              <a:cxn ang="0">
                <a:pos x="118" y="177"/>
              </a:cxn>
              <a:cxn ang="0">
                <a:pos x="131" y="174"/>
              </a:cxn>
              <a:cxn ang="0">
                <a:pos x="135" y="169"/>
              </a:cxn>
              <a:cxn ang="0">
                <a:pos x="135" y="153"/>
              </a:cxn>
              <a:cxn ang="0">
                <a:pos x="129" y="134"/>
              </a:cxn>
              <a:cxn ang="0">
                <a:pos x="110" y="114"/>
              </a:cxn>
              <a:cxn ang="0">
                <a:pos x="114" y="98"/>
              </a:cxn>
              <a:cxn ang="0">
                <a:pos x="118" y="78"/>
              </a:cxn>
              <a:cxn ang="0">
                <a:pos x="120" y="70"/>
              </a:cxn>
              <a:cxn ang="0">
                <a:pos x="120" y="70"/>
              </a:cxn>
              <a:cxn ang="0">
                <a:pos x="117" y="60"/>
              </a:cxn>
              <a:cxn ang="0">
                <a:pos x="113" y="44"/>
              </a:cxn>
              <a:cxn ang="0">
                <a:pos x="110" y="35"/>
              </a:cxn>
              <a:cxn ang="0">
                <a:pos x="107" y="22"/>
              </a:cxn>
              <a:cxn ang="0">
                <a:pos x="89" y="11"/>
              </a:cxn>
              <a:cxn ang="0">
                <a:pos x="56" y="0"/>
              </a:cxn>
              <a:cxn ang="0">
                <a:pos x="56" y="0"/>
              </a:cxn>
              <a:cxn ang="0">
                <a:pos x="55" y="9"/>
              </a:cxn>
              <a:cxn ang="0">
                <a:pos x="49" y="22"/>
              </a:cxn>
              <a:cxn ang="0">
                <a:pos x="56" y="30"/>
              </a:cxn>
              <a:cxn ang="0">
                <a:pos x="47" y="49"/>
              </a:cxn>
              <a:cxn ang="0">
                <a:pos x="46" y="63"/>
              </a:cxn>
              <a:cxn ang="0">
                <a:pos x="35" y="76"/>
              </a:cxn>
              <a:cxn ang="0">
                <a:pos x="27" y="84"/>
              </a:cxn>
              <a:cxn ang="0">
                <a:pos x="15" y="99"/>
              </a:cxn>
              <a:cxn ang="0">
                <a:pos x="0" y="106"/>
              </a:cxn>
            </a:cxnLst>
            <a:rect l="0" t="0" r="r" b="b"/>
            <a:pathLst>
              <a:path w="135" h="210">
                <a:moveTo>
                  <a:pt x="0" y="106"/>
                </a:moveTo>
                <a:cubicBezTo>
                  <a:pt x="0" y="108"/>
                  <a:pt x="2" y="110"/>
                  <a:pt x="2" y="112"/>
                </a:cubicBezTo>
                <a:cubicBezTo>
                  <a:pt x="3" y="120"/>
                  <a:pt x="2" y="128"/>
                  <a:pt x="2" y="136"/>
                </a:cubicBezTo>
                <a:cubicBezTo>
                  <a:pt x="2" y="139"/>
                  <a:pt x="0" y="144"/>
                  <a:pt x="1" y="146"/>
                </a:cubicBezTo>
                <a:cubicBezTo>
                  <a:pt x="3" y="149"/>
                  <a:pt x="11" y="150"/>
                  <a:pt x="14" y="151"/>
                </a:cubicBezTo>
                <a:cubicBezTo>
                  <a:pt x="17" y="153"/>
                  <a:pt x="22" y="155"/>
                  <a:pt x="24" y="158"/>
                </a:cubicBezTo>
                <a:cubicBezTo>
                  <a:pt x="30" y="164"/>
                  <a:pt x="21" y="170"/>
                  <a:pt x="24" y="176"/>
                </a:cubicBezTo>
                <a:cubicBezTo>
                  <a:pt x="27" y="183"/>
                  <a:pt x="34" y="186"/>
                  <a:pt x="36" y="193"/>
                </a:cubicBezTo>
                <a:cubicBezTo>
                  <a:pt x="36" y="193"/>
                  <a:pt x="36" y="193"/>
                  <a:pt x="36" y="193"/>
                </a:cubicBezTo>
                <a:cubicBezTo>
                  <a:pt x="39" y="195"/>
                  <a:pt x="43" y="196"/>
                  <a:pt x="45" y="199"/>
                </a:cubicBezTo>
                <a:cubicBezTo>
                  <a:pt x="47" y="202"/>
                  <a:pt x="49" y="209"/>
                  <a:pt x="54" y="210"/>
                </a:cubicBezTo>
                <a:cubicBezTo>
                  <a:pt x="55" y="210"/>
                  <a:pt x="60" y="206"/>
                  <a:pt x="62" y="205"/>
                </a:cubicBezTo>
                <a:cubicBezTo>
                  <a:pt x="68" y="202"/>
                  <a:pt x="72" y="208"/>
                  <a:pt x="79" y="206"/>
                </a:cubicBezTo>
                <a:cubicBezTo>
                  <a:pt x="85" y="204"/>
                  <a:pt x="89" y="199"/>
                  <a:pt x="96" y="198"/>
                </a:cubicBezTo>
                <a:cubicBezTo>
                  <a:pt x="96" y="198"/>
                  <a:pt x="96" y="198"/>
                  <a:pt x="96" y="198"/>
                </a:cubicBezTo>
                <a:cubicBezTo>
                  <a:pt x="98" y="186"/>
                  <a:pt x="98" y="186"/>
                  <a:pt x="98" y="186"/>
                </a:cubicBezTo>
                <a:cubicBezTo>
                  <a:pt x="103" y="182"/>
                  <a:pt x="111" y="178"/>
                  <a:pt x="118" y="177"/>
                </a:cubicBezTo>
                <a:cubicBezTo>
                  <a:pt x="122" y="176"/>
                  <a:pt x="127" y="175"/>
                  <a:pt x="131" y="174"/>
                </a:cubicBezTo>
                <a:cubicBezTo>
                  <a:pt x="135" y="172"/>
                  <a:pt x="135" y="174"/>
                  <a:pt x="135" y="169"/>
                </a:cubicBezTo>
                <a:cubicBezTo>
                  <a:pt x="135" y="153"/>
                  <a:pt x="135" y="153"/>
                  <a:pt x="135" y="153"/>
                </a:cubicBezTo>
                <a:cubicBezTo>
                  <a:pt x="135" y="146"/>
                  <a:pt x="130" y="141"/>
                  <a:pt x="129" y="134"/>
                </a:cubicBezTo>
                <a:cubicBezTo>
                  <a:pt x="126" y="126"/>
                  <a:pt x="111" y="122"/>
                  <a:pt x="110" y="114"/>
                </a:cubicBezTo>
                <a:cubicBezTo>
                  <a:pt x="109" y="109"/>
                  <a:pt x="112" y="102"/>
                  <a:pt x="114" y="98"/>
                </a:cubicBezTo>
                <a:cubicBezTo>
                  <a:pt x="117" y="91"/>
                  <a:pt x="116" y="85"/>
                  <a:pt x="118" y="78"/>
                </a:cubicBezTo>
                <a:cubicBezTo>
                  <a:pt x="120" y="70"/>
                  <a:pt x="120" y="70"/>
                  <a:pt x="120" y="70"/>
                </a:cubicBezTo>
                <a:cubicBezTo>
                  <a:pt x="120" y="70"/>
                  <a:pt x="120" y="70"/>
                  <a:pt x="120" y="70"/>
                </a:cubicBezTo>
                <a:cubicBezTo>
                  <a:pt x="117" y="60"/>
                  <a:pt x="117" y="60"/>
                  <a:pt x="117" y="60"/>
                </a:cubicBezTo>
                <a:cubicBezTo>
                  <a:pt x="116" y="55"/>
                  <a:pt x="115" y="49"/>
                  <a:pt x="113" y="44"/>
                </a:cubicBezTo>
                <a:cubicBezTo>
                  <a:pt x="112" y="41"/>
                  <a:pt x="110" y="39"/>
                  <a:pt x="110" y="35"/>
                </a:cubicBezTo>
                <a:cubicBezTo>
                  <a:pt x="109" y="31"/>
                  <a:pt x="109" y="26"/>
                  <a:pt x="107" y="22"/>
                </a:cubicBezTo>
                <a:cubicBezTo>
                  <a:pt x="104" y="15"/>
                  <a:pt x="95" y="12"/>
                  <a:pt x="89" y="11"/>
                </a:cubicBezTo>
                <a:cubicBezTo>
                  <a:pt x="56" y="0"/>
                  <a:pt x="56" y="0"/>
                  <a:pt x="56" y="0"/>
                </a:cubicBezTo>
                <a:cubicBezTo>
                  <a:pt x="56" y="0"/>
                  <a:pt x="56" y="0"/>
                  <a:pt x="56" y="0"/>
                </a:cubicBezTo>
                <a:cubicBezTo>
                  <a:pt x="55" y="9"/>
                  <a:pt x="55" y="9"/>
                  <a:pt x="55" y="9"/>
                </a:cubicBezTo>
                <a:cubicBezTo>
                  <a:pt x="53" y="12"/>
                  <a:pt x="48" y="19"/>
                  <a:pt x="49" y="22"/>
                </a:cubicBezTo>
                <a:cubicBezTo>
                  <a:pt x="51" y="26"/>
                  <a:pt x="53" y="28"/>
                  <a:pt x="56" y="30"/>
                </a:cubicBezTo>
                <a:cubicBezTo>
                  <a:pt x="63" y="37"/>
                  <a:pt x="52" y="45"/>
                  <a:pt x="47" y="49"/>
                </a:cubicBezTo>
                <a:cubicBezTo>
                  <a:pt x="43" y="52"/>
                  <a:pt x="47" y="58"/>
                  <a:pt x="46" y="63"/>
                </a:cubicBezTo>
                <a:cubicBezTo>
                  <a:pt x="42" y="68"/>
                  <a:pt x="40" y="72"/>
                  <a:pt x="35" y="76"/>
                </a:cubicBezTo>
                <a:cubicBezTo>
                  <a:pt x="32" y="78"/>
                  <a:pt x="28" y="80"/>
                  <a:pt x="27" y="84"/>
                </a:cubicBezTo>
                <a:cubicBezTo>
                  <a:pt x="23" y="90"/>
                  <a:pt x="20" y="94"/>
                  <a:pt x="15" y="99"/>
                </a:cubicBezTo>
                <a:cubicBezTo>
                  <a:pt x="0" y="106"/>
                  <a:pt x="0" y="106"/>
                  <a:pt x="0" y="10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19" name="Freeform 47"/>
          <p:cNvSpPr>
            <a:spLocks/>
          </p:cNvSpPr>
          <p:nvPr/>
        </p:nvSpPr>
        <p:spPr bwMode="auto">
          <a:xfrm>
            <a:off x="6849453" y="2559823"/>
            <a:ext cx="585423" cy="582964"/>
          </a:xfrm>
          <a:custGeom>
            <a:avLst/>
            <a:gdLst/>
            <a:ahLst/>
            <a:cxnLst>
              <a:cxn ang="0">
                <a:pos x="128" y="189"/>
              </a:cxn>
              <a:cxn ang="0">
                <a:pos x="143" y="182"/>
              </a:cxn>
              <a:cxn ang="0">
                <a:pos x="155" y="167"/>
              </a:cxn>
              <a:cxn ang="0">
                <a:pos x="163" y="159"/>
              </a:cxn>
              <a:cxn ang="0">
                <a:pos x="174" y="146"/>
              </a:cxn>
              <a:cxn ang="0">
                <a:pos x="175" y="132"/>
              </a:cxn>
              <a:cxn ang="0">
                <a:pos x="184" y="113"/>
              </a:cxn>
              <a:cxn ang="0">
                <a:pos x="177" y="105"/>
              </a:cxn>
              <a:cxn ang="0">
                <a:pos x="183" y="92"/>
              </a:cxn>
              <a:cxn ang="0">
                <a:pos x="184" y="83"/>
              </a:cxn>
              <a:cxn ang="0">
                <a:pos x="184" y="83"/>
              </a:cxn>
              <a:cxn ang="0">
                <a:pos x="183" y="70"/>
              </a:cxn>
              <a:cxn ang="0">
                <a:pos x="169" y="60"/>
              </a:cxn>
              <a:cxn ang="0">
                <a:pos x="168" y="45"/>
              </a:cxn>
              <a:cxn ang="0">
                <a:pos x="162" y="33"/>
              </a:cxn>
              <a:cxn ang="0">
                <a:pos x="134" y="17"/>
              </a:cxn>
              <a:cxn ang="0">
                <a:pos x="121" y="9"/>
              </a:cxn>
              <a:cxn ang="0">
                <a:pos x="116" y="1"/>
              </a:cxn>
              <a:cxn ang="0">
                <a:pos x="106" y="0"/>
              </a:cxn>
              <a:cxn ang="0">
                <a:pos x="106" y="0"/>
              </a:cxn>
              <a:cxn ang="0">
                <a:pos x="83" y="16"/>
              </a:cxn>
              <a:cxn ang="0">
                <a:pos x="63" y="42"/>
              </a:cxn>
              <a:cxn ang="0">
                <a:pos x="49" y="52"/>
              </a:cxn>
              <a:cxn ang="0">
                <a:pos x="53" y="60"/>
              </a:cxn>
              <a:cxn ang="0">
                <a:pos x="41" y="58"/>
              </a:cxn>
              <a:cxn ang="0">
                <a:pos x="23" y="69"/>
              </a:cxn>
              <a:cxn ang="0">
                <a:pos x="11" y="71"/>
              </a:cxn>
              <a:cxn ang="0">
                <a:pos x="0" y="76"/>
              </a:cxn>
              <a:cxn ang="0">
                <a:pos x="0" y="76"/>
              </a:cxn>
              <a:cxn ang="0">
                <a:pos x="5" y="83"/>
              </a:cxn>
              <a:cxn ang="0">
                <a:pos x="10" y="95"/>
              </a:cxn>
              <a:cxn ang="0">
                <a:pos x="18" y="107"/>
              </a:cxn>
              <a:cxn ang="0">
                <a:pos x="20" y="110"/>
              </a:cxn>
              <a:cxn ang="0">
                <a:pos x="40" y="129"/>
              </a:cxn>
              <a:cxn ang="0">
                <a:pos x="42" y="130"/>
              </a:cxn>
              <a:cxn ang="0">
                <a:pos x="53" y="139"/>
              </a:cxn>
              <a:cxn ang="0">
                <a:pos x="67" y="142"/>
              </a:cxn>
              <a:cxn ang="0">
                <a:pos x="74" y="147"/>
              </a:cxn>
              <a:cxn ang="0">
                <a:pos x="74" y="147"/>
              </a:cxn>
              <a:cxn ang="0">
                <a:pos x="82" y="148"/>
              </a:cxn>
              <a:cxn ang="0">
                <a:pos x="90" y="161"/>
              </a:cxn>
              <a:cxn ang="0">
                <a:pos x="97" y="165"/>
              </a:cxn>
              <a:cxn ang="0">
                <a:pos x="101" y="174"/>
              </a:cxn>
              <a:cxn ang="0">
                <a:pos x="107" y="181"/>
              </a:cxn>
              <a:cxn ang="0">
                <a:pos x="116" y="190"/>
              </a:cxn>
              <a:cxn ang="0">
                <a:pos x="128" y="189"/>
              </a:cxn>
            </a:cxnLst>
            <a:rect l="0" t="0" r="r" b="b"/>
            <a:pathLst>
              <a:path w="191" h="190">
                <a:moveTo>
                  <a:pt x="128" y="189"/>
                </a:moveTo>
                <a:cubicBezTo>
                  <a:pt x="143" y="182"/>
                  <a:pt x="143" y="182"/>
                  <a:pt x="143" y="182"/>
                </a:cubicBezTo>
                <a:cubicBezTo>
                  <a:pt x="148" y="177"/>
                  <a:pt x="151" y="173"/>
                  <a:pt x="155" y="167"/>
                </a:cubicBezTo>
                <a:cubicBezTo>
                  <a:pt x="156" y="163"/>
                  <a:pt x="160" y="161"/>
                  <a:pt x="163" y="159"/>
                </a:cubicBezTo>
                <a:cubicBezTo>
                  <a:pt x="168" y="155"/>
                  <a:pt x="170" y="151"/>
                  <a:pt x="174" y="146"/>
                </a:cubicBezTo>
                <a:cubicBezTo>
                  <a:pt x="175" y="141"/>
                  <a:pt x="171" y="135"/>
                  <a:pt x="175" y="132"/>
                </a:cubicBezTo>
                <a:cubicBezTo>
                  <a:pt x="180" y="128"/>
                  <a:pt x="191" y="120"/>
                  <a:pt x="184" y="113"/>
                </a:cubicBezTo>
                <a:cubicBezTo>
                  <a:pt x="181" y="111"/>
                  <a:pt x="179" y="109"/>
                  <a:pt x="177" y="105"/>
                </a:cubicBezTo>
                <a:cubicBezTo>
                  <a:pt x="176" y="102"/>
                  <a:pt x="181" y="95"/>
                  <a:pt x="183" y="92"/>
                </a:cubicBezTo>
                <a:cubicBezTo>
                  <a:pt x="184" y="83"/>
                  <a:pt x="184" y="83"/>
                  <a:pt x="184" y="83"/>
                </a:cubicBezTo>
                <a:cubicBezTo>
                  <a:pt x="184" y="83"/>
                  <a:pt x="184" y="83"/>
                  <a:pt x="184" y="83"/>
                </a:cubicBezTo>
                <a:cubicBezTo>
                  <a:pt x="184" y="78"/>
                  <a:pt x="186" y="75"/>
                  <a:pt x="183" y="70"/>
                </a:cubicBezTo>
                <a:cubicBezTo>
                  <a:pt x="180" y="66"/>
                  <a:pt x="174" y="63"/>
                  <a:pt x="169" y="60"/>
                </a:cubicBezTo>
                <a:cubicBezTo>
                  <a:pt x="166" y="54"/>
                  <a:pt x="168" y="52"/>
                  <a:pt x="168" y="45"/>
                </a:cubicBezTo>
                <a:cubicBezTo>
                  <a:pt x="168" y="39"/>
                  <a:pt x="165" y="37"/>
                  <a:pt x="162" y="33"/>
                </a:cubicBezTo>
                <a:cubicBezTo>
                  <a:pt x="154" y="25"/>
                  <a:pt x="147" y="17"/>
                  <a:pt x="134" y="17"/>
                </a:cubicBezTo>
                <a:cubicBezTo>
                  <a:pt x="129" y="17"/>
                  <a:pt x="123" y="15"/>
                  <a:pt x="121" y="9"/>
                </a:cubicBezTo>
                <a:cubicBezTo>
                  <a:pt x="119" y="5"/>
                  <a:pt x="119" y="4"/>
                  <a:pt x="116" y="1"/>
                </a:cubicBezTo>
                <a:cubicBezTo>
                  <a:pt x="106" y="0"/>
                  <a:pt x="106" y="0"/>
                  <a:pt x="106" y="0"/>
                </a:cubicBezTo>
                <a:cubicBezTo>
                  <a:pt x="106" y="0"/>
                  <a:pt x="106" y="0"/>
                  <a:pt x="106" y="0"/>
                </a:cubicBezTo>
                <a:cubicBezTo>
                  <a:pt x="102" y="4"/>
                  <a:pt x="83" y="14"/>
                  <a:pt x="83" y="16"/>
                </a:cubicBezTo>
                <a:cubicBezTo>
                  <a:pt x="83" y="29"/>
                  <a:pt x="69" y="33"/>
                  <a:pt x="63" y="42"/>
                </a:cubicBezTo>
                <a:cubicBezTo>
                  <a:pt x="58" y="50"/>
                  <a:pt x="58" y="50"/>
                  <a:pt x="49" y="52"/>
                </a:cubicBezTo>
                <a:cubicBezTo>
                  <a:pt x="49" y="54"/>
                  <a:pt x="53" y="59"/>
                  <a:pt x="53" y="60"/>
                </a:cubicBezTo>
                <a:cubicBezTo>
                  <a:pt x="46" y="62"/>
                  <a:pt x="45" y="58"/>
                  <a:pt x="41" y="58"/>
                </a:cubicBezTo>
                <a:cubicBezTo>
                  <a:pt x="35" y="59"/>
                  <a:pt x="27" y="65"/>
                  <a:pt x="23" y="69"/>
                </a:cubicBezTo>
                <a:cubicBezTo>
                  <a:pt x="19" y="73"/>
                  <a:pt x="16" y="70"/>
                  <a:pt x="11" y="71"/>
                </a:cubicBezTo>
                <a:cubicBezTo>
                  <a:pt x="0" y="76"/>
                  <a:pt x="0" y="76"/>
                  <a:pt x="0" y="76"/>
                </a:cubicBezTo>
                <a:cubicBezTo>
                  <a:pt x="0" y="76"/>
                  <a:pt x="0" y="76"/>
                  <a:pt x="0" y="76"/>
                </a:cubicBezTo>
                <a:cubicBezTo>
                  <a:pt x="2" y="78"/>
                  <a:pt x="5" y="80"/>
                  <a:pt x="5" y="83"/>
                </a:cubicBezTo>
                <a:cubicBezTo>
                  <a:pt x="6" y="88"/>
                  <a:pt x="6" y="92"/>
                  <a:pt x="10" y="95"/>
                </a:cubicBezTo>
                <a:cubicBezTo>
                  <a:pt x="13" y="99"/>
                  <a:pt x="16" y="102"/>
                  <a:pt x="18" y="107"/>
                </a:cubicBezTo>
                <a:cubicBezTo>
                  <a:pt x="19" y="108"/>
                  <a:pt x="20" y="109"/>
                  <a:pt x="20" y="110"/>
                </a:cubicBezTo>
                <a:cubicBezTo>
                  <a:pt x="23" y="120"/>
                  <a:pt x="36" y="120"/>
                  <a:pt x="40" y="129"/>
                </a:cubicBezTo>
                <a:cubicBezTo>
                  <a:pt x="42" y="130"/>
                  <a:pt x="42" y="130"/>
                  <a:pt x="42" y="130"/>
                </a:cubicBezTo>
                <a:cubicBezTo>
                  <a:pt x="46" y="133"/>
                  <a:pt x="49" y="136"/>
                  <a:pt x="53" y="139"/>
                </a:cubicBezTo>
                <a:cubicBezTo>
                  <a:pt x="59" y="143"/>
                  <a:pt x="62" y="140"/>
                  <a:pt x="67" y="142"/>
                </a:cubicBezTo>
                <a:cubicBezTo>
                  <a:pt x="70" y="143"/>
                  <a:pt x="72" y="146"/>
                  <a:pt x="74" y="147"/>
                </a:cubicBezTo>
                <a:cubicBezTo>
                  <a:pt x="74" y="147"/>
                  <a:pt x="74" y="147"/>
                  <a:pt x="74" y="147"/>
                </a:cubicBezTo>
                <a:cubicBezTo>
                  <a:pt x="82" y="148"/>
                  <a:pt x="82" y="148"/>
                  <a:pt x="82" y="148"/>
                </a:cubicBezTo>
                <a:cubicBezTo>
                  <a:pt x="90" y="161"/>
                  <a:pt x="90" y="161"/>
                  <a:pt x="90" y="161"/>
                </a:cubicBezTo>
                <a:cubicBezTo>
                  <a:pt x="92" y="163"/>
                  <a:pt x="95" y="163"/>
                  <a:pt x="97" y="165"/>
                </a:cubicBezTo>
                <a:cubicBezTo>
                  <a:pt x="99" y="167"/>
                  <a:pt x="100" y="171"/>
                  <a:pt x="101" y="174"/>
                </a:cubicBezTo>
                <a:cubicBezTo>
                  <a:pt x="102" y="177"/>
                  <a:pt x="104" y="179"/>
                  <a:pt x="107" y="181"/>
                </a:cubicBezTo>
                <a:cubicBezTo>
                  <a:pt x="110" y="183"/>
                  <a:pt x="112" y="189"/>
                  <a:pt x="116" y="190"/>
                </a:cubicBezTo>
                <a:cubicBezTo>
                  <a:pt x="120" y="190"/>
                  <a:pt x="124" y="189"/>
                  <a:pt x="128" y="18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0" name="Freeform 48"/>
          <p:cNvSpPr>
            <a:spLocks/>
          </p:cNvSpPr>
          <p:nvPr/>
        </p:nvSpPr>
        <p:spPr bwMode="auto">
          <a:xfrm>
            <a:off x="6463270" y="1770238"/>
            <a:ext cx="733009" cy="501791"/>
          </a:xfrm>
          <a:custGeom>
            <a:avLst/>
            <a:gdLst/>
            <a:ahLst/>
            <a:cxnLst>
              <a:cxn ang="0">
                <a:pos x="167" y="159"/>
              </a:cxn>
              <a:cxn ang="0">
                <a:pos x="175" y="157"/>
              </a:cxn>
              <a:cxn ang="0">
                <a:pos x="187" y="159"/>
              </a:cxn>
              <a:cxn ang="0">
                <a:pos x="200" y="164"/>
              </a:cxn>
              <a:cxn ang="0">
                <a:pos x="208" y="164"/>
              </a:cxn>
              <a:cxn ang="0">
                <a:pos x="208" y="164"/>
              </a:cxn>
              <a:cxn ang="0">
                <a:pos x="227" y="155"/>
              </a:cxn>
              <a:cxn ang="0">
                <a:pos x="236" y="134"/>
              </a:cxn>
              <a:cxn ang="0">
                <a:pos x="236" y="119"/>
              </a:cxn>
              <a:cxn ang="0">
                <a:pos x="233" y="108"/>
              </a:cxn>
              <a:cxn ang="0">
                <a:pos x="229" y="100"/>
              </a:cxn>
              <a:cxn ang="0">
                <a:pos x="234" y="82"/>
              </a:cxn>
              <a:cxn ang="0">
                <a:pos x="226" y="71"/>
              </a:cxn>
              <a:cxn ang="0">
                <a:pos x="226" y="58"/>
              </a:cxn>
              <a:cxn ang="0">
                <a:pos x="218" y="52"/>
              </a:cxn>
              <a:cxn ang="0">
                <a:pos x="218" y="52"/>
              </a:cxn>
              <a:cxn ang="0">
                <a:pos x="202" y="50"/>
              </a:cxn>
              <a:cxn ang="0">
                <a:pos x="188" y="43"/>
              </a:cxn>
              <a:cxn ang="0">
                <a:pos x="190" y="14"/>
              </a:cxn>
              <a:cxn ang="0">
                <a:pos x="189" y="2"/>
              </a:cxn>
              <a:cxn ang="0">
                <a:pos x="165" y="8"/>
              </a:cxn>
              <a:cxn ang="0">
                <a:pos x="144" y="12"/>
              </a:cxn>
              <a:cxn ang="0">
                <a:pos x="143" y="11"/>
              </a:cxn>
              <a:cxn ang="0">
                <a:pos x="142" y="10"/>
              </a:cxn>
              <a:cxn ang="0">
                <a:pos x="126" y="16"/>
              </a:cxn>
              <a:cxn ang="0">
                <a:pos x="109" y="11"/>
              </a:cxn>
              <a:cxn ang="0">
                <a:pos x="96" y="5"/>
              </a:cxn>
              <a:cxn ang="0">
                <a:pos x="75" y="6"/>
              </a:cxn>
              <a:cxn ang="0">
                <a:pos x="75" y="6"/>
              </a:cxn>
              <a:cxn ang="0">
                <a:pos x="64" y="22"/>
              </a:cxn>
              <a:cxn ang="0">
                <a:pos x="42" y="29"/>
              </a:cxn>
              <a:cxn ang="0">
                <a:pos x="31" y="33"/>
              </a:cxn>
              <a:cxn ang="0">
                <a:pos x="18" y="47"/>
              </a:cxn>
              <a:cxn ang="0">
                <a:pos x="0" y="54"/>
              </a:cxn>
              <a:cxn ang="0">
                <a:pos x="0" y="54"/>
              </a:cxn>
              <a:cxn ang="0">
                <a:pos x="0" y="66"/>
              </a:cxn>
              <a:cxn ang="0">
                <a:pos x="0" y="66"/>
              </a:cxn>
              <a:cxn ang="0">
                <a:pos x="17" y="68"/>
              </a:cxn>
              <a:cxn ang="0">
                <a:pos x="32" y="86"/>
              </a:cxn>
              <a:cxn ang="0">
                <a:pos x="47" y="94"/>
              </a:cxn>
              <a:cxn ang="0">
                <a:pos x="65" y="116"/>
              </a:cxn>
              <a:cxn ang="0">
                <a:pos x="76" y="125"/>
              </a:cxn>
              <a:cxn ang="0">
                <a:pos x="88" y="128"/>
              </a:cxn>
              <a:cxn ang="0">
                <a:pos x="94" y="139"/>
              </a:cxn>
              <a:cxn ang="0">
                <a:pos x="107" y="152"/>
              </a:cxn>
              <a:cxn ang="0">
                <a:pos x="119" y="138"/>
              </a:cxn>
              <a:cxn ang="0">
                <a:pos x="131" y="143"/>
              </a:cxn>
              <a:cxn ang="0">
                <a:pos x="154" y="148"/>
              </a:cxn>
              <a:cxn ang="0">
                <a:pos x="164" y="154"/>
              </a:cxn>
              <a:cxn ang="0">
                <a:pos x="167" y="159"/>
              </a:cxn>
            </a:cxnLst>
            <a:rect l="0" t="0" r="r" b="b"/>
            <a:pathLst>
              <a:path w="239" h="164">
                <a:moveTo>
                  <a:pt x="167" y="159"/>
                </a:moveTo>
                <a:cubicBezTo>
                  <a:pt x="171" y="159"/>
                  <a:pt x="172" y="159"/>
                  <a:pt x="175" y="157"/>
                </a:cubicBezTo>
                <a:cubicBezTo>
                  <a:pt x="180" y="155"/>
                  <a:pt x="183" y="157"/>
                  <a:pt x="187" y="159"/>
                </a:cubicBezTo>
                <a:cubicBezTo>
                  <a:pt x="192" y="161"/>
                  <a:pt x="195" y="163"/>
                  <a:pt x="200" y="164"/>
                </a:cubicBezTo>
                <a:cubicBezTo>
                  <a:pt x="208" y="164"/>
                  <a:pt x="208" y="164"/>
                  <a:pt x="208" y="164"/>
                </a:cubicBezTo>
                <a:cubicBezTo>
                  <a:pt x="208" y="164"/>
                  <a:pt x="208" y="164"/>
                  <a:pt x="208" y="164"/>
                </a:cubicBezTo>
                <a:cubicBezTo>
                  <a:pt x="214" y="159"/>
                  <a:pt x="223" y="162"/>
                  <a:pt x="227" y="155"/>
                </a:cubicBezTo>
                <a:cubicBezTo>
                  <a:pt x="231" y="150"/>
                  <a:pt x="235" y="141"/>
                  <a:pt x="236" y="134"/>
                </a:cubicBezTo>
                <a:cubicBezTo>
                  <a:pt x="237" y="129"/>
                  <a:pt x="234" y="124"/>
                  <a:pt x="236" y="119"/>
                </a:cubicBezTo>
                <a:cubicBezTo>
                  <a:pt x="236" y="115"/>
                  <a:pt x="234" y="112"/>
                  <a:pt x="233" y="108"/>
                </a:cubicBezTo>
                <a:cubicBezTo>
                  <a:pt x="233" y="105"/>
                  <a:pt x="230" y="103"/>
                  <a:pt x="229" y="100"/>
                </a:cubicBezTo>
                <a:cubicBezTo>
                  <a:pt x="228" y="94"/>
                  <a:pt x="239" y="88"/>
                  <a:pt x="234" y="82"/>
                </a:cubicBezTo>
                <a:cubicBezTo>
                  <a:pt x="231" y="78"/>
                  <a:pt x="229" y="76"/>
                  <a:pt x="226" y="71"/>
                </a:cubicBezTo>
                <a:cubicBezTo>
                  <a:pt x="225" y="67"/>
                  <a:pt x="230" y="60"/>
                  <a:pt x="226" y="58"/>
                </a:cubicBezTo>
                <a:cubicBezTo>
                  <a:pt x="223" y="56"/>
                  <a:pt x="218" y="57"/>
                  <a:pt x="218" y="52"/>
                </a:cubicBezTo>
                <a:cubicBezTo>
                  <a:pt x="218" y="52"/>
                  <a:pt x="218" y="52"/>
                  <a:pt x="218" y="52"/>
                </a:cubicBezTo>
                <a:cubicBezTo>
                  <a:pt x="212" y="52"/>
                  <a:pt x="208" y="50"/>
                  <a:pt x="202" y="50"/>
                </a:cubicBezTo>
                <a:cubicBezTo>
                  <a:pt x="196" y="50"/>
                  <a:pt x="192" y="48"/>
                  <a:pt x="188" y="43"/>
                </a:cubicBezTo>
                <a:cubicBezTo>
                  <a:pt x="180" y="33"/>
                  <a:pt x="187" y="23"/>
                  <a:pt x="190" y="14"/>
                </a:cubicBezTo>
                <a:cubicBezTo>
                  <a:pt x="192" y="11"/>
                  <a:pt x="195" y="0"/>
                  <a:pt x="189" y="2"/>
                </a:cubicBezTo>
                <a:cubicBezTo>
                  <a:pt x="182" y="5"/>
                  <a:pt x="173" y="7"/>
                  <a:pt x="165" y="8"/>
                </a:cubicBezTo>
                <a:cubicBezTo>
                  <a:pt x="162" y="9"/>
                  <a:pt x="146" y="18"/>
                  <a:pt x="144" y="12"/>
                </a:cubicBezTo>
                <a:cubicBezTo>
                  <a:pt x="144" y="12"/>
                  <a:pt x="143" y="11"/>
                  <a:pt x="143" y="11"/>
                </a:cubicBezTo>
                <a:cubicBezTo>
                  <a:pt x="143" y="11"/>
                  <a:pt x="142" y="10"/>
                  <a:pt x="142" y="10"/>
                </a:cubicBezTo>
                <a:cubicBezTo>
                  <a:pt x="134" y="8"/>
                  <a:pt x="131" y="9"/>
                  <a:pt x="126" y="16"/>
                </a:cubicBezTo>
                <a:cubicBezTo>
                  <a:pt x="118" y="28"/>
                  <a:pt x="114" y="14"/>
                  <a:pt x="109" y="11"/>
                </a:cubicBezTo>
                <a:cubicBezTo>
                  <a:pt x="96" y="5"/>
                  <a:pt x="96" y="5"/>
                  <a:pt x="96" y="5"/>
                </a:cubicBezTo>
                <a:cubicBezTo>
                  <a:pt x="91" y="2"/>
                  <a:pt x="81" y="6"/>
                  <a:pt x="75" y="6"/>
                </a:cubicBezTo>
                <a:cubicBezTo>
                  <a:pt x="75" y="6"/>
                  <a:pt x="75" y="6"/>
                  <a:pt x="75" y="6"/>
                </a:cubicBezTo>
                <a:cubicBezTo>
                  <a:pt x="70" y="14"/>
                  <a:pt x="74" y="18"/>
                  <a:pt x="64" y="22"/>
                </a:cubicBezTo>
                <a:cubicBezTo>
                  <a:pt x="58" y="25"/>
                  <a:pt x="48" y="31"/>
                  <a:pt x="42" y="29"/>
                </a:cubicBezTo>
                <a:cubicBezTo>
                  <a:pt x="36" y="27"/>
                  <a:pt x="33" y="27"/>
                  <a:pt x="31" y="33"/>
                </a:cubicBezTo>
                <a:cubicBezTo>
                  <a:pt x="28" y="39"/>
                  <a:pt x="24" y="45"/>
                  <a:pt x="18" y="47"/>
                </a:cubicBezTo>
                <a:cubicBezTo>
                  <a:pt x="0" y="54"/>
                  <a:pt x="0" y="54"/>
                  <a:pt x="0" y="54"/>
                </a:cubicBezTo>
                <a:cubicBezTo>
                  <a:pt x="0" y="54"/>
                  <a:pt x="0" y="54"/>
                  <a:pt x="0" y="54"/>
                </a:cubicBezTo>
                <a:cubicBezTo>
                  <a:pt x="0" y="66"/>
                  <a:pt x="0" y="66"/>
                  <a:pt x="0" y="66"/>
                </a:cubicBezTo>
                <a:cubicBezTo>
                  <a:pt x="0" y="66"/>
                  <a:pt x="0" y="66"/>
                  <a:pt x="0" y="66"/>
                </a:cubicBezTo>
                <a:cubicBezTo>
                  <a:pt x="17" y="68"/>
                  <a:pt x="17" y="68"/>
                  <a:pt x="17" y="68"/>
                </a:cubicBezTo>
                <a:cubicBezTo>
                  <a:pt x="19" y="74"/>
                  <a:pt x="27" y="81"/>
                  <a:pt x="32" y="86"/>
                </a:cubicBezTo>
                <a:cubicBezTo>
                  <a:pt x="37" y="91"/>
                  <a:pt x="46" y="86"/>
                  <a:pt x="47" y="94"/>
                </a:cubicBezTo>
                <a:cubicBezTo>
                  <a:pt x="49" y="106"/>
                  <a:pt x="58" y="107"/>
                  <a:pt x="65" y="116"/>
                </a:cubicBezTo>
                <a:cubicBezTo>
                  <a:pt x="68" y="120"/>
                  <a:pt x="70" y="125"/>
                  <a:pt x="76" y="125"/>
                </a:cubicBezTo>
                <a:cubicBezTo>
                  <a:pt x="83" y="125"/>
                  <a:pt x="82" y="126"/>
                  <a:pt x="88" y="128"/>
                </a:cubicBezTo>
                <a:cubicBezTo>
                  <a:pt x="92" y="133"/>
                  <a:pt x="93" y="132"/>
                  <a:pt x="94" y="139"/>
                </a:cubicBezTo>
                <a:cubicBezTo>
                  <a:pt x="95" y="143"/>
                  <a:pt x="102" y="154"/>
                  <a:pt x="107" y="152"/>
                </a:cubicBezTo>
                <a:cubicBezTo>
                  <a:pt x="115" y="149"/>
                  <a:pt x="111" y="140"/>
                  <a:pt x="119" y="138"/>
                </a:cubicBezTo>
                <a:cubicBezTo>
                  <a:pt x="126" y="137"/>
                  <a:pt x="127" y="140"/>
                  <a:pt x="131" y="143"/>
                </a:cubicBezTo>
                <a:cubicBezTo>
                  <a:pt x="137" y="147"/>
                  <a:pt x="147" y="146"/>
                  <a:pt x="154" y="148"/>
                </a:cubicBezTo>
                <a:cubicBezTo>
                  <a:pt x="160" y="149"/>
                  <a:pt x="161" y="152"/>
                  <a:pt x="164" y="154"/>
                </a:cubicBezTo>
                <a:cubicBezTo>
                  <a:pt x="167" y="159"/>
                  <a:pt x="167" y="159"/>
                  <a:pt x="167" y="15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1" name="Freeform 49"/>
          <p:cNvSpPr>
            <a:spLocks/>
          </p:cNvSpPr>
          <p:nvPr/>
        </p:nvSpPr>
        <p:spPr bwMode="auto">
          <a:xfrm>
            <a:off x="6780580" y="2244973"/>
            <a:ext cx="435378" cy="548528"/>
          </a:xfrm>
          <a:custGeom>
            <a:avLst/>
            <a:gdLst/>
            <a:ahLst/>
            <a:cxnLst>
              <a:cxn ang="0">
                <a:pos x="64" y="4"/>
              </a:cxn>
              <a:cxn ang="0">
                <a:pos x="72" y="2"/>
              </a:cxn>
              <a:cxn ang="0">
                <a:pos x="84" y="4"/>
              </a:cxn>
              <a:cxn ang="0">
                <a:pos x="97" y="9"/>
              </a:cxn>
              <a:cxn ang="0">
                <a:pos x="105" y="9"/>
              </a:cxn>
              <a:cxn ang="0">
                <a:pos x="105" y="9"/>
              </a:cxn>
              <a:cxn ang="0">
                <a:pos x="120" y="24"/>
              </a:cxn>
              <a:cxn ang="0">
                <a:pos x="123" y="37"/>
              </a:cxn>
              <a:cxn ang="0">
                <a:pos x="137" y="57"/>
              </a:cxn>
              <a:cxn ang="0">
                <a:pos x="143" y="77"/>
              </a:cxn>
              <a:cxn ang="0">
                <a:pos x="143" y="77"/>
              </a:cxn>
              <a:cxn ang="0">
                <a:pos x="137" y="78"/>
              </a:cxn>
              <a:cxn ang="0">
                <a:pos x="126" y="81"/>
              </a:cxn>
              <a:cxn ang="0">
                <a:pos x="123" y="92"/>
              </a:cxn>
              <a:cxn ang="0">
                <a:pos x="125" y="97"/>
              </a:cxn>
              <a:cxn ang="0">
                <a:pos x="129" y="103"/>
              </a:cxn>
              <a:cxn ang="0">
                <a:pos x="129" y="103"/>
              </a:cxn>
              <a:cxn ang="0">
                <a:pos x="106" y="119"/>
              </a:cxn>
              <a:cxn ang="0">
                <a:pos x="86" y="145"/>
              </a:cxn>
              <a:cxn ang="0">
                <a:pos x="72" y="155"/>
              </a:cxn>
              <a:cxn ang="0">
                <a:pos x="76" y="163"/>
              </a:cxn>
              <a:cxn ang="0">
                <a:pos x="64" y="161"/>
              </a:cxn>
              <a:cxn ang="0">
                <a:pos x="46" y="172"/>
              </a:cxn>
              <a:cxn ang="0">
                <a:pos x="34" y="174"/>
              </a:cxn>
              <a:cxn ang="0">
                <a:pos x="23" y="179"/>
              </a:cxn>
              <a:cxn ang="0">
                <a:pos x="23" y="179"/>
              </a:cxn>
              <a:cxn ang="0">
                <a:pos x="17" y="175"/>
              </a:cxn>
              <a:cxn ang="0">
                <a:pos x="13" y="160"/>
              </a:cxn>
              <a:cxn ang="0">
                <a:pos x="6" y="149"/>
              </a:cxn>
              <a:cxn ang="0">
                <a:pos x="10" y="140"/>
              </a:cxn>
              <a:cxn ang="0">
                <a:pos x="2" y="130"/>
              </a:cxn>
              <a:cxn ang="0">
                <a:pos x="4" y="121"/>
              </a:cxn>
              <a:cxn ang="0">
                <a:pos x="9" y="108"/>
              </a:cxn>
              <a:cxn ang="0">
                <a:pos x="18" y="83"/>
              </a:cxn>
              <a:cxn ang="0">
                <a:pos x="22" y="75"/>
              </a:cxn>
              <a:cxn ang="0">
                <a:pos x="36" y="63"/>
              </a:cxn>
              <a:cxn ang="0">
                <a:pos x="36" y="50"/>
              </a:cxn>
              <a:cxn ang="0">
                <a:pos x="50" y="39"/>
              </a:cxn>
              <a:cxn ang="0">
                <a:pos x="50" y="30"/>
              </a:cxn>
              <a:cxn ang="0">
                <a:pos x="64" y="4"/>
              </a:cxn>
            </a:cxnLst>
            <a:rect l="0" t="0" r="r" b="b"/>
            <a:pathLst>
              <a:path w="143" h="179">
                <a:moveTo>
                  <a:pt x="64" y="4"/>
                </a:moveTo>
                <a:cubicBezTo>
                  <a:pt x="68" y="4"/>
                  <a:pt x="69" y="4"/>
                  <a:pt x="72" y="2"/>
                </a:cubicBezTo>
                <a:cubicBezTo>
                  <a:pt x="77" y="0"/>
                  <a:pt x="80" y="2"/>
                  <a:pt x="84" y="4"/>
                </a:cubicBezTo>
                <a:cubicBezTo>
                  <a:pt x="89" y="6"/>
                  <a:pt x="92" y="8"/>
                  <a:pt x="97" y="9"/>
                </a:cubicBezTo>
                <a:cubicBezTo>
                  <a:pt x="105" y="9"/>
                  <a:pt x="105" y="9"/>
                  <a:pt x="105" y="9"/>
                </a:cubicBezTo>
                <a:cubicBezTo>
                  <a:pt x="105" y="9"/>
                  <a:pt x="105" y="9"/>
                  <a:pt x="105" y="9"/>
                </a:cubicBezTo>
                <a:cubicBezTo>
                  <a:pt x="110" y="17"/>
                  <a:pt x="111" y="20"/>
                  <a:pt x="120" y="24"/>
                </a:cubicBezTo>
                <a:cubicBezTo>
                  <a:pt x="125" y="26"/>
                  <a:pt x="123" y="33"/>
                  <a:pt x="123" y="37"/>
                </a:cubicBezTo>
                <a:cubicBezTo>
                  <a:pt x="123" y="45"/>
                  <a:pt x="133" y="51"/>
                  <a:pt x="137" y="57"/>
                </a:cubicBezTo>
                <a:cubicBezTo>
                  <a:pt x="143" y="64"/>
                  <a:pt x="143" y="68"/>
                  <a:pt x="143" y="77"/>
                </a:cubicBezTo>
                <a:cubicBezTo>
                  <a:pt x="143" y="77"/>
                  <a:pt x="143" y="77"/>
                  <a:pt x="143" y="77"/>
                </a:cubicBezTo>
                <a:cubicBezTo>
                  <a:pt x="137" y="78"/>
                  <a:pt x="137" y="78"/>
                  <a:pt x="137" y="78"/>
                </a:cubicBezTo>
                <a:cubicBezTo>
                  <a:pt x="133" y="79"/>
                  <a:pt x="129" y="78"/>
                  <a:pt x="126" y="81"/>
                </a:cubicBezTo>
                <a:cubicBezTo>
                  <a:pt x="123" y="83"/>
                  <a:pt x="123" y="88"/>
                  <a:pt x="123" y="92"/>
                </a:cubicBezTo>
                <a:cubicBezTo>
                  <a:pt x="123" y="94"/>
                  <a:pt x="123" y="96"/>
                  <a:pt x="125" y="97"/>
                </a:cubicBezTo>
                <a:cubicBezTo>
                  <a:pt x="127" y="99"/>
                  <a:pt x="128" y="101"/>
                  <a:pt x="129" y="103"/>
                </a:cubicBezTo>
                <a:cubicBezTo>
                  <a:pt x="129" y="103"/>
                  <a:pt x="129" y="103"/>
                  <a:pt x="129" y="103"/>
                </a:cubicBezTo>
                <a:cubicBezTo>
                  <a:pt x="125" y="107"/>
                  <a:pt x="106" y="117"/>
                  <a:pt x="106" y="119"/>
                </a:cubicBezTo>
                <a:cubicBezTo>
                  <a:pt x="106" y="132"/>
                  <a:pt x="92" y="136"/>
                  <a:pt x="86" y="145"/>
                </a:cubicBezTo>
                <a:cubicBezTo>
                  <a:pt x="81" y="153"/>
                  <a:pt x="81" y="153"/>
                  <a:pt x="72" y="155"/>
                </a:cubicBezTo>
                <a:cubicBezTo>
                  <a:pt x="72" y="157"/>
                  <a:pt x="76" y="162"/>
                  <a:pt x="76" y="163"/>
                </a:cubicBezTo>
                <a:cubicBezTo>
                  <a:pt x="69" y="165"/>
                  <a:pt x="68" y="161"/>
                  <a:pt x="64" y="161"/>
                </a:cubicBezTo>
                <a:cubicBezTo>
                  <a:pt x="58" y="162"/>
                  <a:pt x="50" y="168"/>
                  <a:pt x="46" y="172"/>
                </a:cubicBezTo>
                <a:cubicBezTo>
                  <a:pt x="42" y="176"/>
                  <a:pt x="39" y="173"/>
                  <a:pt x="34" y="174"/>
                </a:cubicBezTo>
                <a:cubicBezTo>
                  <a:pt x="23" y="179"/>
                  <a:pt x="23" y="179"/>
                  <a:pt x="23" y="179"/>
                </a:cubicBezTo>
                <a:cubicBezTo>
                  <a:pt x="23" y="179"/>
                  <a:pt x="23" y="179"/>
                  <a:pt x="23" y="179"/>
                </a:cubicBezTo>
                <a:cubicBezTo>
                  <a:pt x="17" y="175"/>
                  <a:pt x="17" y="175"/>
                  <a:pt x="17" y="175"/>
                </a:cubicBezTo>
                <a:cubicBezTo>
                  <a:pt x="12" y="171"/>
                  <a:pt x="14" y="165"/>
                  <a:pt x="13" y="160"/>
                </a:cubicBezTo>
                <a:cubicBezTo>
                  <a:pt x="12" y="155"/>
                  <a:pt x="6" y="154"/>
                  <a:pt x="6" y="149"/>
                </a:cubicBezTo>
                <a:cubicBezTo>
                  <a:pt x="6" y="146"/>
                  <a:pt x="10" y="143"/>
                  <a:pt x="10" y="140"/>
                </a:cubicBezTo>
                <a:cubicBezTo>
                  <a:pt x="10" y="133"/>
                  <a:pt x="8" y="132"/>
                  <a:pt x="2" y="130"/>
                </a:cubicBezTo>
                <a:cubicBezTo>
                  <a:pt x="0" y="127"/>
                  <a:pt x="2" y="124"/>
                  <a:pt x="4" y="121"/>
                </a:cubicBezTo>
                <a:cubicBezTo>
                  <a:pt x="8" y="119"/>
                  <a:pt x="8" y="113"/>
                  <a:pt x="9" y="108"/>
                </a:cubicBezTo>
                <a:cubicBezTo>
                  <a:pt x="12" y="100"/>
                  <a:pt x="13" y="90"/>
                  <a:pt x="18" y="83"/>
                </a:cubicBezTo>
                <a:cubicBezTo>
                  <a:pt x="19" y="80"/>
                  <a:pt x="21" y="78"/>
                  <a:pt x="22" y="75"/>
                </a:cubicBezTo>
                <a:cubicBezTo>
                  <a:pt x="18" y="69"/>
                  <a:pt x="33" y="66"/>
                  <a:pt x="36" y="63"/>
                </a:cubicBezTo>
                <a:cubicBezTo>
                  <a:pt x="40" y="59"/>
                  <a:pt x="31" y="55"/>
                  <a:pt x="36" y="50"/>
                </a:cubicBezTo>
                <a:cubicBezTo>
                  <a:pt x="41" y="46"/>
                  <a:pt x="47" y="45"/>
                  <a:pt x="50" y="39"/>
                </a:cubicBezTo>
                <a:cubicBezTo>
                  <a:pt x="52" y="36"/>
                  <a:pt x="48" y="33"/>
                  <a:pt x="50" y="30"/>
                </a:cubicBezTo>
                <a:cubicBezTo>
                  <a:pt x="55" y="20"/>
                  <a:pt x="52" y="11"/>
                  <a:pt x="64" y="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2" name="Freeform 50"/>
          <p:cNvSpPr>
            <a:spLocks/>
          </p:cNvSpPr>
          <p:nvPr/>
        </p:nvSpPr>
        <p:spPr bwMode="auto">
          <a:xfrm>
            <a:off x="7225796" y="1147920"/>
            <a:ext cx="573125" cy="548528"/>
          </a:xfrm>
          <a:custGeom>
            <a:avLst/>
            <a:gdLst/>
            <a:ahLst/>
            <a:cxnLst>
              <a:cxn ang="0">
                <a:pos x="103" y="167"/>
              </a:cxn>
              <a:cxn ang="0">
                <a:pos x="106" y="165"/>
              </a:cxn>
              <a:cxn ang="0">
                <a:pos x="108" y="159"/>
              </a:cxn>
              <a:cxn ang="0">
                <a:pos x="115" y="154"/>
              </a:cxn>
              <a:cxn ang="0">
                <a:pos x="126" y="150"/>
              </a:cxn>
              <a:cxn ang="0">
                <a:pos x="141" y="155"/>
              </a:cxn>
              <a:cxn ang="0">
                <a:pos x="161" y="174"/>
              </a:cxn>
              <a:cxn ang="0">
                <a:pos x="175" y="167"/>
              </a:cxn>
              <a:cxn ang="0">
                <a:pos x="173" y="154"/>
              </a:cxn>
              <a:cxn ang="0">
                <a:pos x="182" y="159"/>
              </a:cxn>
              <a:cxn ang="0">
                <a:pos x="184" y="142"/>
              </a:cxn>
              <a:cxn ang="0">
                <a:pos x="180" y="127"/>
              </a:cxn>
              <a:cxn ang="0">
                <a:pos x="171" y="122"/>
              </a:cxn>
              <a:cxn ang="0">
                <a:pos x="165" y="104"/>
              </a:cxn>
              <a:cxn ang="0">
                <a:pos x="171" y="98"/>
              </a:cxn>
              <a:cxn ang="0">
                <a:pos x="179" y="84"/>
              </a:cxn>
              <a:cxn ang="0">
                <a:pos x="179" y="84"/>
              </a:cxn>
              <a:cxn ang="0">
                <a:pos x="143" y="13"/>
              </a:cxn>
              <a:cxn ang="0">
                <a:pos x="143" y="12"/>
              </a:cxn>
              <a:cxn ang="0">
                <a:pos x="123" y="0"/>
              </a:cxn>
              <a:cxn ang="0">
                <a:pos x="123" y="0"/>
              </a:cxn>
              <a:cxn ang="0">
                <a:pos x="99" y="21"/>
              </a:cxn>
              <a:cxn ang="0">
                <a:pos x="51" y="31"/>
              </a:cxn>
              <a:cxn ang="0">
                <a:pos x="41" y="25"/>
              </a:cxn>
              <a:cxn ang="0">
                <a:pos x="27" y="27"/>
              </a:cxn>
              <a:cxn ang="0">
                <a:pos x="0" y="28"/>
              </a:cxn>
              <a:cxn ang="0">
                <a:pos x="0" y="28"/>
              </a:cxn>
              <a:cxn ang="0">
                <a:pos x="6" y="42"/>
              </a:cxn>
              <a:cxn ang="0">
                <a:pos x="7" y="58"/>
              </a:cxn>
              <a:cxn ang="0">
                <a:pos x="1" y="71"/>
              </a:cxn>
              <a:cxn ang="0">
                <a:pos x="26" y="73"/>
              </a:cxn>
              <a:cxn ang="0">
                <a:pos x="45" y="76"/>
              </a:cxn>
              <a:cxn ang="0">
                <a:pos x="57" y="92"/>
              </a:cxn>
              <a:cxn ang="0">
                <a:pos x="45" y="111"/>
              </a:cxn>
              <a:cxn ang="0">
                <a:pos x="33" y="120"/>
              </a:cxn>
              <a:cxn ang="0">
                <a:pos x="34" y="129"/>
              </a:cxn>
              <a:cxn ang="0">
                <a:pos x="36" y="145"/>
              </a:cxn>
              <a:cxn ang="0">
                <a:pos x="35" y="156"/>
              </a:cxn>
              <a:cxn ang="0">
                <a:pos x="35" y="156"/>
              </a:cxn>
              <a:cxn ang="0">
                <a:pos x="43" y="156"/>
              </a:cxn>
              <a:cxn ang="0">
                <a:pos x="48" y="160"/>
              </a:cxn>
              <a:cxn ang="0">
                <a:pos x="61" y="161"/>
              </a:cxn>
              <a:cxn ang="0">
                <a:pos x="67" y="163"/>
              </a:cxn>
              <a:cxn ang="0">
                <a:pos x="73" y="169"/>
              </a:cxn>
              <a:cxn ang="0">
                <a:pos x="84" y="173"/>
              </a:cxn>
              <a:cxn ang="0">
                <a:pos x="94" y="179"/>
              </a:cxn>
              <a:cxn ang="0">
                <a:pos x="98" y="171"/>
              </a:cxn>
              <a:cxn ang="0">
                <a:pos x="103" y="167"/>
              </a:cxn>
            </a:cxnLst>
            <a:rect l="0" t="0" r="r" b="b"/>
            <a:pathLst>
              <a:path w="187" h="179">
                <a:moveTo>
                  <a:pt x="103" y="167"/>
                </a:moveTo>
                <a:cubicBezTo>
                  <a:pt x="104" y="167"/>
                  <a:pt x="105" y="166"/>
                  <a:pt x="106" y="165"/>
                </a:cubicBezTo>
                <a:cubicBezTo>
                  <a:pt x="108" y="164"/>
                  <a:pt x="106" y="160"/>
                  <a:pt x="108" y="159"/>
                </a:cubicBezTo>
                <a:cubicBezTo>
                  <a:pt x="110" y="156"/>
                  <a:pt x="113" y="156"/>
                  <a:pt x="115" y="154"/>
                </a:cubicBezTo>
                <a:cubicBezTo>
                  <a:pt x="116" y="153"/>
                  <a:pt x="122" y="152"/>
                  <a:pt x="126" y="150"/>
                </a:cubicBezTo>
                <a:cubicBezTo>
                  <a:pt x="136" y="146"/>
                  <a:pt x="132" y="145"/>
                  <a:pt x="141" y="155"/>
                </a:cubicBezTo>
                <a:cubicBezTo>
                  <a:pt x="148" y="163"/>
                  <a:pt x="148" y="175"/>
                  <a:pt x="161" y="174"/>
                </a:cubicBezTo>
                <a:cubicBezTo>
                  <a:pt x="167" y="174"/>
                  <a:pt x="171" y="170"/>
                  <a:pt x="175" y="167"/>
                </a:cubicBezTo>
                <a:cubicBezTo>
                  <a:pt x="174" y="163"/>
                  <a:pt x="173" y="158"/>
                  <a:pt x="173" y="154"/>
                </a:cubicBezTo>
                <a:cubicBezTo>
                  <a:pt x="174" y="153"/>
                  <a:pt x="181" y="158"/>
                  <a:pt x="182" y="159"/>
                </a:cubicBezTo>
                <a:cubicBezTo>
                  <a:pt x="187" y="160"/>
                  <a:pt x="184" y="145"/>
                  <a:pt x="184" y="142"/>
                </a:cubicBezTo>
                <a:cubicBezTo>
                  <a:pt x="183" y="136"/>
                  <a:pt x="185" y="131"/>
                  <a:pt x="180" y="127"/>
                </a:cubicBezTo>
                <a:cubicBezTo>
                  <a:pt x="178" y="126"/>
                  <a:pt x="170" y="125"/>
                  <a:pt x="171" y="122"/>
                </a:cubicBezTo>
                <a:cubicBezTo>
                  <a:pt x="175" y="113"/>
                  <a:pt x="167" y="110"/>
                  <a:pt x="165" y="104"/>
                </a:cubicBezTo>
                <a:cubicBezTo>
                  <a:pt x="164" y="102"/>
                  <a:pt x="170" y="99"/>
                  <a:pt x="171" y="98"/>
                </a:cubicBezTo>
                <a:cubicBezTo>
                  <a:pt x="174" y="95"/>
                  <a:pt x="176" y="87"/>
                  <a:pt x="179" y="84"/>
                </a:cubicBezTo>
                <a:cubicBezTo>
                  <a:pt x="179" y="84"/>
                  <a:pt x="179" y="84"/>
                  <a:pt x="179" y="84"/>
                </a:cubicBezTo>
                <a:cubicBezTo>
                  <a:pt x="143" y="62"/>
                  <a:pt x="109" y="13"/>
                  <a:pt x="143" y="13"/>
                </a:cubicBezTo>
                <a:cubicBezTo>
                  <a:pt x="143" y="12"/>
                  <a:pt x="143" y="12"/>
                  <a:pt x="143" y="12"/>
                </a:cubicBezTo>
                <a:cubicBezTo>
                  <a:pt x="129" y="12"/>
                  <a:pt x="123" y="18"/>
                  <a:pt x="123" y="0"/>
                </a:cubicBezTo>
                <a:cubicBezTo>
                  <a:pt x="123" y="0"/>
                  <a:pt x="123" y="0"/>
                  <a:pt x="123" y="0"/>
                </a:cubicBezTo>
                <a:cubicBezTo>
                  <a:pt x="104" y="0"/>
                  <a:pt x="108" y="6"/>
                  <a:pt x="99" y="21"/>
                </a:cubicBezTo>
                <a:cubicBezTo>
                  <a:pt x="92" y="32"/>
                  <a:pt x="63" y="33"/>
                  <a:pt x="51" y="31"/>
                </a:cubicBezTo>
                <a:cubicBezTo>
                  <a:pt x="46" y="32"/>
                  <a:pt x="45" y="26"/>
                  <a:pt x="41" y="25"/>
                </a:cubicBezTo>
                <a:cubicBezTo>
                  <a:pt x="37" y="24"/>
                  <a:pt x="32" y="27"/>
                  <a:pt x="27" y="27"/>
                </a:cubicBezTo>
                <a:cubicBezTo>
                  <a:pt x="19" y="27"/>
                  <a:pt x="8" y="29"/>
                  <a:pt x="0" y="28"/>
                </a:cubicBezTo>
                <a:cubicBezTo>
                  <a:pt x="0" y="28"/>
                  <a:pt x="0" y="28"/>
                  <a:pt x="0" y="28"/>
                </a:cubicBezTo>
                <a:cubicBezTo>
                  <a:pt x="6" y="42"/>
                  <a:pt x="6" y="42"/>
                  <a:pt x="6" y="42"/>
                </a:cubicBezTo>
                <a:cubicBezTo>
                  <a:pt x="10" y="49"/>
                  <a:pt x="6" y="51"/>
                  <a:pt x="7" y="58"/>
                </a:cubicBezTo>
                <a:cubicBezTo>
                  <a:pt x="8" y="64"/>
                  <a:pt x="1" y="66"/>
                  <a:pt x="1" y="71"/>
                </a:cubicBezTo>
                <a:cubicBezTo>
                  <a:pt x="4" y="73"/>
                  <a:pt x="22" y="72"/>
                  <a:pt x="26" y="73"/>
                </a:cubicBezTo>
                <a:cubicBezTo>
                  <a:pt x="32" y="73"/>
                  <a:pt x="41" y="72"/>
                  <a:pt x="45" y="76"/>
                </a:cubicBezTo>
                <a:cubicBezTo>
                  <a:pt x="49" y="79"/>
                  <a:pt x="57" y="87"/>
                  <a:pt x="57" y="92"/>
                </a:cubicBezTo>
                <a:cubicBezTo>
                  <a:pt x="57" y="100"/>
                  <a:pt x="48" y="104"/>
                  <a:pt x="45" y="111"/>
                </a:cubicBezTo>
                <a:cubicBezTo>
                  <a:pt x="42" y="115"/>
                  <a:pt x="35" y="115"/>
                  <a:pt x="33" y="120"/>
                </a:cubicBezTo>
                <a:cubicBezTo>
                  <a:pt x="31" y="123"/>
                  <a:pt x="33" y="127"/>
                  <a:pt x="34" y="129"/>
                </a:cubicBezTo>
                <a:cubicBezTo>
                  <a:pt x="35" y="135"/>
                  <a:pt x="35" y="140"/>
                  <a:pt x="36" y="145"/>
                </a:cubicBezTo>
                <a:cubicBezTo>
                  <a:pt x="37" y="149"/>
                  <a:pt x="35" y="153"/>
                  <a:pt x="35" y="156"/>
                </a:cubicBezTo>
                <a:cubicBezTo>
                  <a:pt x="35" y="156"/>
                  <a:pt x="35" y="156"/>
                  <a:pt x="35" y="156"/>
                </a:cubicBezTo>
                <a:cubicBezTo>
                  <a:pt x="37" y="156"/>
                  <a:pt x="41" y="156"/>
                  <a:pt x="43" y="156"/>
                </a:cubicBezTo>
                <a:cubicBezTo>
                  <a:pt x="45" y="157"/>
                  <a:pt x="46" y="159"/>
                  <a:pt x="48" y="160"/>
                </a:cubicBezTo>
                <a:cubicBezTo>
                  <a:pt x="52" y="161"/>
                  <a:pt x="57" y="158"/>
                  <a:pt x="61" y="161"/>
                </a:cubicBezTo>
                <a:cubicBezTo>
                  <a:pt x="64" y="163"/>
                  <a:pt x="62" y="163"/>
                  <a:pt x="67" y="163"/>
                </a:cubicBezTo>
                <a:cubicBezTo>
                  <a:pt x="75" y="163"/>
                  <a:pt x="70" y="164"/>
                  <a:pt x="73" y="169"/>
                </a:cubicBezTo>
                <a:cubicBezTo>
                  <a:pt x="74" y="171"/>
                  <a:pt x="82" y="173"/>
                  <a:pt x="84" y="173"/>
                </a:cubicBezTo>
                <a:cubicBezTo>
                  <a:pt x="94" y="179"/>
                  <a:pt x="94" y="179"/>
                  <a:pt x="94" y="179"/>
                </a:cubicBezTo>
                <a:cubicBezTo>
                  <a:pt x="95" y="176"/>
                  <a:pt x="96" y="174"/>
                  <a:pt x="98" y="171"/>
                </a:cubicBezTo>
                <a:cubicBezTo>
                  <a:pt x="100" y="168"/>
                  <a:pt x="101" y="168"/>
                  <a:pt x="103" y="16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3" name="Freeform 51"/>
          <p:cNvSpPr>
            <a:spLocks/>
          </p:cNvSpPr>
          <p:nvPr/>
        </p:nvSpPr>
        <p:spPr bwMode="auto">
          <a:xfrm>
            <a:off x="7100349" y="1627572"/>
            <a:ext cx="730550" cy="868297"/>
          </a:xfrm>
          <a:custGeom>
            <a:avLst/>
            <a:gdLst/>
            <a:ahLst/>
            <a:cxnLst>
              <a:cxn ang="0">
                <a:pos x="144" y="22"/>
              </a:cxn>
              <a:cxn ang="0">
                <a:pos x="156" y="34"/>
              </a:cxn>
              <a:cxn ang="0">
                <a:pos x="151" y="47"/>
              </a:cxn>
              <a:cxn ang="0">
                <a:pos x="175" y="49"/>
              </a:cxn>
              <a:cxn ang="0">
                <a:pos x="165" y="64"/>
              </a:cxn>
              <a:cxn ang="0">
                <a:pos x="160" y="96"/>
              </a:cxn>
              <a:cxn ang="0">
                <a:pos x="165" y="121"/>
              </a:cxn>
              <a:cxn ang="0">
                <a:pos x="200" y="125"/>
              </a:cxn>
              <a:cxn ang="0">
                <a:pos x="220" y="138"/>
              </a:cxn>
              <a:cxn ang="0">
                <a:pos x="236" y="159"/>
              </a:cxn>
              <a:cxn ang="0">
                <a:pos x="217" y="178"/>
              </a:cxn>
              <a:cxn ang="0">
                <a:pos x="217" y="201"/>
              </a:cxn>
              <a:cxn ang="0">
                <a:pos x="217" y="216"/>
              </a:cxn>
              <a:cxn ang="0">
                <a:pos x="186" y="236"/>
              </a:cxn>
              <a:cxn ang="0">
                <a:pos x="179" y="258"/>
              </a:cxn>
              <a:cxn ang="0">
                <a:pos x="143" y="262"/>
              </a:cxn>
              <a:cxn ang="0">
                <a:pos x="128" y="264"/>
              </a:cxn>
              <a:cxn ang="0">
                <a:pos x="98" y="273"/>
              </a:cxn>
              <a:cxn ang="0">
                <a:pos x="38" y="279"/>
              </a:cxn>
              <a:cxn ang="0">
                <a:pos x="32" y="259"/>
              </a:cxn>
              <a:cxn ang="0">
                <a:pos x="15" y="226"/>
              </a:cxn>
              <a:cxn ang="0">
                <a:pos x="0" y="211"/>
              </a:cxn>
              <a:cxn ang="0">
                <a:pos x="28" y="181"/>
              </a:cxn>
              <a:cxn ang="0">
                <a:pos x="25" y="155"/>
              </a:cxn>
              <a:cxn ang="0">
                <a:pos x="26" y="129"/>
              </a:cxn>
              <a:cxn ang="0">
                <a:pos x="18" y="105"/>
              </a:cxn>
              <a:cxn ang="0">
                <a:pos x="10" y="99"/>
              </a:cxn>
              <a:cxn ang="0">
                <a:pos x="40" y="94"/>
              </a:cxn>
              <a:cxn ang="0">
                <a:pos x="56" y="56"/>
              </a:cxn>
              <a:cxn ang="0">
                <a:pos x="41" y="32"/>
              </a:cxn>
              <a:cxn ang="0">
                <a:pos x="60" y="8"/>
              </a:cxn>
              <a:cxn ang="0">
                <a:pos x="72" y="6"/>
              </a:cxn>
              <a:cxn ang="0">
                <a:pos x="76" y="0"/>
              </a:cxn>
              <a:cxn ang="0">
                <a:pos x="89" y="4"/>
              </a:cxn>
              <a:cxn ang="0">
                <a:pos x="108" y="7"/>
              </a:cxn>
              <a:cxn ang="0">
                <a:pos x="125" y="17"/>
              </a:cxn>
              <a:cxn ang="0">
                <a:pos x="139" y="15"/>
              </a:cxn>
            </a:cxnLst>
            <a:rect l="0" t="0" r="r" b="b"/>
            <a:pathLst>
              <a:path w="239" h="284">
                <a:moveTo>
                  <a:pt x="144" y="11"/>
                </a:moveTo>
                <a:cubicBezTo>
                  <a:pt x="144" y="22"/>
                  <a:pt x="144" y="22"/>
                  <a:pt x="144" y="22"/>
                </a:cubicBezTo>
                <a:cubicBezTo>
                  <a:pt x="146" y="25"/>
                  <a:pt x="150" y="26"/>
                  <a:pt x="153" y="28"/>
                </a:cubicBezTo>
                <a:cubicBezTo>
                  <a:pt x="155" y="29"/>
                  <a:pt x="156" y="33"/>
                  <a:pt x="156" y="34"/>
                </a:cubicBezTo>
                <a:cubicBezTo>
                  <a:pt x="156" y="36"/>
                  <a:pt x="152" y="38"/>
                  <a:pt x="151" y="39"/>
                </a:cubicBezTo>
                <a:cubicBezTo>
                  <a:pt x="149" y="41"/>
                  <a:pt x="146" y="46"/>
                  <a:pt x="151" y="47"/>
                </a:cubicBezTo>
                <a:cubicBezTo>
                  <a:pt x="156" y="48"/>
                  <a:pt x="161" y="48"/>
                  <a:pt x="166" y="48"/>
                </a:cubicBezTo>
                <a:cubicBezTo>
                  <a:pt x="175" y="49"/>
                  <a:pt x="175" y="49"/>
                  <a:pt x="175" y="49"/>
                </a:cubicBezTo>
                <a:cubicBezTo>
                  <a:pt x="175" y="49"/>
                  <a:pt x="175" y="49"/>
                  <a:pt x="175" y="49"/>
                </a:cubicBezTo>
                <a:cubicBezTo>
                  <a:pt x="165" y="64"/>
                  <a:pt x="165" y="64"/>
                  <a:pt x="165" y="64"/>
                </a:cubicBezTo>
                <a:cubicBezTo>
                  <a:pt x="164" y="69"/>
                  <a:pt x="169" y="74"/>
                  <a:pt x="168" y="80"/>
                </a:cubicBezTo>
                <a:cubicBezTo>
                  <a:pt x="167" y="85"/>
                  <a:pt x="164" y="92"/>
                  <a:pt x="160" y="96"/>
                </a:cubicBezTo>
                <a:cubicBezTo>
                  <a:pt x="157" y="100"/>
                  <a:pt x="157" y="102"/>
                  <a:pt x="159" y="106"/>
                </a:cubicBezTo>
                <a:cubicBezTo>
                  <a:pt x="160" y="111"/>
                  <a:pt x="162" y="118"/>
                  <a:pt x="165" y="121"/>
                </a:cubicBezTo>
                <a:cubicBezTo>
                  <a:pt x="170" y="127"/>
                  <a:pt x="172" y="128"/>
                  <a:pt x="179" y="126"/>
                </a:cubicBezTo>
                <a:cubicBezTo>
                  <a:pt x="189" y="126"/>
                  <a:pt x="190" y="120"/>
                  <a:pt x="200" y="125"/>
                </a:cubicBezTo>
                <a:cubicBezTo>
                  <a:pt x="207" y="128"/>
                  <a:pt x="206" y="128"/>
                  <a:pt x="211" y="134"/>
                </a:cubicBezTo>
                <a:cubicBezTo>
                  <a:pt x="214" y="138"/>
                  <a:pt x="216" y="137"/>
                  <a:pt x="220" y="138"/>
                </a:cubicBezTo>
                <a:cubicBezTo>
                  <a:pt x="226" y="139"/>
                  <a:pt x="228" y="139"/>
                  <a:pt x="228" y="146"/>
                </a:cubicBezTo>
                <a:cubicBezTo>
                  <a:pt x="228" y="154"/>
                  <a:pt x="239" y="156"/>
                  <a:pt x="236" y="159"/>
                </a:cubicBezTo>
                <a:cubicBezTo>
                  <a:pt x="233" y="162"/>
                  <a:pt x="230" y="164"/>
                  <a:pt x="227" y="166"/>
                </a:cubicBezTo>
                <a:cubicBezTo>
                  <a:pt x="221" y="170"/>
                  <a:pt x="219" y="172"/>
                  <a:pt x="217" y="178"/>
                </a:cubicBezTo>
                <a:cubicBezTo>
                  <a:pt x="216" y="180"/>
                  <a:pt x="213" y="193"/>
                  <a:pt x="213" y="194"/>
                </a:cubicBezTo>
                <a:cubicBezTo>
                  <a:pt x="214" y="196"/>
                  <a:pt x="216" y="199"/>
                  <a:pt x="217" y="201"/>
                </a:cubicBezTo>
                <a:cubicBezTo>
                  <a:pt x="217" y="216"/>
                  <a:pt x="217" y="216"/>
                  <a:pt x="217" y="216"/>
                </a:cubicBezTo>
                <a:cubicBezTo>
                  <a:pt x="217" y="216"/>
                  <a:pt x="217" y="216"/>
                  <a:pt x="217" y="216"/>
                </a:cubicBezTo>
                <a:cubicBezTo>
                  <a:pt x="196" y="223"/>
                  <a:pt x="196" y="223"/>
                  <a:pt x="196" y="223"/>
                </a:cubicBezTo>
                <a:cubicBezTo>
                  <a:pt x="189" y="226"/>
                  <a:pt x="189" y="230"/>
                  <a:pt x="186" y="236"/>
                </a:cubicBezTo>
                <a:cubicBezTo>
                  <a:pt x="180" y="237"/>
                  <a:pt x="176" y="241"/>
                  <a:pt x="179" y="247"/>
                </a:cubicBezTo>
                <a:cubicBezTo>
                  <a:pt x="184" y="254"/>
                  <a:pt x="191" y="254"/>
                  <a:pt x="179" y="258"/>
                </a:cubicBezTo>
                <a:cubicBezTo>
                  <a:pt x="173" y="260"/>
                  <a:pt x="169" y="263"/>
                  <a:pt x="163" y="265"/>
                </a:cubicBezTo>
                <a:cubicBezTo>
                  <a:pt x="159" y="266"/>
                  <a:pt x="145" y="264"/>
                  <a:pt x="143" y="262"/>
                </a:cubicBezTo>
                <a:cubicBezTo>
                  <a:pt x="141" y="259"/>
                  <a:pt x="141" y="256"/>
                  <a:pt x="138" y="256"/>
                </a:cubicBezTo>
                <a:cubicBezTo>
                  <a:pt x="136" y="259"/>
                  <a:pt x="132" y="264"/>
                  <a:pt x="128" y="264"/>
                </a:cubicBezTo>
                <a:cubicBezTo>
                  <a:pt x="121" y="265"/>
                  <a:pt x="116" y="262"/>
                  <a:pt x="109" y="261"/>
                </a:cubicBezTo>
                <a:cubicBezTo>
                  <a:pt x="103" y="260"/>
                  <a:pt x="102" y="271"/>
                  <a:pt x="98" y="273"/>
                </a:cubicBezTo>
                <a:cubicBezTo>
                  <a:pt x="87" y="279"/>
                  <a:pt x="83" y="253"/>
                  <a:pt x="68" y="271"/>
                </a:cubicBezTo>
                <a:cubicBezTo>
                  <a:pt x="61" y="278"/>
                  <a:pt x="48" y="284"/>
                  <a:pt x="38" y="279"/>
                </a:cubicBezTo>
                <a:cubicBezTo>
                  <a:pt x="38" y="279"/>
                  <a:pt x="38" y="279"/>
                  <a:pt x="38" y="279"/>
                </a:cubicBezTo>
                <a:cubicBezTo>
                  <a:pt x="38" y="270"/>
                  <a:pt x="38" y="266"/>
                  <a:pt x="32" y="259"/>
                </a:cubicBezTo>
                <a:cubicBezTo>
                  <a:pt x="28" y="253"/>
                  <a:pt x="18" y="247"/>
                  <a:pt x="18" y="239"/>
                </a:cubicBezTo>
                <a:cubicBezTo>
                  <a:pt x="18" y="235"/>
                  <a:pt x="20" y="228"/>
                  <a:pt x="15" y="226"/>
                </a:cubicBezTo>
                <a:cubicBezTo>
                  <a:pt x="6" y="222"/>
                  <a:pt x="5" y="219"/>
                  <a:pt x="0" y="211"/>
                </a:cubicBezTo>
                <a:cubicBezTo>
                  <a:pt x="0" y="211"/>
                  <a:pt x="0" y="211"/>
                  <a:pt x="0" y="211"/>
                </a:cubicBezTo>
                <a:cubicBezTo>
                  <a:pt x="6" y="206"/>
                  <a:pt x="15" y="209"/>
                  <a:pt x="19" y="202"/>
                </a:cubicBezTo>
                <a:cubicBezTo>
                  <a:pt x="23" y="197"/>
                  <a:pt x="27" y="188"/>
                  <a:pt x="28" y="181"/>
                </a:cubicBezTo>
                <a:cubicBezTo>
                  <a:pt x="29" y="176"/>
                  <a:pt x="26" y="171"/>
                  <a:pt x="28" y="166"/>
                </a:cubicBezTo>
                <a:cubicBezTo>
                  <a:pt x="28" y="162"/>
                  <a:pt x="26" y="159"/>
                  <a:pt x="25" y="155"/>
                </a:cubicBezTo>
                <a:cubicBezTo>
                  <a:pt x="25" y="152"/>
                  <a:pt x="22" y="150"/>
                  <a:pt x="21" y="147"/>
                </a:cubicBezTo>
                <a:cubicBezTo>
                  <a:pt x="20" y="141"/>
                  <a:pt x="31" y="135"/>
                  <a:pt x="26" y="129"/>
                </a:cubicBezTo>
                <a:cubicBezTo>
                  <a:pt x="23" y="125"/>
                  <a:pt x="21" y="123"/>
                  <a:pt x="18" y="118"/>
                </a:cubicBezTo>
                <a:cubicBezTo>
                  <a:pt x="17" y="114"/>
                  <a:pt x="22" y="107"/>
                  <a:pt x="18" y="105"/>
                </a:cubicBezTo>
                <a:cubicBezTo>
                  <a:pt x="15" y="103"/>
                  <a:pt x="10" y="104"/>
                  <a:pt x="10" y="99"/>
                </a:cubicBezTo>
                <a:cubicBezTo>
                  <a:pt x="10" y="99"/>
                  <a:pt x="10" y="99"/>
                  <a:pt x="10" y="99"/>
                </a:cubicBezTo>
                <a:cubicBezTo>
                  <a:pt x="18" y="95"/>
                  <a:pt x="18" y="95"/>
                  <a:pt x="18" y="95"/>
                </a:cubicBezTo>
                <a:cubicBezTo>
                  <a:pt x="22" y="96"/>
                  <a:pt x="35" y="96"/>
                  <a:pt x="40" y="94"/>
                </a:cubicBezTo>
                <a:cubicBezTo>
                  <a:pt x="45" y="92"/>
                  <a:pt x="47" y="74"/>
                  <a:pt x="50" y="68"/>
                </a:cubicBezTo>
                <a:cubicBezTo>
                  <a:pt x="53" y="65"/>
                  <a:pt x="57" y="61"/>
                  <a:pt x="56" y="56"/>
                </a:cubicBezTo>
                <a:cubicBezTo>
                  <a:pt x="54" y="50"/>
                  <a:pt x="45" y="51"/>
                  <a:pt x="43" y="44"/>
                </a:cubicBezTo>
                <a:cubicBezTo>
                  <a:pt x="43" y="41"/>
                  <a:pt x="43" y="35"/>
                  <a:pt x="41" y="32"/>
                </a:cubicBezTo>
                <a:cubicBezTo>
                  <a:pt x="40" y="28"/>
                  <a:pt x="41" y="27"/>
                  <a:pt x="44" y="27"/>
                </a:cubicBezTo>
                <a:cubicBezTo>
                  <a:pt x="50" y="26"/>
                  <a:pt x="54" y="12"/>
                  <a:pt x="60" y="8"/>
                </a:cubicBezTo>
                <a:cubicBezTo>
                  <a:pt x="61" y="9"/>
                  <a:pt x="63" y="12"/>
                  <a:pt x="65" y="13"/>
                </a:cubicBezTo>
                <a:cubicBezTo>
                  <a:pt x="70" y="14"/>
                  <a:pt x="70" y="8"/>
                  <a:pt x="72" y="6"/>
                </a:cubicBezTo>
                <a:cubicBezTo>
                  <a:pt x="76" y="0"/>
                  <a:pt x="76" y="0"/>
                  <a:pt x="76" y="0"/>
                </a:cubicBezTo>
                <a:cubicBezTo>
                  <a:pt x="76" y="0"/>
                  <a:pt x="76" y="0"/>
                  <a:pt x="76" y="0"/>
                </a:cubicBezTo>
                <a:cubicBezTo>
                  <a:pt x="78" y="0"/>
                  <a:pt x="82" y="0"/>
                  <a:pt x="84" y="0"/>
                </a:cubicBezTo>
                <a:cubicBezTo>
                  <a:pt x="86" y="1"/>
                  <a:pt x="87" y="3"/>
                  <a:pt x="89" y="4"/>
                </a:cubicBezTo>
                <a:cubicBezTo>
                  <a:pt x="93" y="5"/>
                  <a:pt x="98" y="2"/>
                  <a:pt x="102" y="5"/>
                </a:cubicBezTo>
                <a:cubicBezTo>
                  <a:pt x="105" y="7"/>
                  <a:pt x="103" y="7"/>
                  <a:pt x="108" y="7"/>
                </a:cubicBezTo>
                <a:cubicBezTo>
                  <a:pt x="116" y="7"/>
                  <a:pt x="111" y="8"/>
                  <a:pt x="114" y="13"/>
                </a:cubicBezTo>
                <a:cubicBezTo>
                  <a:pt x="115" y="15"/>
                  <a:pt x="123" y="17"/>
                  <a:pt x="125" y="17"/>
                </a:cubicBezTo>
                <a:cubicBezTo>
                  <a:pt x="135" y="23"/>
                  <a:pt x="135" y="23"/>
                  <a:pt x="135" y="23"/>
                </a:cubicBezTo>
                <a:cubicBezTo>
                  <a:pt x="136" y="20"/>
                  <a:pt x="137" y="18"/>
                  <a:pt x="139" y="15"/>
                </a:cubicBezTo>
                <a:cubicBezTo>
                  <a:pt x="141" y="12"/>
                  <a:pt x="142" y="12"/>
                  <a:pt x="144" y="1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4" name="Freeform 52"/>
          <p:cNvSpPr>
            <a:spLocks/>
          </p:cNvSpPr>
          <p:nvPr/>
        </p:nvSpPr>
        <p:spPr bwMode="auto">
          <a:xfrm>
            <a:off x="7540645" y="1366838"/>
            <a:ext cx="1050319" cy="573125"/>
          </a:xfrm>
          <a:custGeom>
            <a:avLst/>
            <a:gdLst/>
            <a:ahLst/>
            <a:cxnLst>
              <a:cxn ang="0">
                <a:pos x="76" y="13"/>
              </a:cxn>
              <a:cxn ang="0">
                <a:pos x="108" y="25"/>
              </a:cxn>
              <a:cxn ang="0">
                <a:pos x="153" y="6"/>
              </a:cxn>
              <a:cxn ang="0">
                <a:pos x="183" y="35"/>
              </a:cxn>
              <a:cxn ang="0">
                <a:pos x="188" y="64"/>
              </a:cxn>
              <a:cxn ang="0">
                <a:pos x="225" y="98"/>
              </a:cxn>
              <a:cxn ang="0">
                <a:pos x="261" y="73"/>
              </a:cxn>
              <a:cxn ang="0">
                <a:pos x="315" y="105"/>
              </a:cxn>
              <a:cxn ang="0">
                <a:pos x="343" y="120"/>
              </a:cxn>
              <a:cxn ang="0">
                <a:pos x="343" y="120"/>
              </a:cxn>
              <a:cxn ang="0">
                <a:pos x="337" y="129"/>
              </a:cxn>
              <a:cxn ang="0">
                <a:pos x="327" y="129"/>
              </a:cxn>
              <a:cxn ang="0">
                <a:pos x="314" y="130"/>
              </a:cxn>
              <a:cxn ang="0">
                <a:pos x="310" y="148"/>
              </a:cxn>
              <a:cxn ang="0">
                <a:pos x="300" y="160"/>
              </a:cxn>
              <a:cxn ang="0">
                <a:pos x="294" y="164"/>
              </a:cxn>
              <a:cxn ang="0">
                <a:pos x="279" y="166"/>
              </a:cxn>
              <a:cxn ang="0">
                <a:pos x="266" y="171"/>
              </a:cxn>
              <a:cxn ang="0">
                <a:pos x="266" y="171"/>
              </a:cxn>
              <a:cxn ang="0">
                <a:pos x="262" y="169"/>
              </a:cxn>
              <a:cxn ang="0">
                <a:pos x="250" y="170"/>
              </a:cxn>
              <a:cxn ang="0">
                <a:pos x="238" y="174"/>
              </a:cxn>
              <a:cxn ang="0">
                <a:pos x="231" y="174"/>
              </a:cxn>
              <a:cxn ang="0">
                <a:pos x="231" y="174"/>
              </a:cxn>
              <a:cxn ang="0">
                <a:pos x="219" y="170"/>
              </a:cxn>
              <a:cxn ang="0">
                <a:pos x="216" y="157"/>
              </a:cxn>
              <a:cxn ang="0">
                <a:pos x="203" y="155"/>
              </a:cxn>
              <a:cxn ang="0">
                <a:pos x="183" y="176"/>
              </a:cxn>
              <a:cxn ang="0">
                <a:pos x="143" y="184"/>
              </a:cxn>
              <a:cxn ang="0">
                <a:pos x="125" y="175"/>
              </a:cxn>
              <a:cxn ang="0">
                <a:pos x="114" y="173"/>
              </a:cxn>
              <a:cxn ang="0">
                <a:pos x="106" y="164"/>
              </a:cxn>
              <a:cxn ang="0">
                <a:pos x="87" y="160"/>
              </a:cxn>
              <a:cxn ang="0">
                <a:pos x="84" y="147"/>
              </a:cxn>
              <a:cxn ang="0">
                <a:pos x="66" y="145"/>
              </a:cxn>
              <a:cxn ang="0">
                <a:pos x="55" y="143"/>
              </a:cxn>
              <a:cxn ang="0">
                <a:pos x="43" y="137"/>
              </a:cxn>
              <a:cxn ang="0">
                <a:pos x="31" y="134"/>
              </a:cxn>
              <a:cxn ang="0">
                <a:pos x="31" y="134"/>
              </a:cxn>
              <a:cxn ang="0">
                <a:pos x="22" y="133"/>
              </a:cxn>
              <a:cxn ang="0">
                <a:pos x="7" y="132"/>
              </a:cxn>
              <a:cxn ang="0">
                <a:pos x="7" y="124"/>
              </a:cxn>
              <a:cxn ang="0">
                <a:pos x="12" y="119"/>
              </a:cxn>
              <a:cxn ang="0">
                <a:pos x="9" y="113"/>
              </a:cxn>
              <a:cxn ang="0">
                <a:pos x="0" y="107"/>
              </a:cxn>
              <a:cxn ang="0">
                <a:pos x="0" y="96"/>
              </a:cxn>
              <a:cxn ang="0">
                <a:pos x="0" y="96"/>
              </a:cxn>
              <a:cxn ang="0">
                <a:pos x="3" y="94"/>
              </a:cxn>
              <a:cxn ang="0">
                <a:pos x="5" y="88"/>
              </a:cxn>
              <a:cxn ang="0">
                <a:pos x="12" y="83"/>
              </a:cxn>
              <a:cxn ang="0">
                <a:pos x="23" y="79"/>
              </a:cxn>
              <a:cxn ang="0">
                <a:pos x="38" y="84"/>
              </a:cxn>
              <a:cxn ang="0">
                <a:pos x="58" y="103"/>
              </a:cxn>
              <a:cxn ang="0">
                <a:pos x="72" y="96"/>
              </a:cxn>
              <a:cxn ang="0">
                <a:pos x="70" y="83"/>
              </a:cxn>
              <a:cxn ang="0">
                <a:pos x="79" y="88"/>
              </a:cxn>
              <a:cxn ang="0">
                <a:pos x="81" y="71"/>
              </a:cxn>
              <a:cxn ang="0">
                <a:pos x="77" y="56"/>
              </a:cxn>
              <a:cxn ang="0">
                <a:pos x="68" y="51"/>
              </a:cxn>
              <a:cxn ang="0">
                <a:pos x="62" y="33"/>
              </a:cxn>
              <a:cxn ang="0">
                <a:pos x="68" y="27"/>
              </a:cxn>
              <a:cxn ang="0">
                <a:pos x="76" y="13"/>
              </a:cxn>
            </a:cxnLst>
            <a:rect l="0" t="0" r="r" b="b"/>
            <a:pathLst>
              <a:path w="343" h="187">
                <a:moveTo>
                  <a:pt x="76" y="13"/>
                </a:moveTo>
                <a:cubicBezTo>
                  <a:pt x="87" y="20"/>
                  <a:pt x="99" y="25"/>
                  <a:pt x="108" y="25"/>
                </a:cubicBezTo>
                <a:cubicBezTo>
                  <a:pt x="125" y="24"/>
                  <a:pt x="135" y="12"/>
                  <a:pt x="153" y="6"/>
                </a:cubicBezTo>
                <a:cubicBezTo>
                  <a:pt x="170" y="0"/>
                  <a:pt x="183" y="18"/>
                  <a:pt x="183" y="35"/>
                </a:cubicBezTo>
                <a:cubicBezTo>
                  <a:pt x="184" y="46"/>
                  <a:pt x="179" y="56"/>
                  <a:pt x="188" y="64"/>
                </a:cubicBezTo>
                <a:cubicBezTo>
                  <a:pt x="225" y="98"/>
                  <a:pt x="225" y="98"/>
                  <a:pt x="225" y="98"/>
                </a:cubicBezTo>
                <a:cubicBezTo>
                  <a:pt x="238" y="110"/>
                  <a:pt x="258" y="83"/>
                  <a:pt x="261" y="73"/>
                </a:cubicBezTo>
                <a:cubicBezTo>
                  <a:pt x="282" y="73"/>
                  <a:pt x="311" y="83"/>
                  <a:pt x="315" y="105"/>
                </a:cubicBezTo>
                <a:cubicBezTo>
                  <a:pt x="317" y="115"/>
                  <a:pt x="334" y="120"/>
                  <a:pt x="343" y="120"/>
                </a:cubicBezTo>
                <a:cubicBezTo>
                  <a:pt x="343" y="120"/>
                  <a:pt x="343" y="120"/>
                  <a:pt x="343" y="120"/>
                </a:cubicBezTo>
                <a:cubicBezTo>
                  <a:pt x="337" y="129"/>
                  <a:pt x="337" y="129"/>
                  <a:pt x="337" y="129"/>
                </a:cubicBezTo>
                <a:cubicBezTo>
                  <a:pt x="334" y="133"/>
                  <a:pt x="331" y="130"/>
                  <a:pt x="327" y="129"/>
                </a:cubicBezTo>
                <a:cubicBezTo>
                  <a:pt x="325" y="129"/>
                  <a:pt x="315" y="129"/>
                  <a:pt x="314" y="130"/>
                </a:cubicBezTo>
                <a:cubicBezTo>
                  <a:pt x="314" y="138"/>
                  <a:pt x="314" y="140"/>
                  <a:pt x="310" y="148"/>
                </a:cubicBezTo>
                <a:cubicBezTo>
                  <a:pt x="308" y="152"/>
                  <a:pt x="303" y="156"/>
                  <a:pt x="300" y="160"/>
                </a:cubicBezTo>
                <a:cubicBezTo>
                  <a:pt x="296" y="160"/>
                  <a:pt x="297" y="161"/>
                  <a:pt x="294" y="164"/>
                </a:cubicBezTo>
                <a:cubicBezTo>
                  <a:pt x="291" y="167"/>
                  <a:pt x="284" y="165"/>
                  <a:pt x="279" y="166"/>
                </a:cubicBezTo>
                <a:cubicBezTo>
                  <a:pt x="275" y="166"/>
                  <a:pt x="270" y="168"/>
                  <a:pt x="266" y="171"/>
                </a:cubicBezTo>
                <a:cubicBezTo>
                  <a:pt x="266" y="171"/>
                  <a:pt x="266" y="171"/>
                  <a:pt x="266" y="171"/>
                </a:cubicBezTo>
                <a:cubicBezTo>
                  <a:pt x="262" y="169"/>
                  <a:pt x="262" y="169"/>
                  <a:pt x="262" y="169"/>
                </a:cubicBezTo>
                <a:cubicBezTo>
                  <a:pt x="258" y="168"/>
                  <a:pt x="254" y="169"/>
                  <a:pt x="250" y="170"/>
                </a:cubicBezTo>
                <a:cubicBezTo>
                  <a:pt x="246" y="172"/>
                  <a:pt x="243" y="175"/>
                  <a:pt x="238" y="174"/>
                </a:cubicBezTo>
                <a:cubicBezTo>
                  <a:pt x="235" y="174"/>
                  <a:pt x="234" y="172"/>
                  <a:pt x="231" y="174"/>
                </a:cubicBezTo>
                <a:cubicBezTo>
                  <a:pt x="231" y="174"/>
                  <a:pt x="231" y="174"/>
                  <a:pt x="231" y="174"/>
                </a:cubicBezTo>
                <a:cubicBezTo>
                  <a:pt x="227" y="174"/>
                  <a:pt x="221" y="172"/>
                  <a:pt x="219" y="170"/>
                </a:cubicBezTo>
                <a:cubicBezTo>
                  <a:pt x="216" y="167"/>
                  <a:pt x="219" y="158"/>
                  <a:pt x="216" y="157"/>
                </a:cubicBezTo>
                <a:cubicBezTo>
                  <a:pt x="214" y="155"/>
                  <a:pt x="206" y="155"/>
                  <a:pt x="203" y="155"/>
                </a:cubicBezTo>
                <a:cubicBezTo>
                  <a:pt x="191" y="156"/>
                  <a:pt x="189" y="167"/>
                  <a:pt x="183" y="176"/>
                </a:cubicBezTo>
                <a:cubicBezTo>
                  <a:pt x="174" y="187"/>
                  <a:pt x="156" y="183"/>
                  <a:pt x="143" y="184"/>
                </a:cubicBezTo>
                <a:cubicBezTo>
                  <a:pt x="132" y="185"/>
                  <a:pt x="132" y="176"/>
                  <a:pt x="125" y="175"/>
                </a:cubicBezTo>
                <a:cubicBezTo>
                  <a:pt x="121" y="174"/>
                  <a:pt x="117" y="174"/>
                  <a:pt x="114" y="173"/>
                </a:cubicBezTo>
                <a:cubicBezTo>
                  <a:pt x="109" y="171"/>
                  <a:pt x="109" y="165"/>
                  <a:pt x="106" y="164"/>
                </a:cubicBezTo>
                <a:cubicBezTo>
                  <a:pt x="100" y="161"/>
                  <a:pt x="93" y="163"/>
                  <a:pt x="87" y="160"/>
                </a:cubicBezTo>
                <a:cubicBezTo>
                  <a:pt x="81" y="156"/>
                  <a:pt x="86" y="149"/>
                  <a:pt x="84" y="147"/>
                </a:cubicBezTo>
                <a:cubicBezTo>
                  <a:pt x="81" y="145"/>
                  <a:pt x="70" y="146"/>
                  <a:pt x="66" y="145"/>
                </a:cubicBezTo>
                <a:cubicBezTo>
                  <a:pt x="61" y="143"/>
                  <a:pt x="61" y="141"/>
                  <a:pt x="55" y="143"/>
                </a:cubicBezTo>
                <a:cubicBezTo>
                  <a:pt x="47" y="145"/>
                  <a:pt x="50" y="139"/>
                  <a:pt x="43" y="137"/>
                </a:cubicBezTo>
                <a:cubicBezTo>
                  <a:pt x="39" y="136"/>
                  <a:pt x="34" y="135"/>
                  <a:pt x="31" y="134"/>
                </a:cubicBezTo>
                <a:cubicBezTo>
                  <a:pt x="31" y="134"/>
                  <a:pt x="31" y="134"/>
                  <a:pt x="31" y="134"/>
                </a:cubicBezTo>
                <a:cubicBezTo>
                  <a:pt x="22" y="133"/>
                  <a:pt x="22" y="133"/>
                  <a:pt x="22" y="133"/>
                </a:cubicBezTo>
                <a:cubicBezTo>
                  <a:pt x="17" y="133"/>
                  <a:pt x="12" y="133"/>
                  <a:pt x="7" y="132"/>
                </a:cubicBezTo>
                <a:cubicBezTo>
                  <a:pt x="2" y="131"/>
                  <a:pt x="5" y="126"/>
                  <a:pt x="7" y="124"/>
                </a:cubicBezTo>
                <a:cubicBezTo>
                  <a:pt x="8" y="123"/>
                  <a:pt x="12" y="121"/>
                  <a:pt x="12" y="119"/>
                </a:cubicBezTo>
                <a:cubicBezTo>
                  <a:pt x="12" y="118"/>
                  <a:pt x="11" y="114"/>
                  <a:pt x="9" y="113"/>
                </a:cubicBezTo>
                <a:cubicBezTo>
                  <a:pt x="6" y="111"/>
                  <a:pt x="2" y="110"/>
                  <a:pt x="0" y="107"/>
                </a:cubicBezTo>
                <a:cubicBezTo>
                  <a:pt x="0" y="96"/>
                  <a:pt x="0" y="96"/>
                  <a:pt x="0" y="96"/>
                </a:cubicBezTo>
                <a:cubicBezTo>
                  <a:pt x="0" y="96"/>
                  <a:pt x="0" y="96"/>
                  <a:pt x="0" y="96"/>
                </a:cubicBezTo>
                <a:cubicBezTo>
                  <a:pt x="1" y="96"/>
                  <a:pt x="2" y="95"/>
                  <a:pt x="3" y="94"/>
                </a:cubicBezTo>
                <a:cubicBezTo>
                  <a:pt x="5" y="93"/>
                  <a:pt x="3" y="89"/>
                  <a:pt x="5" y="88"/>
                </a:cubicBezTo>
                <a:cubicBezTo>
                  <a:pt x="7" y="85"/>
                  <a:pt x="10" y="85"/>
                  <a:pt x="12" y="83"/>
                </a:cubicBezTo>
                <a:cubicBezTo>
                  <a:pt x="13" y="82"/>
                  <a:pt x="19" y="81"/>
                  <a:pt x="23" y="79"/>
                </a:cubicBezTo>
                <a:cubicBezTo>
                  <a:pt x="33" y="75"/>
                  <a:pt x="29" y="74"/>
                  <a:pt x="38" y="84"/>
                </a:cubicBezTo>
                <a:cubicBezTo>
                  <a:pt x="45" y="92"/>
                  <a:pt x="45" y="104"/>
                  <a:pt x="58" y="103"/>
                </a:cubicBezTo>
                <a:cubicBezTo>
                  <a:pt x="64" y="103"/>
                  <a:pt x="68" y="99"/>
                  <a:pt x="72" y="96"/>
                </a:cubicBezTo>
                <a:cubicBezTo>
                  <a:pt x="71" y="92"/>
                  <a:pt x="70" y="87"/>
                  <a:pt x="70" y="83"/>
                </a:cubicBezTo>
                <a:cubicBezTo>
                  <a:pt x="71" y="82"/>
                  <a:pt x="78" y="87"/>
                  <a:pt x="79" y="88"/>
                </a:cubicBezTo>
                <a:cubicBezTo>
                  <a:pt x="84" y="89"/>
                  <a:pt x="81" y="74"/>
                  <a:pt x="81" y="71"/>
                </a:cubicBezTo>
                <a:cubicBezTo>
                  <a:pt x="80" y="65"/>
                  <a:pt x="82" y="60"/>
                  <a:pt x="77" y="56"/>
                </a:cubicBezTo>
                <a:cubicBezTo>
                  <a:pt x="75" y="55"/>
                  <a:pt x="67" y="54"/>
                  <a:pt x="68" y="51"/>
                </a:cubicBezTo>
                <a:cubicBezTo>
                  <a:pt x="72" y="42"/>
                  <a:pt x="64" y="39"/>
                  <a:pt x="62" y="33"/>
                </a:cubicBezTo>
                <a:cubicBezTo>
                  <a:pt x="61" y="31"/>
                  <a:pt x="67" y="28"/>
                  <a:pt x="68" y="27"/>
                </a:cubicBezTo>
                <a:cubicBezTo>
                  <a:pt x="71" y="24"/>
                  <a:pt x="73" y="16"/>
                  <a:pt x="76" y="1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5" name="Freeform 53"/>
          <p:cNvSpPr>
            <a:spLocks/>
          </p:cNvSpPr>
          <p:nvPr/>
        </p:nvSpPr>
        <p:spPr bwMode="auto">
          <a:xfrm>
            <a:off x="5267826" y="2321225"/>
            <a:ext cx="961767" cy="698572"/>
          </a:xfrm>
          <a:custGeom>
            <a:avLst/>
            <a:gdLst/>
            <a:ahLst/>
            <a:cxnLst>
              <a:cxn ang="0">
                <a:pos x="22" y="100"/>
              </a:cxn>
              <a:cxn ang="0">
                <a:pos x="36" y="115"/>
              </a:cxn>
              <a:cxn ang="0">
                <a:pos x="52" y="129"/>
              </a:cxn>
              <a:cxn ang="0">
                <a:pos x="59" y="152"/>
              </a:cxn>
              <a:cxn ang="0">
                <a:pos x="59" y="167"/>
              </a:cxn>
              <a:cxn ang="0">
                <a:pos x="67" y="183"/>
              </a:cxn>
              <a:cxn ang="0">
                <a:pos x="71" y="189"/>
              </a:cxn>
              <a:cxn ang="0">
                <a:pos x="99" y="214"/>
              </a:cxn>
              <a:cxn ang="0">
                <a:pos x="135" y="211"/>
              </a:cxn>
              <a:cxn ang="0">
                <a:pos x="147" y="198"/>
              </a:cxn>
              <a:cxn ang="0">
                <a:pos x="180" y="185"/>
              </a:cxn>
              <a:cxn ang="0">
                <a:pos x="210" y="200"/>
              </a:cxn>
              <a:cxn ang="0">
                <a:pos x="235" y="218"/>
              </a:cxn>
              <a:cxn ang="0">
                <a:pos x="246" y="228"/>
              </a:cxn>
              <a:cxn ang="0">
                <a:pos x="254" y="221"/>
              </a:cxn>
              <a:cxn ang="0">
                <a:pos x="273" y="214"/>
              </a:cxn>
              <a:cxn ang="0">
                <a:pos x="280" y="206"/>
              </a:cxn>
              <a:cxn ang="0">
                <a:pos x="295" y="189"/>
              </a:cxn>
              <a:cxn ang="0">
                <a:pos x="311" y="168"/>
              </a:cxn>
              <a:cxn ang="0">
                <a:pos x="300" y="132"/>
              </a:cxn>
              <a:cxn ang="0">
                <a:pos x="297" y="110"/>
              </a:cxn>
              <a:cxn ang="0">
                <a:pos x="269" y="96"/>
              </a:cxn>
              <a:cxn ang="0">
                <a:pos x="276" y="78"/>
              </a:cxn>
              <a:cxn ang="0">
                <a:pos x="281" y="74"/>
              </a:cxn>
              <a:cxn ang="0">
                <a:pos x="273" y="61"/>
              </a:cxn>
              <a:cxn ang="0">
                <a:pos x="257" y="35"/>
              </a:cxn>
              <a:cxn ang="0">
                <a:pos x="226" y="33"/>
              </a:cxn>
              <a:cxn ang="0">
                <a:pos x="171" y="25"/>
              </a:cxn>
              <a:cxn ang="0">
                <a:pos x="131" y="26"/>
              </a:cxn>
              <a:cxn ang="0">
                <a:pos x="127" y="10"/>
              </a:cxn>
              <a:cxn ang="0">
                <a:pos x="105" y="0"/>
              </a:cxn>
              <a:cxn ang="0">
                <a:pos x="85" y="16"/>
              </a:cxn>
              <a:cxn ang="0">
                <a:pos x="71" y="33"/>
              </a:cxn>
              <a:cxn ang="0">
                <a:pos x="55" y="49"/>
              </a:cxn>
              <a:cxn ang="0">
                <a:pos x="47" y="58"/>
              </a:cxn>
              <a:cxn ang="0">
                <a:pos x="38" y="69"/>
              </a:cxn>
              <a:cxn ang="0">
                <a:pos x="6" y="86"/>
              </a:cxn>
            </a:cxnLst>
            <a:rect l="0" t="0" r="r" b="b"/>
            <a:pathLst>
              <a:path w="314" h="228">
                <a:moveTo>
                  <a:pt x="5" y="105"/>
                </a:moveTo>
                <a:cubicBezTo>
                  <a:pt x="22" y="100"/>
                  <a:pt x="22" y="100"/>
                  <a:pt x="22" y="100"/>
                </a:cubicBezTo>
                <a:cubicBezTo>
                  <a:pt x="23" y="100"/>
                  <a:pt x="30" y="99"/>
                  <a:pt x="30" y="100"/>
                </a:cubicBezTo>
                <a:cubicBezTo>
                  <a:pt x="31" y="106"/>
                  <a:pt x="35" y="110"/>
                  <a:pt x="36" y="115"/>
                </a:cubicBezTo>
                <a:cubicBezTo>
                  <a:pt x="38" y="120"/>
                  <a:pt x="39" y="124"/>
                  <a:pt x="44" y="126"/>
                </a:cubicBezTo>
                <a:cubicBezTo>
                  <a:pt x="46" y="127"/>
                  <a:pt x="52" y="127"/>
                  <a:pt x="52" y="129"/>
                </a:cubicBezTo>
                <a:cubicBezTo>
                  <a:pt x="53" y="143"/>
                  <a:pt x="53" y="143"/>
                  <a:pt x="53" y="143"/>
                </a:cubicBezTo>
                <a:cubicBezTo>
                  <a:pt x="53" y="145"/>
                  <a:pt x="60" y="152"/>
                  <a:pt x="59" y="152"/>
                </a:cubicBezTo>
                <a:cubicBezTo>
                  <a:pt x="59" y="154"/>
                  <a:pt x="54" y="157"/>
                  <a:pt x="54" y="160"/>
                </a:cubicBezTo>
                <a:cubicBezTo>
                  <a:pt x="54" y="163"/>
                  <a:pt x="57" y="165"/>
                  <a:pt x="59" y="167"/>
                </a:cubicBezTo>
                <a:cubicBezTo>
                  <a:pt x="60" y="169"/>
                  <a:pt x="59" y="173"/>
                  <a:pt x="60" y="176"/>
                </a:cubicBezTo>
                <a:cubicBezTo>
                  <a:pt x="62" y="179"/>
                  <a:pt x="64" y="181"/>
                  <a:pt x="67" y="183"/>
                </a:cubicBezTo>
                <a:cubicBezTo>
                  <a:pt x="71" y="189"/>
                  <a:pt x="71" y="189"/>
                  <a:pt x="71" y="189"/>
                </a:cubicBezTo>
                <a:cubicBezTo>
                  <a:pt x="71" y="189"/>
                  <a:pt x="71" y="189"/>
                  <a:pt x="71" y="189"/>
                </a:cubicBezTo>
                <a:cubicBezTo>
                  <a:pt x="83" y="194"/>
                  <a:pt x="75" y="205"/>
                  <a:pt x="86" y="212"/>
                </a:cubicBezTo>
                <a:cubicBezTo>
                  <a:pt x="89" y="214"/>
                  <a:pt x="95" y="213"/>
                  <a:pt x="99" y="214"/>
                </a:cubicBezTo>
                <a:cubicBezTo>
                  <a:pt x="106" y="216"/>
                  <a:pt x="111" y="228"/>
                  <a:pt x="120" y="220"/>
                </a:cubicBezTo>
                <a:cubicBezTo>
                  <a:pt x="127" y="215"/>
                  <a:pt x="127" y="212"/>
                  <a:pt x="135" y="211"/>
                </a:cubicBezTo>
                <a:cubicBezTo>
                  <a:pt x="142" y="210"/>
                  <a:pt x="142" y="208"/>
                  <a:pt x="139" y="203"/>
                </a:cubicBezTo>
                <a:cubicBezTo>
                  <a:pt x="135" y="195"/>
                  <a:pt x="140" y="190"/>
                  <a:pt x="147" y="198"/>
                </a:cubicBezTo>
                <a:cubicBezTo>
                  <a:pt x="152" y="203"/>
                  <a:pt x="163" y="195"/>
                  <a:pt x="168" y="193"/>
                </a:cubicBezTo>
                <a:cubicBezTo>
                  <a:pt x="175" y="189"/>
                  <a:pt x="170" y="182"/>
                  <a:pt x="180" y="185"/>
                </a:cubicBezTo>
                <a:cubicBezTo>
                  <a:pt x="187" y="187"/>
                  <a:pt x="195" y="185"/>
                  <a:pt x="202" y="185"/>
                </a:cubicBezTo>
                <a:cubicBezTo>
                  <a:pt x="205" y="190"/>
                  <a:pt x="202" y="197"/>
                  <a:pt x="210" y="200"/>
                </a:cubicBezTo>
                <a:cubicBezTo>
                  <a:pt x="213" y="202"/>
                  <a:pt x="221" y="201"/>
                  <a:pt x="221" y="206"/>
                </a:cubicBezTo>
                <a:cubicBezTo>
                  <a:pt x="223" y="219"/>
                  <a:pt x="232" y="211"/>
                  <a:pt x="235" y="218"/>
                </a:cubicBezTo>
                <a:cubicBezTo>
                  <a:pt x="236" y="220"/>
                  <a:pt x="234" y="224"/>
                  <a:pt x="235" y="226"/>
                </a:cubicBezTo>
                <a:cubicBezTo>
                  <a:pt x="237" y="228"/>
                  <a:pt x="243" y="228"/>
                  <a:pt x="246" y="228"/>
                </a:cubicBezTo>
                <a:cubicBezTo>
                  <a:pt x="246" y="228"/>
                  <a:pt x="246" y="228"/>
                  <a:pt x="246" y="228"/>
                </a:cubicBezTo>
                <a:cubicBezTo>
                  <a:pt x="248" y="223"/>
                  <a:pt x="249" y="222"/>
                  <a:pt x="254" y="221"/>
                </a:cubicBezTo>
                <a:cubicBezTo>
                  <a:pt x="256" y="220"/>
                  <a:pt x="260" y="220"/>
                  <a:pt x="262" y="220"/>
                </a:cubicBezTo>
                <a:cubicBezTo>
                  <a:pt x="267" y="219"/>
                  <a:pt x="269" y="217"/>
                  <a:pt x="273" y="214"/>
                </a:cubicBezTo>
                <a:cubicBezTo>
                  <a:pt x="274" y="212"/>
                  <a:pt x="279" y="208"/>
                  <a:pt x="280" y="206"/>
                </a:cubicBezTo>
                <a:cubicBezTo>
                  <a:pt x="280" y="206"/>
                  <a:pt x="280" y="206"/>
                  <a:pt x="280" y="206"/>
                </a:cubicBezTo>
                <a:cubicBezTo>
                  <a:pt x="280" y="202"/>
                  <a:pt x="280" y="202"/>
                  <a:pt x="280" y="202"/>
                </a:cubicBezTo>
                <a:cubicBezTo>
                  <a:pt x="287" y="201"/>
                  <a:pt x="288" y="195"/>
                  <a:pt x="295" y="189"/>
                </a:cubicBezTo>
                <a:cubicBezTo>
                  <a:pt x="298" y="187"/>
                  <a:pt x="306" y="183"/>
                  <a:pt x="309" y="181"/>
                </a:cubicBezTo>
                <a:cubicBezTo>
                  <a:pt x="313" y="179"/>
                  <a:pt x="314" y="171"/>
                  <a:pt x="311" y="168"/>
                </a:cubicBezTo>
                <a:cubicBezTo>
                  <a:pt x="309" y="165"/>
                  <a:pt x="303" y="163"/>
                  <a:pt x="302" y="160"/>
                </a:cubicBezTo>
                <a:cubicBezTo>
                  <a:pt x="299" y="150"/>
                  <a:pt x="304" y="141"/>
                  <a:pt x="300" y="132"/>
                </a:cubicBezTo>
                <a:cubicBezTo>
                  <a:pt x="299" y="128"/>
                  <a:pt x="288" y="121"/>
                  <a:pt x="293" y="117"/>
                </a:cubicBezTo>
                <a:cubicBezTo>
                  <a:pt x="296" y="114"/>
                  <a:pt x="296" y="112"/>
                  <a:pt x="297" y="110"/>
                </a:cubicBezTo>
                <a:cubicBezTo>
                  <a:pt x="293" y="102"/>
                  <a:pt x="284" y="98"/>
                  <a:pt x="276" y="98"/>
                </a:cubicBezTo>
                <a:cubicBezTo>
                  <a:pt x="273" y="98"/>
                  <a:pt x="271" y="97"/>
                  <a:pt x="269" y="96"/>
                </a:cubicBezTo>
                <a:cubicBezTo>
                  <a:pt x="268" y="93"/>
                  <a:pt x="271" y="88"/>
                  <a:pt x="271" y="86"/>
                </a:cubicBezTo>
                <a:cubicBezTo>
                  <a:pt x="271" y="82"/>
                  <a:pt x="273" y="80"/>
                  <a:pt x="276" y="78"/>
                </a:cubicBezTo>
                <a:cubicBezTo>
                  <a:pt x="281" y="74"/>
                  <a:pt x="281" y="74"/>
                  <a:pt x="281" y="74"/>
                </a:cubicBezTo>
                <a:cubicBezTo>
                  <a:pt x="281" y="74"/>
                  <a:pt x="281" y="74"/>
                  <a:pt x="281" y="74"/>
                </a:cubicBezTo>
                <a:cubicBezTo>
                  <a:pt x="286" y="72"/>
                  <a:pt x="288" y="75"/>
                  <a:pt x="287" y="67"/>
                </a:cubicBezTo>
                <a:cubicBezTo>
                  <a:pt x="285" y="57"/>
                  <a:pt x="279" y="63"/>
                  <a:pt x="273" y="61"/>
                </a:cubicBezTo>
                <a:cubicBezTo>
                  <a:pt x="264" y="57"/>
                  <a:pt x="265" y="47"/>
                  <a:pt x="261" y="39"/>
                </a:cubicBezTo>
                <a:cubicBezTo>
                  <a:pt x="260" y="38"/>
                  <a:pt x="258" y="35"/>
                  <a:pt x="257" y="35"/>
                </a:cubicBezTo>
                <a:cubicBezTo>
                  <a:pt x="253" y="34"/>
                  <a:pt x="252" y="29"/>
                  <a:pt x="243" y="30"/>
                </a:cubicBezTo>
                <a:cubicBezTo>
                  <a:pt x="237" y="31"/>
                  <a:pt x="232" y="33"/>
                  <a:pt x="226" y="33"/>
                </a:cubicBezTo>
                <a:cubicBezTo>
                  <a:pt x="214" y="33"/>
                  <a:pt x="204" y="21"/>
                  <a:pt x="192" y="25"/>
                </a:cubicBezTo>
                <a:cubicBezTo>
                  <a:pt x="184" y="27"/>
                  <a:pt x="179" y="24"/>
                  <a:pt x="171" y="25"/>
                </a:cubicBezTo>
                <a:cubicBezTo>
                  <a:pt x="159" y="28"/>
                  <a:pt x="148" y="33"/>
                  <a:pt x="135" y="27"/>
                </a:cubicBezTo>
                <a:cubicBezTo>
                  <a:pt x="134" y="26"/>
                  <a:pt x="132" y="26"/>
                  <a:pt x="131" y="26"/>
                </a:cubicBezTo>
                <a:cubicBezTo>
                  <a:pt x="127" y="10"/>
                  <a:pt x="127" y="10"/>
                  <a:pt x="127" y="10"/>
                </a:cubicBezTo>
                <a:cubicBezTo>
                  <a:pt x="127" y="10"/>
                  <a:pt x="127" y="10"/>
                  <a:pt x="127" y="10"/>
                </a:cubicBezTo>
                <a:cubicBezTo>
                  <a:pt x="105" y="0"/>
                  <a:pt x="105" y="0"/>
                  <a:pt x="105" y="0"/>
                </a:cubicBezTo>
                <a:cubicBezTo>
                  <a:pt x="105" y="0"/>
                  <a:pt x="105" y="0"/>
                  <a:pt x="105" y="0"/>
                </a:cubicBezTo>
                <a:cubicBezTo>
                  <a:pt x="98" y="6"/>
                  <a:pt x="98" y="6"/>
                  <a:pt x="98" y="6"/>
                </a:cubicBezTo>
                <a:cubicBezTo>
                  <a:pt x="93" y="8"/>
                  <a:pt x="89" y="12"/>
                  <a:pt x="85" y="16"/>
                </a:cubicBezTo>
                <a:cubicBezTo>
                  <a:pt x="81" y="19"/>
                  <a:pt x="81" y="24"/>
                  <a:pt x="77" y="27"/>
                </a:cubicBezTo>
                <a:cubicBezTo>
                  <a:pt x="75" y="29"/>
                  <a:pt x="73" y="31"/>
                  <a:pt x="71" y="33"/>
                </a:cubicBezTo>
                <a:cubicBezTo>
                  <a:pt x="67" y="37"/>
                  <a:pt x="68" y="38"/>
                  <a:pt x="61" y="38"/>
                </a:cubicBezTo>
                <a:cubicBezTo>
                  <a:pt x="53" y="39"/>
                  <a:pt x="60" y="48"/>
                  <a:pt x="55" y="49"/>
                </a:cubicBezTo>
                <a:cubicBezTo>
                  <a:pt x="53" y="50"/>
                  <a:pt x="50" y="48"/>
                  <a:pt x="48" y="49"/>
                </a:cubicBezTo>
                <a:cubicBezTo>
                  <a:pt x="45" y="50"/>
                  <a:pt x="48" y="55"/>
                  <a:pt x="47" y="58"/>
                </a:cubicBezTo>
                <a:cubicBezTo>
                  <a:pt x="47" y="62"/>
                  <a:pt x="50" y="62"/>
                  <a:pt x="48" y="66"/>
                </a:cubicBezTo>
                <a:cubicBezTo>
                  <a:pt x="46" y="69"/>
                  <a:pt x="42" y="70"/>
                  <a:pt x="38" y="69"/>
                </a:cubicBezTo>
                <a:cubicBezTo>
                  <a:pt x="29" y="66"/>
                  <a:pt x="23" y="64"/>
                  <a:pt x="15" y="71"/>
                </a:cubicBezTo>
                <a:cubicBezTo>
                  <a:pt x="10" y="75"/>
                  <a:pt x="10" y="82"/>
                  <a:pt x="6" y="86"/>
                </a:cubicBezTo>
                <a:cubicBezTo>
                  <a:pt x="0" y="90"/>
                  <a:pt x="5" y="98"/>
                  <a:pt x="5" y="105"/>
                </a:cubicBezTo>
                <a:close/>
              </a:path>
            </a:pathLst>
          </a:custGeom>
          <a:solidFill>
            <a:srgbClr val="00B0F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6" name="Freeform 54"/>
          <p:cNvSpPr>
            <a:spLocks/>
          </p:cNvSpPr>
          <p:nvPr/>
        </p:nvSpPr>
        <p:spPr bwMode="auto">
          <a:xfrm>
            <a:off x="5656468" y="1971939"/>
            <a:ext cx="1419283" cy="1256939"/>
          </a:xfrm>
          <a:custGeom>
            <a:avLst/>
            <a:gdLst/>
            <a:ahLst/>
            <a:cxnLst>
              <a:cxn ang="0">
                <a:pos x="7" y="118"/>
              </a:cxn>
              <a:cxn ang="0">
                <a:pos x="38" y="84"/>
              </a:cxn>
              <a:cxn ang="0">
                <a:pos x="83" y="84"/>
              </a:cxn>
              <a:cxn ang="0">
                <a:pos x="100" y="90"/>
              </a:cxn>
              <a:cxn ang="0">
                <a:pos x="141" y="86"/>
              </a:cxn>
              <a:cxn ang="0">
                <a:pos x="182" y="72"/>
              </a:cxn>
              <a:cxn ang="0">
                <a:pos x="199" y="56"/>
              </a:cxn>
              <a:cxn ang="0">
                <a:pos x="221" y="45"/>
              </a:cxn>
              <a:cxn ang="0">
                <a:pos x="249" y="17"/>
              </a:cxn>
              <a:cxn ang="0">
                <a:pos x="264" y="0"/>
              </a:cxn>
              <a:cxn ang="0">
                <a:pos x="281" y="2"/>
              </a:cxn>
              <a:cxn ang="0">
                <a:pos x="311" y="28"/>
              </a:cxn>
              <a:cxn ang="0">
                <a:pos x="340" y="59"/>
              </a:cxn>
              <a:cxn ang="0">
                <a:pos x="358" y="73"/>
              </a:cxn>
              <a:cxn ang="0">
                <a:pos x="383" y="72"/>
              </a:cxn>
              <a:cxn ang="0">
                <a:pos x="418" y="82"/>
              </a:cxn>
              <a:cxn ang="0">
                <a:pos x="431" y="93"/>
              </a:cxn>
              <a:cxn ang="0">
                <a:pos x="417" y="119"/>
              </a:cxn>
              <a:cxn ang="0">
                <a:pos x="403" y="139"/>
              </a:cxn>
              <a:cxn ang="0">
                <a:pos x="389" y="164"/>
              </a:cxn>
              <a:cxn ang="0">
                <a:pos x="376" y="197"/>
              </a:cxn>
              <a:cxn ang="0">
                <a:pos x="369" y="219"/>
              </a:cxn>
              <a:cxn ang="0">
                <a:pos x="373" y="238"/>
              </a:cxn>
              <a:cxn ang="0">
                <a:pos x="384" y="264"/>
              </a:cxn>
              <a:cxn ang="0">
                <a:pos x="390" y="268"/>
              </a:cxn>
              <a:cxn ang="0">
                <a:pos x="400" y="287"/>
              </a:cxn>
              <a:cxn ang="0">
                <a:pos x="410" y="302"/>
              </a:cxn>
              <a:cxn ang="0">
                <a:pos x="432" y="322"/>
              </a:cxn>
              <a:cxn ang="0">
                <a:pos x="457" y="334"/>
              </a:cxn>
              <a:cxn ang="0">
                <a:pos x="464" y="339"/>
              </a:cxn>
              <a:cxn ang="0">
                <a:pos x="439" y="353"/>
              </a:cxn>
              <a:cxn ang="0">
                <a:pos x="442" y="389"/>
              </a:cxn>
              <a:cxn ang="0">
                <a:pos x="405" y="410"/>
              </a:cxn>
              <a:cxn ang="0">
                <a:pos x="381" y="384"/>
              </a:cxn>
              <a:cxn ang="0">
                <a:pos x="367" y="329"/>
              </a:cxn>
              <a:cxn ang="0">
                <a:pos x="348" y="315"/>
              </a:cxn>
              <a:cxn ang="0">
                <a:pos x="333" y="305"/>
              </a:cxn>
              <a:cxn ang="0">
                <a:pos x="302" y="295"/>
              </a:cxn>
              <a:cxn ang="0">
                <a:pos x="294" y="323"/>
              </a:cxn>
              <a:cxn ang="0">
                <a:pos x="265" y="345"/>
              </a:cxn>
              <a:cxn ang="0">
                <a:pos x="244" y="352"/>
              </a:cxn>
              <a:cxn ang="0">
                <a:pos x="205" y="345"/>
              </a:cxn>
              <a:cxn ang="0">
                <a:pos x="153" y="320"/>
              </a:cxn>
              <a:cxn ang="0">
                <a:pos x="153" y="316"/>
              </a:cxn>
              <a:cxn ang="0">
                <a:pos x="182" y="295"/>
              </a:cxn>
              <a:cxn ang="0">
                <a:pos x="175" y="274"/>
              </a:cxn>
              <a:cxn ang="0">
                <a:pos x="166" y="231"/>
              </a:cxn>
              <a:cxn ang="0">
                <a:pos x="149" y="212"/>
              </a:cxn>
              <a:cxn ang="0">
                <a:pos x="144" y="200"/>
              </a:cxn>
              <a:cxn ang="0">
                <a:pos x="154" y="188"/>
              </a:cxn>
              <a:cxn ang="0">
                <a:pos x="160" y="181"/>
              </a:cxn>
              <a:cxn ang="0">
                <a:pos x="134" y="153"/>
              </a:cxn>
              <a:cxn ang="0">
                <a:pos x="116" y="144"/>
              </a:cxn>
              <a:cxn ang="0">
                <a:pos x="65" y="139"/>
              </a:cxn>
              <a:cxn ang="0">
                <a:pos x="8" y="141"/>
              </a:cxn>
              <a:cxn ang="0">
                <a:pos x="0" y="124"/>
              </a:cxn>
            </a:cxnLst>
            <a:rect l="0" t="0" r="r" b="b"/>
            <a:pathLst>
              <a:path w="464" h="410">
                <a:moveTo>
                  <a:pt x="0" y="124"/>
                </a:moveTo>
                <a:cubicBezTo>
                  <a:pt x="7" y="118"/>
                  <a:pt x="7" y="118"/>
                  <a:pt x="7" y="118"/>
                </a:cubicBezTo>
                <a:cubicBezTo>
                  <a:pt x="15" y="114"/>
                  <a:pt x="28" y="110"/>
                  <a:pt x="33" y="103"/>
                </a:cubicBezTo>
                <a:cubicBezTo>
                  <a:pt x="36" y="98"/>
                  <a:pt x="35" y="89"/>
                  <a:pt x="38" y="84"/>
                </a:cubicBezTo>
                <a:cubicBezTo>
                  <a:pt x="43" y="74"/>
                  <a:pt x="43" y="81"/>
                  <a:pt x="49" y="84"/>
                </a:cubicBezTo>
                <a:cubicBezTo>
                  <a:pt x="59" y="88"/>
                  <a:pt x="73" y="89"/>
                  <a:pt x="83" y="84"/>
                </a:cubicBezTo>
                <a:cubicBezTo>
                  <a:pt x="86" y="83"/>
                  <a:pt x="90" y="77"/>
                  <a:pt x="92" y="80"/>
                </a:cubicBezTo>
                <a:cubicBezTo>
                  <a:pt x="95" y="83"/>
                  <a:pt x="95" y="90"/>
                  <a:pt x="100" y="90"/>
                </a:cubicBezTo>
                <a:cubicBezTo>
                  <a:pt x="108" y="90"/>
                  <a:pt x="107" y="94"/>
                  <a:pt x="112" y="97"/>
                </a:cubicBezTo>
                <a:cubicBezTo>
                  <a:pt x="120" y="99"/>
                  <a:pt x="131" y="86"/>
                  <a:pt x="141" y="86"/>
                </a:cubicBezTo>
                <a:cubicBezTo>
                  <a:pt x="150" y="86"/>
                  <a:pt x="160" y="90"/>
                  <a:pt x="167" y="82"/>
                </a:cubicBezTo>
                <a:cubicBezTo>
                  <a:pt x="169" y="79"/>
                  <a:pt x="178" y="74"/>
                  <a:pt x="182" y="72"/>
                </a:cubicBezTo>
                <a:cubicBezTo>
                  <a:pt x="187" y="68"/>
                  <a:pt x="201" y="69"/>
                  <a:pt x="202" y="62"/>
                </a:cubicBezTo>
                <a:cubicBezTo>
                  <a:pt x="202" y="60"/>
                  <a:pt x="197" y="57"/>
                  <a:pt x="199" y="56"/>
                </a:cubicBezTo>
                <a:cubicBezTo>
                  <a:pt x="212" y="51"/>
                  <a:pt x="212" y="51"/>
                  <a:pt x="212" y="51"/>
                </a:cubicBezTo>
                <a:cubicBezTo>
                  <a:pt x="221" y="45"/>
                  <a:pt x="221" y="45"/>
                  <a:pt x="221" y="45"/>
                </a:cubicBezTo>
                <a:cubicBezTo>
                  <a:pt x="227" y="42"/>
                  <a:pt x="230" y="45"/>
                  <a:pt x="235" y="39"/>
                </a:cubicBezTo>
                <a:cubicBezTo>
                  <a:pt x="242" y="33"/>
                  <a:pt x="237" y="19"/>
                  <a:pt x="249" y="17"/>
                </a:cubicBezTo>
                <a:cubicBezTo>
                  <a:pt x="257" y="16"/>
                  <a:pt x="252" y="13"/>
                  <a:pt x="255" y="9"/>
                </a:cubicBezTo>
                <a:cubicBezTo>
                  <a:pt x="258" y="6"/>
                  <a:pt x="261" y="3"/>
                  <a:pt x="264" y="0"/>
                </a:cubicBezTo>
                <a:cubicBezTo>
                  <a:pt x="264" y="0"/>
                  <a:pt x="264" y="0"/>
                  <a:pt x="264" y="0"/>
                </a:cubicBezTo>
                <a:cubicBezTo>
                  <a:pt x="281" y="2"/>
                  <a:pt x="281" y="2"/>
                  <a:pt x="281" y="2"/>
                </a:cubicBezTo>
                <a:cubicBezTo>
                  <a:pt x="283" y="8"/>
                  <a:pt x="291" y="15"/>
                  <a:pt x="296" y="20"/>
                </a:cubicBezTo>
                <a:cubicBezTo>
                  <a:pt x="301" y="25"/>
                  <a:pt x="310" y="20"/>
                  <a:pt x="311" y="28"/>
                </a:cubicBezTo>
                <a:cubicBezTo>
                  <a:pt x="313" y="40"/>
                  <a:pt x="322" y="41"/>
                  <a:pt x="329" y="50"/>
                </a:cubicBezTo>
                <a:cubicBezTo>
                  <a:pt x="332" y="54"/>
                  <a:pt x="334" y="59"/>
                  <a:pt x="340" y="59"/>
                </a:cubicBezTo>
                <a:cubicBezTo>
                  <a:pt x="347" y="59"/>
                  <a:pt x="346" y="60"/>
                  <a:pt x="352" y="62"/>
                </a:cubicBezTo>
                <a:cubicBezTo>
                  <a:pt x="356" y="67"/>
                  <a:pt x="357" y="66"/>
                  <a:pt x="358" y="73"/>
                </a:cubicBezTo>
                <a:cubicBezTo>
                  <a:pt x="359" y="77"/>
                  <a:pt x="366" y="88"/>
                  <a:pt x="371" y="86"/>
                </a:cubicBezTo>
                <a:cubicBezTo>
                  <a:pt x="379" y="83"/>
                  <a:pt x="375" y="74"/>
                  <a:pt x="383" y="72"/>
                </a:cubicBezTo>
                <a:cubicBezTo>
                  <a:pt x="390" y="71"/>
                  <a:pt x="391" y="74"/>
                  <a:pt x="395" y="77"/>
                </a:cubicBezTo>
                <a:cubicBezTo>
                  <a:pt x="401" y="81"/>
                  <a:pt x="411" y="80"/>
                  <a:pt x="418" y="82"/>
                </a:cubicBezTo>
                <a:cubicBezTo>
                  <a:pt x="424" y="83"/>
                  <a:pt x="425" y="86"/>
                  <a:pt x="428" y="88"/>
                </a:cubicBezTo>
                <a:cubicBezTo>
                  <a:pt x="431" y="93"/>
                  <a:pt x="431" y="93"/>
                  <a:pt x="431" y="93"/>
                </a:cubicBezTo>
                <a:cubicBezTo>
                  <a:pt x="431" y="93"/>
                  <a:pt x="431" y="93"/>
                  <a:pt x="431" y="93"/>
                </a:cubicBezTo>
                <a:cubicBezTo>
                  <a:pt x="419" y="100"/>
                  <a:pt x="422" y="109"/>
                  <a:pt x="417" y="119"/>
                </a:cubicBezTo>
                <a:cubicBezTo>
                  <a:pt x="415" y="122"/>
                  <a:pt x="419" y="125"/>
                  <a:pt x="417" y="128"/>
                </a:cubicBezTo>
                <a:cubicBezTo>
                  <a:pt x="414" y="134"/>
                  <a:pt x="408" y="135"/>
                  <a:pt x="403" y="139"/>
                </a:cubicBezTo>
                <a:cubicBezTo>
                  <a:pt x="398" y="144"/>
                  <a:pt x="407" y="148"/>
                  <a:pt x="403" y="152"/>
                </a:cubicBezTo>
                <a:cubicBezTo>
                  <a:pt x="400" y="155"/>
                  <a:pt x="385" y="158"/>
                  <a:pt x="389" y="164"/>
                </a:cubicBezTo>
                <a:cubicBezTo>
                  <a:pt x="388" y="167"/>
                  <a:pt x="386" y="169"/>
                  <a:pt x="385" y="172"/>
                </a:cubicBezTo>
                <a:cubicBezTo>
                  <a:pt x="380" y="179"/>
                  <a:pt x="379" y="189"/>
                  <a:pt x="376" y="197"/>
                </a:cubicBezTo>
                <a:cubicBezTo>
                  <a:pt x="375" y="202"/>
                  <a:pt x="375" y="208"/>
                  <a:pt x="371" y="210"/>
                </a:cubicBezTo>
                <a:cubicBezTo>
                  <a:pt x="369" y="213"/>
                  <a:pt x="367" y="216"/>
                  <a:pt x="369" y="219"/>
                </a:cubicBezTo>
                <a:cubicBezTo>
                  <a:pt x="375" y="221"/>
                  <a:pt x="377" y="222"/>
                  <a:pt x="377" y="229"/>
                </a:cubicBezTo>
                <a:cubicBezTo>
                  <a:pt x="377" y="232"/>
                  <a:pt x="373" y="235"/>
                  <a:pt x="373" y="238"/>
                </a:cubicBezTo>
                <a:cubicBezTo>
                  <a:pt x="373" y="243"/>
                  <a:pt x="379" y="244"/>
                  <a:pt x="380" y="249"/>
                </a:cubicBezTo>
                <a:cubicBezTo>
                  <a:pt x="381" y="254"/>
                  <a:pt x="379" y="260"/>
                  <a:pt x="384" y="264"/>
                </a:cubicBezTo>
                <a:cubicBezTo>
                  <a:pt x="390" y="268"/>
                  <a:pt x="390" y="268"/>
                  <a:pt x="390" y="268"/>
                </a:cubicBezTo>
                <a:cubicBezTo>
                  <a:pt x="390" y="268"/>
                  <a:pt x="390" y="268"/>
                  <a:pt x="390" y="268"/>
                </a:cubicBezTo>
                <a:cubicBezTo>
                  <a:pt x="392" y="270"/>
                  <a:pt x="395" y="272"/>
                  <a:pt x="395" y="275"/>
                </a:cubicBezTo>
                <a:cubicBezTo>
                  <a:pt x="396" y="280"/>
                  <a:pt x="396" y="284"/>
                  <a:pt x="400" y="287"/>
                </a:cubicBezTo>
                <a:cubicBezTo>
                  <a:pt x="403" y="291"/>
                  <a:pt x="406" y="294"/>
                  <a:pt x="408" y="299"/>
                </a:cubicBezTo>
                <a:cubicBezTo>
                  <a:pt x="409" y="300"/>
                  <a:pt x="410" y="301"/>
                  <a:pt x="410" y="302"/>
                </a:cubicBezTo>
                <a:cubicBezTo>
                  <a:pt x="413" y="312"/>
                  <a:pt x="426" y="312"/>
                  <a:pt x="430" y="321"/>
                </a:cubicBezTo>
                <a:cubicBezTo>
                  <a:pt x="432" y="322"/>
                  <a:pt x="432" y="322"/>
                  <a:pt x="432" y="322"/>
                </a:cubicBezTo>
                <a:cubicBezTo>
                  <a:pt x="436" y="325"/>
                  <a:pt x="439" y="328"/>
                  <a:pt x="443" y="331"/>
                </a:cubicBezTo>
                <a:cubicBezTo>
                  <a:pt x="449" y="335"/>
                  <a:pt x="452" y="332"/>
                  <a:pt x="457" y="334"/>
                </a:cubicBezTo>
                <a:cubicBezTo>
                  <a:pt x="460" y="335"/>
                  <a:pt x="462" y="338"/>
                  <a:pt x="464" y="339"/>
                </a:cubicBezTo>
                <a:cubicBezTo>
                  <a:pt x="464" y="339"/>
                  <a:pt x="464" y="339"/>
                  <a:pt x="464" y="339"/>
                </a:cubicBezTo>
                <a:cubicBezTo>
                  <a:pt x="460" y="342"/>
                  <a:pt x="456" y="350"/>
                  <a:pt x="450" y="351"/>
                </a:cubicBezTo>
                <a:cubicBezTo>
                  <a:pt x="448" y="352"/>
                  <a:pt x="438" y="351"/>
                  <a:pt x="439" y="353"/>
                </a:cubicBezTo>
                <a:cubicBezTo>
                  <a:pt x="439" y="356"/>
                  <a:pt x="440" y="358"/>
                  <a:pt x="442" y="361"/>
                </a:cubicBezTo>
                <a:cubicBezTo>
                  <a:pt x="450" y="373"/>
                  <a:pt x="447" y="376"/>
                  <a:pt x="442" y="389"/>
                </a:cubicBezTo>
                <a:cubicBezTo>
                  <a:pt x="439" y="398"/>
                  <a:pt x="431" y="401"/>
                  <a:pt x="428" y="409"/>
                </a:cubicBezTo>
                <a:cubicBezTo>
                  <a:pt x="405" y="410"/>
                  <a:pt x="405" y="410"/>
                  <a:pt x="405" y="410"/>
                </a:cubicBezTo>
                <a:cubicBezTo>
                  <a:pt x="405" y="410"/>
                  <a:pt x="405" y="410"/>
                  <a:pt x="405" y="410"/>
                </a:cubicBezTo>
                <a:cubicBezTo>
                  <a:pt x="399" y="399"/>
                  <a:pt x="385" y="396"/>
                  <a:pt x="381" y="384"/>
                </a:cubicBezTo>
                <a:cubicBezTo>
                  <a:pt x="377" y="372"/>
                  <a:pt x="387" y="359"/>
                  <a:pt x="388" y="347"/>
                </a:cubicBezTo>
                <a:cubicBezTo>
                  <a:pt x="385" y="339"/>
                  <a:pt x="380" y="320"/>
                  <a:pt x="367" y="329"/>
                </a:cubicBezTo>
                <a:cubicBezTo>
                  <a:pt x="362" y="333"/>
                  <a:pt x="362" y="328"/>
                  <a:pt x="360" y="325"/>
                </a:cubicBezTo>
                <a:cubicBezTo>
                  <a:pt x="357" y="321"/>
                  <a:pt x="352" y="319"/>
                  <a:pt x="348" y="315"/>
                </a:cubicBezTo>
                <a:cubicBezTo>
                  <a:pt x="341" y="306"/>
                  <a:pt x="349" y="305"/>
                  <a:pt x="349" y="298"/>
                </a:cubicBezTo>
                <a:cubicBezTo>
                  <a:pt x="347" y="296"/>
                  <a:pt x="338" y="305"/>
                  <a:pt x="333" y="305"/>
                </a:cubicBezTo>
                <a:cubicBezTo>
                  <a:pt x="325" y="304"/>
                  <a:pt x="324" y="299"/>
                  <a:pt x="315" y="299"/>
                </a:cubicBezTo>
                <a:cubicBezTo>
                  <a:pt x="312" y="299"/>
                  <a:pt x="305" y="293"/>
                  <a:pt x="302" y="295"/>
                </a:cubicBezTo>
                <a:cubicBezTo>
                  <a:pt x="300" y="298"/>
                  <a:pt x="301" y="306"/>
                  <a:pt x="303" y="308"/>
                </a:cubicBezTo>
                <a:cubicBezTo>
                  <a:pt x="309" y="318"/>
                  <a:pt x="304" y="319"/>
                  <a:pt x="294" y="323"/>
                </a:cubicBezTo>
                <a:cubicBezTo>
                  <a:pt x="287" y="326"/>
                  <a:pt x="281" y="328"/>
                  <a:pt x="275" y="332"/>
                </a:cubicBezTo>
                <a:cubicBezTo>
                  <a:pt x="271" y="336"/>
                  <a:pt x="270" y="342"/>
                  <a:pt x="265" y="345"/>
                </a:cubicBezTo>
                <a:cubicBezTo>
                  <a:pt x="261" y="348"/>
                  <a:pt x="259" y="344"/>
                  <a:pt x="256" y="345"/>
                </a:cubicBezTo>
                <a:cubicBezTo>
                  <a:pt x="252" y="345"/>
                  <a:pt x="248" y="351"/>
                  <a:pt x="244" y="352"/>
                </a:cubicBezTo>
                <a:cubicBezTo>
                  <a:pt x="236" y="356"/>
                  <a:pt x="235" y="344"/>
                  <a:pt x="227" y="347"/>
                </a:cubicBezTo>
                <a:cubicBezTo>
                  <a:pt x="216" y="351"/>
                  <a:pt x="215" y="339"/>
                  <a:pt x="205" y="345"/>
                </a:cubicBezTo>
                <a:cubicBezTo>
                  <a:pt x="200" y="348"/>
                  <a:pt x="195" y="354"/>
                  <a:pt x="190" y="355"/>
                </a:cubicBezTo>
                <a:cubicBezTo>
                  <a:pt x="153" y="320"/>
                  <a:pt x="153" y="320"/>
                  <a:pt x="153" y="320"/>
                </a:cubicBezTo>
                <a:cubicBezTo>
                  <a:pt x="153" y="320"/>
                  <a:pt x="153" y="320"/>
                  <a:pt x="153" y="320"/>
                </a:cubicBezTo>
                <a:cubicBezTo>
                  <a:pt x="153" y="316"/>
                  <a:pt x="153" y="316"/>
                  <a:pt x="153" y="316"/>
                </a:cubicBezTo>
                <a:cubicBezTo>
                  <a:pt x="160" y="315"/>
                  <a:pt x="161" y="309"/>
                  <a:pt x="168" y="303"/>
                </a:cubicBezTo>
                <a:cubicBezTo>
                  <a:pt x="171" y="301"/>
                  <a:pt x="179" y="297"/>
                  <a:pt x="182" y="295"/>
                </a:cubicBezTo>
                <a:cubicBezTo>
                  <a:pt x="186" y="293"/>
                  <a:pt x="187" y="285"/>
                  <a:pt x="184" y="282"/>
                </a:cubicBezTo>
                <a:cubicBezTo>
                  <a:pt x="182" y="279"/>
                  <a:pt x="176" y="277"/>
                  <a:pt x="175" y="274"/>
                </a:cubicBezTo>
                <a:cubicBezTo>
                  <a:pt x="172" y="264"/>
                  <a:pt x="177" y="255"/>
                  <a:pt x="173" y="246"/>
                </a:cubicBezTo>
                <a:cubicBezTo>
                  <a:pt x="172" y="242"/>
                  <a:pt x="161" y="235"/>
                  <a:pt x="166" y="231"/>
                </a:cubicBezTo>
                <a:cubicBezTo>
                  <a:pt x="169" y="228"/>
                  <a:pt x="169" y="226"/>
                  <a:pt x="170" y="224"/>
                </a:cubicBezTo>
                <a:cubicBezTo>
                  <a:pt x="166" y="216"/>
                  <a:pt x="157" y="212"/>
                  <a:pt x="149" y="212"/>
                </a:cubicBezTo>
                <a:cubicBezTo>
                  <a:pt x="146" y="212"/>
                  <a:pt x="144" y="211"/>
                  <a:pt x="142" y="210"/>
                </a:cubicBezTo>
                <a:cubicBezTo>
                  <a:pt x="141" y="207"/>
                  <a:pt x="144" y="202"/>
                  <a:pt x="144" y="200"/>
                </a:cubicBezTo>
                <a:cubicBezTo>
                  <a:pt x="144" y="196"/>
                  <a:pt x="146" y="194"/>
                  <a:pt x="149" y="192"/>
                </a:cubicBezTo>
                <a:cubicBezTo>
                  <a:pt x="154" y="188"/>
                  <a:pt x="154" y="188"/>
                  <a:pt x="154" y="188"/>
                </a:cubicBezTo>
                <a:cubicBezTo>
                  <a:pt x="154" y="188"/>
                  <a:pt x="154" y="188"/>
                  <a:pt x="154" y="188"/>
                </a:cubicBezTo>
                <a:cubicBezTo>
                  <a:pt x="159" y="186"/>
                  <a:pt x="161" y="189"/>
                  <a:pt x="160" y="181"/>
                </a:cubicBezTo>
                <a:cubicBezTo>
                  <a:pt x="158" y="171"/>
                  <a:pt x="152" y="177"/>
                  <a:pt x="146" y="175"/>
                </a:cubicBezTo>
                <a:cubicBezTo>
                  <a:pt x="137" y="171"/>
                  <a:pt x="138" y="161"/>
                  <a:pt x="134" y="153"/>
                </a:cubicBezTo>
                <a:cubicBezTo>
                  <a:pt x="133" y="152"/>
                  <a:pt x="131" y="149"/>
                  <a:pt x="130" y="149"/>
                </a:cubicBezTo>
                <a:cubicBezTo>
                  <a:pt x="126" y="148"/>
                  <a:pt x="125" y="143"/>
                  <a:pt x="116" y="144"/>
                </a:cubicBezTo>
                <a:cubicBezTo>
                  <a:pt x="110" y="145"/>
                  <a:pt x="105" y="147"/>
                  <a:pt x="99" y="147"/>
                </a:cubicBezTo>
                <a:cubicBezTo>
                  <a:pt x="87" y="147"/>
                  <a:pt x="77" y="135"/>
                  <a:pt x="65" y="139"/>
                </a:cubicBezTo>
                <a:cubicBezTo>
                  <a:pt x="57" y="141"/>
                  <a:pt x="52" y="138"/>
                  <a:pt x="44" y="139"/>
                </a:cubicBezTo>
                <a:cubicBezTo>
                  <a:pt x="32" y="142"/>
                  <a:pt x="21" y="147"/>
                  <a:pt x="8" y="141"/>
                </a:cubicBezTo>
                <a:cubicBezTo>
                  <a:pt x="7" y="140"/>
                  <a:pt x="5" y="140"/>
                  <a:pt x="4" y="140"/>
                </a:cubicBezTo>
                <a:cubicBezTo>
                  <a:pt x="0" y="124"/>
                  <a:pt x="0" y="124"/>
                  <a:pt x="0" y="12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7" name="Freeform 55"/>
          <p:cNvSpPr>
            <a:spLocks/>
          </p:cNvSpPr>
          <p:nvPr/>
        </p:nvSpPr>
        <p:spPr bwMode="auto">
          <a:xfrm>
            <a:off x="6246811" y="1305344"/>
            <a:ext cx="378803" cy="339447"/>
          </a:xfrm>
          <a:custGeom>
            <a:avLst/>
            <a:gdLst/>
            <a:ahLst/>
            <a:cxnLst>
              <a:cxn ang="0">
                <a:pos x="98" y="0"/>
              </a:cxn>
              <a:cxn ang="0">
                <a:pos x="99" y="12"/>
              </a:cxn>
              <a:cxn ang="0">
                <a:pos x="109" y="20"/>
              </a:cxn>
              <a:cxn ang="0">
                <a:pos x="118" y="19"/>
              </a:cxn>
              <a:cxn ang="0">
                <a:pos x="122" y="21"/>
              </a:cxn>
              <a:cxn ang="0">
                <a:pos x="121" y="31"/>
              </a:cxn>
              <a:cxn ang="0">
                <a:pos x="119" y="41"/>
              </a:cxn>
              <a:cxn ang="0">
                <a:pos x="117" y="45"/>
              </a:cxn>
              <a:cxn ang="0">
                <a:pos x="117" y="45"/>
              </a:cxn>
              <a:cxn ang="0">
                <a:pos x="105" y="58"/>
              </a:cxn>
              <a:cxn ang="0">
                <a:pos x="98" y="70"/>
              </a:cxn>
              <a:cxn ang="0">
                <a:pos x="88" y="69"/>
              </a:cxn>
              <a:cxn ang="0">
                <a:pos x="83" y="79"/>
              </a:cxn>
              <a:cxn ang="0">
                <a:pos x="89" y="88"/>
              </a:cxn>
              <a:cxn ang="0">
                <a:pos x="85" y="99"/>
              </a:cxn>
              <a:cxn ang="0">
                <a:pos x="65" y="97"/>
              </a:cxn>
              <a:cxn ang="0">
                <a:pos x="56" y="104"/>
              </a:cxn>
              <a:cxn ang="0">
                <a:pos x="37" y="108"/>
              </a:cxn>
              <a:cxn ang="0">
                <a:pos x="27" y="107"/>
              </a:cxn>
              <a:cxn ang="0">
                <a:pos x="27" y="107"/>
              </a:cxn>
              <a:cxn ang="0">
                <a:pos x="27" y="102"/>
              </a:cxn>
              <a:cxn ang="0">
                <a:pos x="26" y="84"/>
              </a:cxn>
              <a:cxn ang="0">
                <a:pos x="19" y="69"/>
              </a:cxn>
              <a:cxn ang="0">
                <a:pos x="18" y="61"/>
              </a:cxn>
              <a:cxn ang="0">
                <a:pos x="18" y="61"/>
              </a:cxn>
              <a:cxn ang="0">
                <a:pos x="5" y="60"/>
              </a:cxn>
              <a:cxn ang="0">
                <a:pos x="0" y="51"/>
              </a:cxn>
              <a:cxn ang="0">
                <a:pos x="0" y="51"/>
              </a:cxn>
              <a:cxn ang="0">
                <a:pos x="19" y="33"/>
              </a:cxn>
              <a:cxn ang="0">
                <a:pos x="40" y="23"/>
              </a:cxn>
              <a:cxn ang="0">
                <a:pos x="58" y="9"/>
              </a:cxn>
              <a:cxn ang="0">
                <a:pos x="98" y="0"/>
              </a:cxn>
            </a:cxnLst>
            <a:rect l="0" t="0" r="r" b="b"/>
            <a:pathLst>
              <a:path w="124" h="111">
                <a:moveTo>
                  <a:pt x="98" y="0"/>
                </a:moveTo>
                <a:cubicBezTo>
                  <a:pt x="99" y="12"/>
                  <a:pt x="99" y="12"/>
                  <a:pt x="99" y="12"/>
                </a:cubicBezTo>
                <a:cubicBezTo>
                  <a:pt x="100" y="16"/>
                  <a:pt x="104" y="20"/>
                  <a:pt x="109" y="20"/>
                </a:cubicBezTo>
                <a:cubicBezTo>
                  <a:pt x="111" y="21"/>
                  <a:pt x="116" y="18"/>
                  <a:pt x="118" y="19"/>
                </a:cubicBezTo>
                <a:cubicBezTo>
                  <a:pt x="119" y="20"/>
                  <a:pt x="121" y="20"/>
                  <a:pt x="122" y="21"/>
                </a:cubicBezTo>
                <a:cubicBezTo>
                  <a:pt x="124" y="23"/>
                  <a:pt x="121" y="29"/>
                  <a:pt x="121" y="31"/>
                </a:cubicBezTo>
                <a:cubicBezTo>
                  <a:pt x="121" y="35"/>
                  <a:pt x="121" y="38"/>
                  <a:pt x="119" y="41"/>
                </a:cubicBezTo>
                <a:cubicBezTo>
                  <a:pt x="117" y="45"/>
                  <a:pt x="117" y="45"/>
                  <a:pt x="117" y="45"/>
                </a:cubicBezTo>
                <a:cubicBezTo>
                  <a:pt x="117" y="45"/>
                  <a:pt x="117" y="45"/>
                  <a:pt x="117" y="45"/>
                </a:cubicBezTo>
                <a:cubicBezTo>
                  <a:pt x="111" y="49"/>
                  <a:pt x="109" y="53"/>
                  <a:pt x="105" y="58"/>
                </a:cubicBezTo>
                <a:cubicBezTo>
                  <a:pt x="103" y="62"/>
                  <a:pt x="103" y="67"/>
                  <a:pt x="98" y="70"/>
                </a:cubicBezTo>
                <a:cubicBezTo>
                  <a:pt x="95" y="73"/>
                  <a:pt x="91" y="69"/>
                  <a:pt x="88" y="69"/>
                </a:cubicBezTo>
                <a:cubicBezTo>
                  <a:pt x="81" y="67"/>
                  <a:pt x="84" y="75"/>
                  <a:pt x="83" y="79"/>
                </a:cubicBezTo>
                <a:cubicBezTo>
                  <a:pt x="84" y="83"/>
                  <a:pt x="89" y="83"/>
                  <a:pt x="89" y="88"/>
                </a:cubicBezTo>
                <a:cubicBezTo>
                  <a:pt x="89" y="91"/>
                  <a:pt x="86" y="97"/>
                  <a:pt x="85" y="99"/>
                </a:cubicBezTo>
                <a:cubicBezTo>
                  <a:pt x="80" y="106"/>
                  <a:pt x="70" y="100"/>
                  <a:pt x="65" y="97"/>
                </a:cubicBezTo>
                <a:cubicBezTo>
                  <a:pt x="61" y="95"/>
                  <a:pt x="59" y="100"/>
                  <a:pt x="56" y="104"/>
                </a:cubicBezTo>
                <a:cubicBezTo>
                  <a:pt x="51" y="111"/>
                  <a:pt x="43" y="105"/>
                  <a:pt x="37" y="108"/>
                </a:cubicBezTo>
                <a:cubicBezTo>
                  <a:pt x="31" y="109"/>
                  <a:pt x="32" y="107"/>
                  <a:pt x="27" y="107"/>
                </a:cubicBezTo>
                <a:cubicBezTo>
                  <a:pt x="27" y="107"/>
                  <a:pt x="27" y="107"/>
                  <a:pt x="27" y="107"/>
                </a:cubicBezTo>
                <a:cubicBezTo>
                  <a:pt x="27" y="102"/>
                  <a:pt x="27" y="102"/>
                  <a:pt x="27" y="102"/>
                </a:cubicBezTo>
                <a:cubicBezTo>
                  <a:pt x="27" y="97"/>
                  <a:pt x="28" y="89"/>
                  <a:pt x="26" y="84"/>
                </a:cubicBezTo>
                <a:cubicBezTo>
                  <a:pt x="24" y="79"/>
                  <a:pt x="21" y="74"/>
                  <a:pt x="19" y="69"/>
                </a:cubicBezTo>
                <a:cubicBezTo>
                  <a:pt x="18" y="66"/>
                  <a:pt x="18" y="64"/>
                  <a:pt x="18" y="61"/>
                </a:cubicBezTo>
                <a:cubicBezTo>
                  <a:pt x="18" y="61"/>
                  <a:pt x="18" y="61"/>
                  <a:pt x="18" y="61"/>
                </a:cubicBezTo>
                <a:cubicBezTo>
                  <a:pt x="13" y="61"/>
                  <a:pt x="9" y="64"/>
                  <a:pt x="5" y="60"/>
                </a:cubicBezTo>
                <a:cubicBezTo>
                  <a:pt x="0" y="51"/>
                  <a:pt x="0" y="51"/>
                  <a:pt x="0" y="51"/>
                </a:cubicBezTo>
                <a:cubicBezTo>
                  <a:pt x="0" y="51"/>
                  <a:pt x="0" y="51"/>
                  <a:pt x="0" y="51"/>
                </a:cubicBezTo>
                <a:cubicBezTo>
                  <a:pt x="8" y="48"/>
                  <a:pt x="14" y="41"/>
                  <a:pt x="19" y="33"/>
                </a:cubicBezTo>
                <a:cubicBezTo>
                  <a:pt x="26" y="23"/>
                  <a:pt x="29" y="27"/>
                  <a:pt x="40" y="23"/>
                </a:cubicBezTo>
                <a:cubicBezTo>
                  <a:pt x="47" y="21"/>
                  <a:pt x="52" y="13"/>
                  <a:pt x="58" y="9"/>
                </a:cubicBezTo>
                <a:cubicBezTo>
                  <a:pt x="67" y="3"/>
                  <a:pt x="84" y="2"/>
                  <a:pt x="98"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8" name="Freeform 56"/>
          <p:cNvSpPr>
            <a:spLocks/>
          </p:cNvSpPr>
          <p:nvPr/>
        </p:nvSpPr>
        <p:spPr bwMode="auto">
          <a:xfrm>
            <a:off x="6187777" y="1443091"/>
            <a:ext cx="563286" cy="491952"/>
          </a:xfrm>
          <a:custGeom>
            <a:avLst/>
            <a:gdLst/>
            <a:ahLst/>
            <a:cxnLst>
              <a:cxn ang="0">
                <a:pos x="90" y="161"/>
              </a:cxn>
              <a:cxn ang="0">
                <a:pos x="108" y="154"/>
              </a:cxn>
              <a:cxn ang="0">
                <a:pos x="121" y="140"/>
              </a:cxn>
              <a:cxn ang="0">
                <a:pos x="132" y="136"/>
              </a:cxn>
              <a:cxn ang="0">
                <a:pos x="154" y="129"/>
              </a:cxn>
              <a:cxn ang="0">
                <a:pos x="165" y="113"/>
              </a:cxn>
              <a:cxn ang="0">
                <a:pos x="165" y="113"/>
              </a:cxn>
              <a:cxn ang="0">
                <a:pos x="162" y="108"/>
              </a:cxn>
              <a:cxn ang="0">
                <a:pos x="150" y="98"/>
              </a:cxn>
              <a:cxn ang="0">
                <a:pos x="142" y="86"/>
              </a:cxn>
              <a:cxn ang="0">
                <a:pos x="154" y="63"/>
              </a:cxn>
              <a:cxn ang="0">
                <a:pos x="170" y="54"/>
              </a:cxn>
              <a:cxn ang="0">
                <a:pos x="169" y="31"/>
              </a:cxn>
              <a:cxn ang="0">
                <a:pos x="159" y="9"/>
              </a:cxn>
              <a:cxn ang="0">
                <a:pos x="158" y="8"/>
              </a:cxn>
              <a:cxn ang="0">
                <a:pos x="142" y="9"/>
              </a:cxn>
              <a:cxn ang="0">
                <a:pos x="136" y="0"/>
              </a:cxn>
              <a:cxn ang="0">
                <a:pos x="136" y="0"/>
              </a:cxn>
              <a:cxn ang="0">
                <a:pos x="124" y="13"/>
              </a:cxn>
              <a:cxn ang="0">
                <a:pos x="117" y="25"/>
              </a:cxn>
              <a:cxn ang="0">
                <a:pos x="107" y="24"/>
              </a:cxn>
              <a:cxn ang="0">
                <a:pos x="102" y="34"/>
              </a:cxn>
              <a:cxn ang="0">
                <a:pos x="108" y="43"/>
              </a:cxn>
              <a:cxn ang="0">
                <a:pos x="104" y="54"/>
              </a:cxn>
              <a:cxn ang="0">
                <a:pos x="84" y="52"/>
              </a:cxn>
              <a:cxn ang="0">
                <a:pos x="75" y="59"/>
              </a:cxn>
              <a:cxn ang="0">
                <a:pos x="56" y="63"/>
              </a:cxn>
              <a:cxn ang="0">
                <a:pos x="46" y="62"/>
              </a:cxn>
              <a:cxn ang="0">
                <a:pos x="46" y="62"/>
              </a:cxn>
              <a:cxn ang="0">
                <a:pos x="41" y="66"/>
              </a:cxn>
              <a:cxn ang="0">
                <a:pos x="32" y="75"/>
              </a:cxn>
              <a:cxn ang="0">
                <a:pos x="21" y="86"/>
              </a:cxn>
              <a:cxn ang="0">
                <a:pos x="14" y="94"/>
              </a:cxn>
              <a:cxn ang="0">
                <a:pos x="6" y="103"/>
              </a:cxn>
              <a:cxn ang="0">
                <a:pos x="1" y="107"/>
              </a:cxn>
              <a:cxn ang="0">
                <a:pos x="0" y="116"/>
              </a:cxn>
              <a:cxn ang="0">
                <a:pos x="0" y="116"/>
              </a:cxn>
              <a:cxn ang="0">
                <a:pos x="4" y="118"/>
              </a:cxn>
              <a:cxn ang="0">
                <a:pos x="7" y="120"/>
              </a:cxn>
              <a:cxn ang="0">
                <a:pos x="11" y="123"/>
              </a:cxn>
              <a:cxn ang="0">
                <a:pos x="19" y="123"/>
              </a:cxn>
              <a:cxn ang="0">
                <a:pos x="26" y="117"/>
              </a:cxn>
              <a:cxn ang="0">
                <a:pos x="34" y="118"/>
              </a:cxn>
              <a:cxn ang="0">
                <a:pos x="39" y="119"/>
              </a:cxn>
              <a:cxn ang="0">
                <a:pos x="46" y="120"/>
              </a:cxn>
              <a:cxn ang="0">
                <a:pos x="56" y="127"/>
              </a:cxn>
              <a:cxn ang="0">
                <a:pos x="58" y="140"/>
              </a:cxn>
              <a:cxn ang="0">
                <a:pos x="47" y="148"/>
              </a:cxn>
              <a:cxn ang="0">
                <a:pos x="50" y="156"/>
              </a:cxn>
              <a:cxn ang="0">
                <a:pos x="61" y="155"/>
              </a:cxn>
              <a:cxn ang="0">
                <a:pos x="74" y="148"/>
              </a:cxn>
              <a:cxn ang="0">
                <a:pos x="82" y="156"/>
              </a:cxn>
              <a:cxn ang="0">
                <a:pos x="90" y="161"/>
              </a:cxn>
            </a:cxnLst>
            <a:rect l="0" t="0" r="r" b="b"/>
            <a:pathLst>
              <a:path w="184" h="161">
                <a:moveTo>
                  <a:pt x="90" y="161"/>
                </a:moveTo>
                <a:cubicBezTo>
                  <a:pt x="108" y="154"/>
                  <a:pt x="108" y="154"/>
                  <a:pt x="108" y="154"/>
                </a:cubicBezTo>
                <a:cubicBezTo>
                  <a:pt x="114" y="152"/>
                  <a:pt x="118" y="146"/>
                  <a:pt x="121" y="140"/>
                </a:cubicBezTo>
                <a:cubicBezTo>
                  <a:pt x="123" y="134"/>
                  <a:pt x="126" y="134"/>
                  <a:pt x="132" y="136"/>
                </a:cubicBezTo>
                <a:cubicBezTo>
                  <a:pt x="138" y="138"/>
                  <a:pt x="148" y="132"/>
                  <a:pt x="154" y="129"/>
                </a:cubicBezTo>
                <a:cubicBezTo>
                  <a:pt x="164" y="125"/>
                  <a:pt x="160" y="121"/>
                  <a:pt x="165" y="113"/>
                </a:cubicBezTo>
                <a:cubicBezTo>
                  <a:pt x="165" y="113"/>
                  <a:pt x="165" y="113"/>
                  <a:pt x="165" y="113"/>
                </a:cubicBezTo>
                <a:cubicBezTo>
                  <a:pt x="162" y="108"/>
                  <a:pt x="162" y="108"/>
                  <a:pt x="162" y="108"/>
                </a:cubicBezTo>
                <a:cubicBezTo>
                  <a:pt x="160" y="105"/>
                  <a:pt x="153" y="101"/>
                  <a:pt x="150" y="98"/>
                </a:cubicBezTo>
                <a:cubicBezTo>
                  <a:pt x="146" y="95"/>
                  <a:pt x="143" y="91"/>
                  <a:pt x="142" y="86"/>
                </a:cubicBezTo>
                <a:cubicBezTo>
                  <a:pt x="142" y="76"/>
                  <a:pt x="146" y="69"/>
                  <a:pt x="154" y="63"/>
                </a:cubicBezTo>
                <a:cubicBezTo>
                  <a:pt x="159" y="60"/>
                  <a:pt x="166" y="57"/>
                  <a:pt x="170" y="54"/>
                </a:cubicBezTo>
                <a:cubicBezTo>
                  <a:pt x="184" y="47"/>
                  <a:pt x="175" y="39"/>
                  <a:pt x="169" y="31"/>
                </a:cubicBezTo>
                <a:cubicBezTo>
                  <a:pt x="162" y="23"/>
                  <a:pt x="159" y="20"/>
                  <a:pt x="159" y="9"/>
                </a:cubicBezTo>
                <a:cubicBezTo>
                  <a:pt x="159" y="8"/>
                  <a:pt x="158" y="8"/>
                  <a:pt x="158" y="8"/>
                </a:cubicBezTo>
                <a:cubicBezTo>
                  <a:pt x="153" y="8"/>
                  <a:pt x="147" y="9"/>
                  <a:pt x="142" y="9"/>
                </a:cubicBezTo>
                <a:cubicBezTo>
                  <a:pt x="139" y="6"/>
                  <a:pt x="138" y="5"/>
                  <a:pt x="136" y="0"/>
                </a:cubicBezTo>
                <a:cubicBezTo>
                  <a:pt x="136" y="0"/>
                  <a:pt x="136" y="0"/>
                  <a:pt x="136" y="0"/>
                </a:cubicBezTo>
                <a:cubicBezTo>
                  <a:pt x="130" y="4"/>
                  <a:pt x="128" y="8"/>
                  <a:pt x="124" y="13"/>
                </a:cubicBezTo>
                <a:cubicBezTo>
                  <a:pt x="122" y="17"/>
                  <a:pt x="122" y="22"/>
                  <a:pt x="117" y="25"/>
                </a:cubicBezTo>
                <a:cubicBezTo>
                  <a:pt x="114" y="28"/>
                  <a:pt x="110" y="24"/>
                  <a:pt x="107" y="24"/>
                </a:cubicBezTo>
                <a:cubicBezTo>
                  <a:pt x="100" y="22"/>
                  <a:pt x="103" y="30"/>
                  <a:pt x="102" y="34"/>
                </a:cubicBezTo>
                <a:cubicBezTo>
                  <a:pt x="103" y="38"/>
                  <a:pt x="108" y="38"/>
                  <a:pt x="108" y="43"/>
                </a:cubicBezTo>
                <a:cubicBezTo>
                  <a:pt x="108" y="46"/>
                  <a:pt x="105" y="52"/>
                  <a:pt x="104" y="54"/>
                </a:cubicBezTo>
                <a:cubicBezTo>
                  <a:pt x="99" y="61"/>
                  <a:pt x="89" y="55"/>
                  <a:pt x="84" y="52"/>
                </a:cubicBezTo>
                <a:cubicBezTo>
                  <a:pt x="80" y="50"/>
                  <a:pt x="78" y="55"/>
                  <a:pt x="75" y="59"/>
                </a:cubicBezTo>
                <a:cubicBezTo>
                  <a:pt x="70" y="66"/>
                  <a:pt x="62" y="60"/>
                  <a:pt x="56" y="63"/>
                </a:cubicBezTo>
                <a:cubicBezTo>
                  <a:pt x="50" y="64"/>
                  <a:pt x="51" y="62"/>
                  <a:pt x="46" y="62"/>
                </a:cubicBezTo>
                <a:cubicBezTo>
                  <a:pt x="46" y="62"/>
                  <a:pt x="46" y="62"/>
                  <a:pt x="46" y="62"/>
                </a:cubicBezTo>
                <a:cubicBezTo>
                  <a:pt x="41" y="66"/>
                  <a:pt x="41" y="66"/>
                  <a:pt x="41" y="66"/>
                </a:cubicBezTo>
                <a:cubicBezTo>
                  <a:pt x="37" y="70"/>
                  <a:pt x="39" y="75"/>
                  <a:pt x="32" y="75"/>
                </a:cubicBezTo>
                <a:cubicBezTo>
                  <a:pt x="26" y="75"/>
                  <a:pt x="23" y="82"/>
                  <a:pt x="21" y="86"/>
                </a:cubicBezTo>
                <a:cubicBezTo>
                  <a:pt x="18" y="90"/>
                  <a:pt x="18" y="92"/>
                  <a:pt x="14" y="94"/>
                </a:cubicBezTo>
                <a:cubicBezTo>
                  <a:pt x="9" y="96"/>
                  <a:pt x="9" y="100"/>
                  <a:pt x="6" y="103"/>
                </a:cubicBezTo>
                <a:cubicBezTo>
                  <a:pt x="5" y="105"/>
                  <a:pt x="2" y="106"/>
                  <a:pt x="1" y="107"/>
                </a:cubicBezTo>
                <a:cubicBezTo>
                  <a:pt x="0" y="110"/>
                  <a:pt x="1" y="113"/>
                  <a:pt x="0" y="116"/>
                </a:cubicBezTo>
                <a:cubicBezTo>
                  <a:pt x="0" y="116"/>
                  <a:pt x="0" y="116"/>
                  <a:pt x="0" y="116"/>
                </a:cubicBezTo>
                <a:cubicBezTo>
                  <a:pt x="1" y="117"/>
                  <a:pt x="2" y="117"/>
                  <a:pt x="4" y="118"/>
                </a:cubicBezTo>
                <a:cubicBezTo>
                  <a:pt x="5" y="119"/>
                  <a:pt x="6" y="120"/>
                  <a:pt x="7" y="120"/>
                </a:cubicBezTo>
                <a:cubicBezTo>
                  <a:pt x="9" y="122"/>
                  <a:pt x="9" y="123"/>
                  <a:pt x="11" y="123"/>
                </a:cubicBezTo>
                <a:cubicBezTo>
                  <a:pt x="14" y="124"/>
                  <a:pt x="17" y="123"/>
                  <a:pt x="19" y="123"/>
                </a:cubicBezTo>
                <a:cubicBezTo>
                  <a:pt x="22" y="122"/>
                  <a:pt x="23" y="118"/>
                  <a:pt x="26" y="117"/>
                </a:cubicBezTo>
                <a:cubicBezTo>
                  <a:pt x="28" y="116"/>
                  <a:pt x="31" y="116"/>
                  <a:pt x="34" y="118"/>
                </a:cubicBezTo>
                <a:cubicBezTo>
                  <a:pt x="35" y="119"/>
                  <a:pt x="37" y="119"/>
                  <a:pt x="39" y="119"/>
                </a:cubicBezTo>
                <a:cubicBezTo>
                  <a:pt x="41" y="119"/>
                  <a:pt x="44" y="120"/>
                  <a:pt x="46" y="120"/>
                </a:cubicBezTo>
                <a:cubicBezTo>
                  <a:pt x="51" y="122"/>
                  <a:pt x="54" y="123"/>
                  <a:pt x="56" y="127"/>
                </a:cubicBezTo>
                <a:cubicBezTo>
                  <a:pt x="59" y="131"/>
                  <a:pt x="64" y="135"/>
                  <a:pt x="58" y="140"/>
                </a:cubicBezTo>
                <a:cubicBezTo>
                  <a:pt x="55" y="143"/>
                  <a:pt x="51" y="145"/>
                  <a:pt x="47" y="148"/>
                </a:cubicBezTo>
                <a:cubicBezTo>
                  <a:pt x="44" y="150"/>
                  <a:pt x="44" y="156"/>
                  <a:pt x="50" y="156"/>
                </a:cubicBezTo>
                <a:cubicBezTo>
                  <a:pt x="53" y="156"/>
                  <a:pt x="57" y="156"/>
                  <a:pt x="61" y="155"/>
                </a:cubicBezTo>
                <a:cubicBezTo>
                  <a:pt x="65" y="152"/>
                  <a:pt x="68" y="148"/>
                  <a:pt x="74" y="148"/>
                </a:cubicBezTo>
                <a:cubicBezTo>
                  <a:pt x="79" y="148"/>
                  <a:pt x="79" y="155"/>
                  <a:pt x="82" y="156"/>
                </a:cubicBezTo>
                <a:cubicBezTo>
                  <a:pt x="90" y="161"/>
                  <a:pt x="90" y="161"/>
                  <a:pt x="90" y="16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29" name="Freeform 57"/>
          <p:cNvSpPr>
            <a:spLocks/>
          </p:cNvSpPr>
          <p:nvPr/>
        </p:nvSpPr>
        <p:spPr bwMode="auto">
          <a:xfrm>
            <a:off x="6546902" y="1182356"/>
            <a:ext cx="853538" cy="747767"/>
          </a:xfrm>
          <a:custGeom>
            <a:avLst/>
            <a:gdLst/>
            <a:ahLst/>
            <a:cxnLst>
              <a:cxn ang="0">
                <a:pos x="222" y="17"/>
              </a:cxn>
              <a:cxn ang="0">
                <a:pos x="228" y="31"/>
              </a:cxn>
              <a:cxn ang="0">
                <a:pos x="229" y="47"/>
              </a:cxn>
              <a:cxn ang="0">
                <a:pos x="223" y="60"/>
              </a:cxn>
              <a:cxn ang="0">
                <a:pos x="248" y="62"/>
              </a:cxn>
              <a:cxn ang="0">
                <a:pos x="267" y="65"/>
              </a:cxn>
              <a:cxn ang="0">
                <a:pos x="279" y="81"/>
              </a:cxn>
              <a:cxn ang="0">
                <a:pos x="267" y="100"/>
              </a:cxn>
              <a:cxn ang="0">
                <a:pos x="255" y="109"/>
              </a:cxn>
              <a:cxn ang="0">
                <a:pos x="256" y="118"/>
              </a:cxn>
              <a:cxn ang="0">
                <a:pos x="258" y="134"/>
              </a:cxn>
              <a:cxn ang="0">
                <a:pos x="257" y="145"/>
              </a:cxn>
              <a:cxn ang="0">
                <a:pos x="257" y="145"/>
              </a:cxn>
              <a:cxn ang="0">
                <a:pos x="253" y="151"/>
              </a:cxn>
              <a:cxn ang="0">
                <a:pos x="246" y="158"/>
              </a:cxn>
              <a:cxn ang="0">
                <a:pos x="241" y="153"/>
              </a:cxn>
              <a:cxn ang="0">
                <a:pos x="225" y="172"/>
              </a:cxn>
              <a:cxn ang="0">
                <a:pos x="222" y="177"/>
              </a:cxn>
              <a:cxn ang="0">
                <a:pos x="224" y="189"/>
              </a:cxn>
              <a:cxn ang="0">
                <a:pos x="237" y="201"/>
              </a:cxn>
              <a:cxn ang="0">
                <a:pos x="231" y="213"/>
              </a:cxn>
              <a:cxn ang="0">
                <a:pos x="221" y="239"/>
              </a:cxn>
              <a:cxn ang="0">
                <a:pos x="199" y="240"/>
              </a:cxn>
              <a:cxn ang="0">
                <a:pos x="191" y="244"/>
              </a:cxn>
              <a:cxn ang="0">
                <a:pos x="191" y="244"/>
              </a:cxn>
              <a:cxn ang="0">
                <a:pos x="175" y="242"/>
              </a:cxn>
              <a:cxn ang="0">
                <a:pos x="161" y="235"/>
              </a:cxn>
              <a:cxn ang="0">
                <a:pos x="163" y="206"/>
              </a:cxn>
              <a:cxn ang="0">
                <a:pos x="162" y="194"/>
              </a:cxn>
              <a:cxn ang="0">
                <a:pos x="138" y="200"/>
              </a:cxn>
              <a:cxn ang="0">
                <a:pos x="117" y="204"/>
              </a:cxn>
              <a:cxn ang="0">
                <a:pos x="116" y="203"/>
              </a:cxn>
              <a:cxn ang="0">
                <a:pos x="115" y="202"/>
              </a:cxn>
              <a:cxn ang="0">
                <a:pos x="99" y="208"/>
              </a:cxn>
              <a:cxn ang="0">
                <a:pos x="82" y="203"/>
              </a:cxn>
              <a:cxn ang="0">
                <a:pos x="69" y="197"/>
              </a:cxn>
              <a:cxn ang="0">
                <a:pos x="48" y="198"/>
              </a:cxn>
              <a:cxn ang="0">
                <a:pos x="48" y="198"/>
              </a:cxn>
              <a:cxn ang="0">
                <a:pos x="45" y="193"/>
              </a:cxn>
              <a:cxn ang="0">
                <a:pos x="33" y="183"/>
              </a:cxn>
              <a:cxn ang="0">
                <a:pos x="25" y="171"/>
              </a:cxn>
              <a:cxn ang="0">
                <a:pos x="37" y="148"/>
              </a:cxn>
              <a:cxn ang="0">
                <a:pos x="53" y="139"/>
              </a:cxn>
              <a:cxn ang="0">
                <a:pos x="52" y="116"/>
              </a:cxn>
              <a:cxn ang="0">
                <a:pos x="42" y="94"/>
              </a:cxn>
              <a:cxn ang="0">
                <a:pos x="41" y="93"/>
              </a:cxn>
              <a:cxn ang="0">
                <a:pos x="25" y="94"/>
              </a:cxn>
              <a:cxn ang="0">
                <a:pos x="19" y="85"/>
              </a:cxn>
              <a:cxn ang="0">
                <a:pos x="19" y="85"/>
              </a:cxn>
              <a:cxn ang="0">
                <a:pos x="21" y="81"/>
              </a:cxn>
              <a:cxn ang="0">
                <a:pos x="23" y="71"/>
              </a:cxn>
              <a:cxn ang="0">
                <a:pos x="24" y="61"/>
              </a:cxn>
              <a:cxn ang="0">
                <a:pos x="20" y="59"/>
              </a:cxn>
              <a:cxn ang="0">
                <a:pos x="11" y="60"/>
              </a:cxn>
              <a:cxn ang="0">
                <a:pos x="1" y="52"/>
              </a:cxn>
              <a:cxn ang="0">
                <a:pos x="0" y="40"/>
              </a:cxn>
              <a:cxn ang="0">
                <a:pos x="0" y="40"/>
              </a:cxn>
              <a:cxn ang="0">
                <a:pos x="18" y="37"/>
              </a:cxn>
              <a:cxn ang="0">
                <a:pos x="75" y="11"/>
              </a:cxn>
              <a:cxn ang="0">
                <a:pos x="125" y="9"/>
              </a:cxn>
              <a:cxn ang="0">
                <a:pos x="216" y="16"/>
              </a:cxn>
              <a:cxn ang="0">
                <a:pos x="222" y="17"/>
              </a:cxn>
            </a:cxnLst>
            <a:rect l="0" t="0" r="r" b="b"/>
            <a:pathLst>
              <a:path w="279" h="244">
                <a:moveTo>
                  <a:pt x="222" y="17"/>
                </a:moveTo>
                <a:cubicBezTo>
                  <a:pt x="228" y="31"/>
                  <a:pt x="228" y="31"/>
                  <a:pt x="228" y="31"/>
                </a:cubicBezTo>
                <a:cubicBezTo>
                  <a:pt x="232" y="38"/>
                  <a:pt x="228" y="40"/>
                  <a:pt x="229" y="47"/>
                </a:cubicBezTo>
                <a:cubicBezTo>
                  <a:pt x="230" y="53"/>
                  <a:pt x="223" y="55"/>
                  <a:pt x="223" y="60"/>
                </a:cubicBezTo>
                <a:cubicBezTo>
                  <a:pt x="226" y="62"/>
                  <a:pt x="244" y="61"/>
                  <a:pt x="248" y="62"/>
                </a:cubicBezTo>
                <a:cubicBezTo>
                  <a:pt x="254" y="62"/>
                  <a:pt x="263" y="61"/>
                  <a:pt x="267" y="65"/>
                </a:cubicBezTo>
                <a:cubicBezTo>
                  <a:pt x="271" y="68"/>
                  <a:pt x="279" y="76"/>
                  <a:pt x="279" y="81"/>
                </a:cubicBezTo>
                <a:cubicBezTo>
                  <a:pt x="279" y="89"/>
                  <a:pt x="270" y="93"/>
                  <a:pt x="267" y="100"/>
                </a:cubicBezTo>
                <a:cubicBezTo>
                  <a:pt x="264" y="104"/>
                  <a:pt x="257" y="104"/>
                  <a:pt x="255" y="109"/>
                </a:cubicBezTo>
                <a:cubicBezTo>
                  <a:pt x="253" y="112"/>
                  <a:pt x="255" y="116"/>
                  <a:pt x="256" y="118"/>
                </a:cubicBezTo>
                <a:cubicBezTo>
                  <a:pt x="257" y="124"/>
                  <a:pt x="257" y="129"/>
                  <a:pt x="258" y="134"/>
                </a:cubicBezTo>
                <a:cubicBezTo>
                  <a:pt x="259" y="138"/>
                  <a:pt x="257" y="142"/>
                  <a:pt x="257" y="145"/>
                </a:cubicBezTo>
                <a:cubicBezTo>
                  <a:pt x="257" y="145"/>
                  <a:pt x="257" y="145"/>
                  <a:pt x="257" y="145"/>
                </a:cubicBezTo>
                <a:cubicBezTo>
                  <a:pt x="253" y="151"/>
                  <a:pt x="253" y="151"/>
                  <a:pt x="253" y="151"/>
                </a:cubicBezTo>
                <a:cubicBezTo>
                  <a:pt x="251" y="153"/>
                  <a:pt x="251" y="159"/>
                  <a:pt x="246" y="158"/>
                </a:cubicBezTo>
                <a:cubicBezTo>
                  <a:pt x="244" y="157"/>
                  <a:pt x="242" y="154"/>
                  <a:pt x="241" y="153"/>
                </a:cubicBezTo>
                <a:cubicBezTo>
                  <a:pt x="235" y="157"/>
                  <a:pt x="231" y="171"/>
                  <a:pt x="225" y="172"/>
                </a:cubicBezTo>
                <a:cubicBezTo>
                  <a:pt x="222" y="172"/>
                  <a:pt x="221" y="173"/>
                  <a:pt x="222" y="177"/>
                </a:cubicBezTo>
                <a:cubicBezTo>
                  <a:pt x="224" y="180"/>
                  <a:pt x="224" y="186"/>
                  <a:pt x="224" y="189"/>
                </a:cubicBezTo>
                <a:cubicBezTo>
                  <a:pt x="226" y="196"/>
                  <a:pt x="235" y="195"/>
                  <a:pt x="237" y="201"/>
                </a:cubicBezTo>
                <a:cubicBezTo>
                  <a:pt x="238" y="206"/>
                  <a:pt x="234" y="210"/>
                  <a:pt x="231" y="213"/>
                </a:cubicBezTo>
                <a:cubicBezTo>
                  <a:pt x="228" y="219"/>
                  <a:pt x="226" y="237"/>
                  <a:pt x="221" y="239"/>
                </a:cubicBezTo>
                <a:cubicBezTo>
                  <a:pt x="216" y="241"/>
                  <a:pt x="203" y="241"/>
                  <a:pt x="199" y="240"/>
                </a:cubicBezTo>
                <a:cubicBezTo>
                  <a:pt x="191" y="244"/>
                  <a:pt x="191" y="244"/>
                  <a:pt x="191" y="244"/>
                </a:cubicBezTo>
                <a:cubicBezTo>
                  <a:pt x="191" y="244"/>
                  <a:pt x="191" y="244"/>
                  <a:pt x="191" y="244"/>
                </a:cubicBezTo>
                <a:cubicBezTo>
                  <a:pt x="185" y="244"/>
                  <a:pt x="181" y="242"/>
                  <a:pt x="175" y="242"/>
                </a:cubicBezTo>
                <a:cubicBezTo>
                  <a:pt x="169" y="242"/>
                  <a:pt x="165" y="240"/>
                  <a:pt x="161" y="235"/>
                </a:cubicBezTo>
                <a:cubicBezTo>
                  <a:pt x="153" y="225"/>
                  <a:pt x="160" y="215"/>
                  <a:pt x="163" y="206"/>
                </a:cubicBezTo>
                <a:cubicBezTo>
                  <a:pt x="165" y="203"/>
                  <a:pt x="168" y="192"/>
                  <a:pt x="162" y="194"/>
                </a:cubicBezTo>
                <a:cubicBezTo>
                  <a:pt x="155" y="197"/>
                  <a:pt x="146" y="199"/>
                  <a:pt x="138" y="200"/>
                </a:cubicBezTo>
                <a:cubicBezTo>
                  <a:pt x="135" y="201"/>
                  <a:pt x="119" y="210"/>
                  <a:pt x="117" y="204"/>
                </a:cubicBezTo>
                <a:cubicBezTo>
                  <a:pt x="117" y="204"/>
                  <a:pt x="116" y="203"/>
                  <a:pt x="116" y="203"/>
                </a:cubicBezTo>
                <a:cubicBezTo>
                  <a:pt x="116" y="203"/>
                  <a:pt x="115" y="202"/>
                  <a:pt x="115" y="202"/>
                </a:cubicBezTo>
                <a:cubicBezTo>
                  <a:pt x="107" y="200"/>
                  <a:pt x="104" y="201"/>
                  <a:pt x="99" y="208"/>
                </a:cubicBezTo>
                <a:cubicBezTo>
                  <a:pt x="91" y="220"/>
                  <a:pt x="87" y="206"/>
                  <a:pt x="82" y="203"/>
                </a:cubicBezTo>
                <a:cubicBezTo>
                  <a:pt x="69" y="197"/>
                  <a:pt x="69" y="197"/>
                  <a:pt x="69" y="197"/>
                </a:cubicBezTo>
                <a:cubicBezTo>
                  <a:pt x="64" y="194"/>
                  <a:pt x="54" y="198"/>
                  <a:pt x="48" y="198"/>
                </a:cubicBezTo>
                <a:cubicBezTo>
                  <a:pt x="48" y="198"/>
                  <a:pt x="48" y="198"/>
                  <a:pt x="48" y="198"/>
                </a:cubicBezTo>
                <a:cubicBezTo>
                  <a:pt x="45" y="193"/>
                  <a:pt x="45" y="193"/>
                  <a:pt x="45" y="193"/>
                </a:cubicBezTo>
                <a:cubicBezTo>
                  <a:pt x="43" y="190"/>
                  <a:pt x="36" y="186"/>
                  <a:pt x="33" y="183"/>
                </a:cubicBezTo>
                <a:cubicBezTo>
                  <a:pt x="29" y="180"/>
                  <a:pt x="26" y="176"/>
                  <a:pt x="25" y="171"/>
                </a:cubicBezTo>
                <a:cubicBezTo>
                  <a:pt x="25" y="161"/>
                  <a:pt x="29" y="154"/>
                  <a:pt x="37" y="148"/>
                </a:cubicBezTo>
                <a:cubicBezTo>
                  <a:pt x="42" y="145"/>
                  <a:pt x="49" y="142"/>
                  <a:pt x="53" y="139"/>
                </a:cubicBezTo>
                <a:cubicBezTo>
                  <a:pt x="67" y="132"/>
                  <a:pt x="58" y="124"/>
                  <a:pt x="52" y="116"/>
                </a:cubicBezTo>
                <a:cubicBezTo>
                  <a:pt x="45" y="108"/>
                  <a:pt x="42" y="105"/>
                  <a:pt x="42" y="94"/>
                </a:cubicBezTo>
                <a:cubicBezTo>
                  <a:pt x="42" y="93"/>
                  <a:pt x="41" y="93"/>
                  <a:pt x="41" y="93"/>
                </a:cubicBezTo>
                <a:cubicBezTo>
                  <a:pt x="36" y="93"/>
                  <a:pt x="30" y="94"/>
                  <a:pt x="25" y="94"/>
                </a:cubicBezTo>
                <a:cubicBezTo>
                  <a:pt x="22" y="91"/>
                  <a:pt x="21" y="90"/>
                  <a:pt x="19" y="85"/>
                </a:cubicBezTo>
                <a:cubicBezTo>
                  <a:pt x="19" y="85"/>
                  <a:pt x="19" y="85"/>
                  <a:pt x="19" y="85"/>
                </a:cubicBezTo>
                <a:cubicBezTo>
                  <a:pt x="21" y="81"/>
                  <a:pt x="21" y="81"/>
                  <a:pt x="21" y="81"/>
                </a:cubicBezTo>
                <a:cubicBezTo>
                  <a:pt x="23" y="78"/>
                  <a:pt x="23" y="75"/>
                  <a:pt x="23" y="71"/>
                </a:cubicBezTo>
                <a:cubicBezTo>
                  <a:pt x="23" y="69"/>
                  <a:pt x="26" y="63"/>
                  <a:pt x="24" y="61"/>
                </a:cubicBezTo>
                <a:cubicBezTo>
                  <a:pt x="23" y="60"/>
                  <a:pt x="21" y="60"/>
                  <a:pt x="20" y="59"/>
                </a:cubicBezTo>
                <a:cubicBezTo>
                  <a:pt x="18" y="58"/>
                  <a:pt x="13" y="61"/>
                  <a:pt x="11" y="60"/>
                </a:cubicBezTo>
                <a:cubicBezTo>
                  <a:pt x="6" y="60"/>
                  <a:pt x="2" y="56"/>
                  <a:pt x="1" y="52"/>
                </a:cubicBezTo>
                <a:cubicBezTo>
                  <a:pt x="0" y="40"/>
                  <a:pt x="0" y="40"/>
                  <a:pt x="0" y="40"/>
                </a:cubicBezTo>
                <a:cubicBezTo>
                  <a:pt x="0" y="40"/>
                  <a:pt x="0" y="40"/>
                  <a:pt x="0" y="40"/>
                </a:cubicBezTo>
                <a:cubicBezTo>
                  <a:pt x="7" y="40"/>
                  <a:pt x="13" y="38"/>
                  <a:pt x="18" y="37"/>
                </a:cubicBezTo>
                <a:cubicBezTo>
                  <a:pt x="35" y="32"/>
                  <a:pt x="60" y="20"/>
                  <a:pt x="75" y="11"/>
                </a:cubicBezTo>
                <a:cubicBezTo>
                  <a:pt x="94" y="0"/>
                  <a:pt x="104" y="7"/>
                  <a:pt x="125" y="9"/>
                </a:cubicBezTo>
                <a:cubicBezTo>
                  <a:pt x="159" y="11"/>
                  <a:pt x="184" y="6"/>
                  <a:pt x="216" y="16"/>
                </a:cubicBezTo>
                <a:cubicBezTo>
                  <a:pt x="218" y="17"/>
                  <a:pt x="220" y="17"/>
                  <a:pt x="222" y="1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0" name="Freeform 58"/>
          <p:cNvSpPr>
            <a:spLocks/>
          </p:cNvSpPr>
          <p:nvPr/>
        </p:nvSpPr>
        <p:spPr bwMode="auto">
          <a:xfrm>
            <a:off x="5644170" y="1748101"/>
            <a:ext cx="484574" cy="309930"/>
          </a:xfrm>
          <a:custGeom>
            <a:avLst/>
            <a:gdLst/>
            <a:ahLst/>
            <a:cxnLst>
              <a:cxn ang="0">
                <a:pos x="75" y="0"/>
              </a:cxn>
              <a:cxn ang="0">
                <a:pos x="79" y="16"/>
              </a:cxn>
              <a:cxn ang="0">
                <a:pos x="114" y="17"/>
              </a:cxn>
              <a:cxn ang="0">
                <a:pos x="133" y="15"/>
              </a:cxn>
              <a:cxn ang="0">
                <a:pos x="149" y="19"/>
              </a:cxn>
              <a:cxn ang="0">
                <a:pos x="158" y="23"/>
              </a:cxn>
              <a:cxn ang="0">
                <a:pos x="158" y="23"/>
              </a:cxn>
              <a:cxn ang="0">
                <a:pos x="145" y="32"/>
              </a:cxn>
              <a:cxn ang="0">
                <a:pos x="131" y="32"/>
              </a:cxn>
              <a:cxn ang="0">
                <a:pos x="124" y="42"/>
              </a:cxn>
              <a:cxn ang="0">
                <a:pos x="111" y="52"/>
              </a:cxn>
              <a:cxn ang="0">
                <a:pos x="114" y="60"/>
              </a:cxn>
              <a:cxn ang="0">
                <a:pos x="124" y="67"/>
              </a:cxn>
              <a:cxn ang="0">
                <a:pos x="106" y="81"/>
              </a:cxn>
              <a:cxn ang="0">
                <a:pos x="92" y="75"/>
              </a:cxn>
              <a:cxn ang="0">
                <a:pos x="87" y="88"/>
              </a:cxn>
              <a:cxn ang="0">
                <a:pos x="79" y="94"/>
              </a:cxn>
              <a:cxn ang="0">
                <a:pos x="70" y="98"/>
              </a:cxn>
              <a:cxn ang="0">
                <a:pos x="59" y="96"/>
              </a:cxn>
              <a:cxn ang="0">
                <a:pos x="45" y="91"/>
              </a:cxn>
              <a:cxn ang="0">
                <a:pos x="42" y="86"/>
              </a:cxn>
              <a:cxn ang="0">
                <a:pos x="33" y="90"/>
              </a:cxn>
              <a:cxn ang="0">
                <a:pos x="21" y="93"/>
              </a:cxn>
              <a:cxn ang="0">
                <a:pos x="21" y="93"/>
              </a:cxn>
              <a:cxn ang="0">
                <a:pos x="20" y="87"/>
              </a:cxn>
              <a:cxn ang="0">
                <a:pos x="5" y="73"/>
              </a:cxn>
              <a:cxn ang="0">
                <a:pos x="0" y="50"/>
              </a:cxn>
              <a:cxn ang="0">
                <a:pos x="11" y="42"/>
              </a:cxn>
              <a:cxn ang="0">
                <a:pos x="22" y="28"/>
              </a:cxn>
              <a:cxn ang="0">
                <a:pos x="30" y="17"/>
              </a:cxn>
              <a:cxn ang="0">
                <a:pos x="25" y="9"/>
              </a:cxn>
              <a:cxn ang="0">
                <a:pos x="25" y="9"/>
              </a:cxn>
              <a:cxn ang="0">
                <a:pos x="46" y="10"/>
              </a:cxn>
              <a:cxn ang="0">
                <a:pos x="75" y="0"/>
              </a:cxn>
            </a:cxnLst>
            <a:rect l="0" t="0" r="r" b="b"/>
            <a:pathLst>
              <a:path w="158" h="101">
                <a:moveTo>
                  <a:pt x="75" y="0"/>
                </a:moveTo>
                <a:cubicBezTo>
                  <a:pt x="79" y="16"/>
                  <a:pt x="79" y="16"/>
                  <a:pt x="79" y="16"/>
                </a:cubicBezTo>
                <a:cubicBezTo>
                  <a:pt x="85" y="25"/>
                  <a:pt x="106" y="18"/>
                  <a:pt x="114" y="17"/>
                </a:cubicBezTo>
                <a:cubicBezTo>
                  <a:pt x="120" y="16"/>
                  <a:pt x="126" y="14"/>
                  <a:pt x="133" y="15"/>
                </a:cubicBezTo>
                <a:cubicBezTo>
                  <a:pt x="139" y="15"/>
                  <a:pt x="144" y="18"/>
                  <a:pt x="149" y="19"/>
                </a:cubicBezTo>
                <a:cubicBezTo>
                  <a:pt x="158" y="23"/>
                  <a:pt x="158" y="23"/>
                  <a:pt x="158" y="23"/>
                </a:cubicBezTo>
                <a:cubicBezTo>
                  <a:pt x="158" y="23"/>
                  <a:pt x="158" y="23"/>
                  <a:pt x="158" y="23"/>
                </a:cubicBezTo>
                <a:cubicBezTo>
                  <a:pt x="155" y="25"/>
                  <a:pt x="149" y="36"/>
                  <a:pt x="145" y="32"/>
                </a:cubicBezTo>
                <a:cubicBezTo>
                  <a:pt x="141" y="27"/>
                  <a:pt x="137" y="30"/>
                  <a:pt x="131" y="32"/>
                </a:cubicBezTo>
                <a:cubicBezTo>
                  <a:pt x="127" y="34"/>
                  <a:pt x="126" y="38"/>
                  <a:pt x="124" y="42"/>
                </a:cubicBezTo>
                <a:cubicBezTo>
                  <a:pt x="120" y="47"/>
                  <a:pt x="108" y="47"/>
                  <a:pt x="111" y="52"/>
                </a:cubicBezTo>
                <a:cubicBezTo>
                  <a:pt x="112" y="54"/>
                  <a:pt x="113" y="58"/>
                  <a:pt x="114" y="60"/>
                </a:cubicBezTo>
                <a:cubicBezTo>
                  <a:pt x="117" y="63"/>
                  <a:pt x="121" y="64"/>
                  <a:pt x="124" y="67"/>
                </a:cubicBezTo>
                <a:cubicBezTo>
                  <a:pt x="128" y="71"/>
                  <a:pt x="113" y="84"/>
                  <a:pt x="106" y="81"/>
                </a:cubicBezTo>
                <a:cubicBezTo>
                  <a:pt x="101" y="78"/>
                  <a:pt x="99" y="71"/>
                  <a:pt x="92" y="75"/>
                </a:cubicBezTo>
                <a:cubicBezTo>
                  <a:pt x="88" y="81"/>
                  <a:pt x="88" y="82"/>
                  <a:pt x="87" y="88"/>
                </a:cubicBezTo>
                <a:cubicBezTo>
                  <a:pt x="85" y="94"/>
                  <a:pt x="86" y="95"/>
                  <a:pt x="79" y="94"/>
                </a:cubicBezTo>
                <a:cubicBezTo>
                  <a:pt x="75" y="94"/>
                  <a:pt x="73" y="96"/>
                  <a:pt x="70" y="98"/>
                </a:cubicBezTo>
                <a:cubicBezTo>
                  <a:pt x="66" y="100"/>
                  <a:pt x="61" y="101"/>
                  <a:pt x="59" y="96"/>
                </a:cubicBezTo>
                <a:cubicBezTo>
                  <a:pt x="58" y="93"/>
                  <a:pt x="48" y="95"/>
                  <a:pt x="45" y="91"/>
                </a:cubicBezTo>
                <a:cubicBezTo>
                  <a:pt x="45" y="89"/>
                  <a:pt x="44" y="86"/>
                  <a:pt x="42" y="86"/>
                </a:cubicBezTo>
                <a:cubicBezTo>
                  <a:pt x="39" y="86"/>
                  <a:pt x="36" y="89"/>
                  <a:pt x="33" y="90"/>
                </a:cubicBezTo>
                <a:cubicBezTo>
                  <a:pt x="29" y="91"/>
                  <a:pt x="25" y="92"/>
                  <a:pt x="21" y="93"/>
                </a:cubicBezTo>
                <a:cubicBezTo>
                  <a:pt x="21" y="93"/>
                  <a:pt x="21" y="93"/>
                  <a:pt x="21" y="93"/>
                </a:cubicBezTo>
                <a:cubicBezTo>
                  <a:pt x="20" y="87"/>
                  <a:pt x="20" y="87"/>
                  <a:pt x="20" y="87"/>
                </a:cubicBezTo>
                <a:cubicBezTo>
                  <a:pt x="19" y="78"/>
                  <a:pt x="10" y="80"/>
                  <a:pt x="5" y="73"/>
                </a:cubicBezTo>
                <a:cubicBezTo>
                  <a:pt x="0" y="65"/>
                  <a:pt x="10" y="57"/>
                  <a:pt x="0" y="50"/>
                </a:cubicBezTo>
                <a:cubicBezTo>
                  <a:pt x="0" y="45"/>
                  <a:pt x="8" y="45"/>
                  <a:pt x="11" y="42"/>
                </a:cubicBezTo>
                <a:cubicBezTo>
                  <a:pt x="15" y="37"/>
                  <a:pt x="21" y="34"/>
                  <a:pt x="22" y="28"/>
                </a:cubicBezTo>
                <a:cubicBezTo>
                  <a:pt x="23" y="22"/>
                  <a:pt x="27" y="21"/>
                  <a:pt x="30" y="17"/>
                </a:cubicBezTo>
                <a:cubicBezTo>
                  <a:pt x="25" y="9"/>
                  <a:pt x="25" y="9"/>
                  <a:pt x="25" y="9"/>
                </a:cubicBezTo>
                <a:cubicBezTo>
                  <a:pt x="25" y="9"/>
                  <a:pt x="25" y="9"/>
                  <a:pt x="25" y="9"/>
                </a:cubicBezTo>
                <a:cubicBezTo>
                  <a:pt x="32" y="8"/>
                  <a:pt x="39" y="11"/>
                  <a:pt x="46" y="10"/>
                </a:cubicBezTo>
                <a:cubicBezTo>
                  <a:pt x="54" y="9"/>
                  <a:pt x="66" y="5"/>
                  <a:pt x="75"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1" name="Freeform 59"/>
          <p:cNvSpPr>
            <a:spLocks/>
          </p:cNvSpPr>
          <p:nvPr/>
        </p:nvSpPr>
        <p:spPr bwMode="auto">
          <a:xfrm>
            <a:off x="5872927" y="1460308"/>
            <a:ext cx="459976" cy="364045"/>
          </a:xfrm>
          <a:custGeom>
            <a:avLst/>
            <a:gdLst/>
            <a:ahLst/>
            <a:cxnLst>
              <a:cxn ang="0">
                <a:pos x="83" y="117"/>
              </a:cxn>
              <a:cxn ang="0">
                <a:pos x="103" y="110"/>
              </a:cxn>
              <a:cxn ang="0">
                <a:pos x="103" y="110"/>
              </a:cxn>
              <a:cxn ang="0">
                <a:pos x="104" y="101"/>
              </a:cxn>
              <a:cxn ang="0">
                <a:pos x="109" y="97"/>
              </a:cxn>
              <a:cxn ang="0">
                <a:pos x="117" y="88"/>
              </a:cxn>
              <a:cxn ang="0">
                <a:pos x="124" y="80"/>
              </a:cxn>
              <a:cxn ang="0">
                <a:pos x="135" y="69"/>
              </a:cxn>
              <a:cxn ang="0">
                <a:pos x="144" y="60"/>
              </a:cxn>
              <a:cxn ang="0">
                <a:pos x="149" y="56"/>
              </a:cxn>
              <a:cxn ang="0">
                <a:pos x="149" y="56"/>
              </a:cxn>
              <a:cxn ang="0">
                <a:pos x="149" y="51"/>
              </a:cxn>
              <a:cxn ang="0">
                <a:pos x="148" y="33"/>
              </a:cxn>
              <a:cxn ang="0">
                <a:pos x="141" y="18"/>
              </a:cxn>
              <a:cxn ang="0">
                <a:pos x="140" y="10"/>
              </a:cxn>
              <a:cxn ang="0">
                <a:pos x="140" y="10"/>
              </a:cxn>
              <a:cxn ang="0">
                <a:pos x="127" y="9"/>
              </a:cxn>
              <a:cxn ang="0">
                <a:pos x="122" y="0"/>
              </a:cxn>
              <a:cxn ang="0">
                <a:pos x="122" y="0"/>
              </a:cxn>
              <a:cxn ang="0">
                <a:pos x="111" y="2"/>
              </a:cxn>
              <a:cxn ang="0">
                <a:pos x="70" y="27"/>
              </a:cxn>
              <a:cxn ang="0">
                <a:pos x="16" y="65"/>
              </a:cxn>
              <a:cxn ang="0">
                <a:pos x="7" y="89"/>
              </a:cxn>
              <a:cxn ang="0">
                <a:pos x="0" y="94"/>
              </a:cxn>
              <a:cxn ang="0">
                <a:pos x="0" y="94"/>
              </a:cxn>
              <a:cxn ang="0">
                <a:pos x="4" y="110"/>
              </a:cxn>
              <a:cxn ang="0">
                <a:pos x="39" y="111"/>
              </a:cxn>
              <a:cxn ang="0">
                <a:pos x="58" y="109"/>
              </a:cxn>
              <a:cxn ang="0">
                <a:pos x="74" y="113"/>
              </a:cxn>
              <a:cxn ang="0">
                <a:pos x="83" y="117"/>
              </a:cxn>
            </a:cxnLst>
            <a:rect l="0" t="0" r="r" b="b"/>
            <a:pathLst>
              <a:path w="150" h="119">
                <a:moveTo>
                  <a:pt x="83" y="117"/>
                </a:moveTo>
                <a:cubicBezTo>
                  <a:pt x="103" y="110"/>
                  <a:pt x="103" y="110"/>
                  <a:pt x="103" y="110"/>
                </a:cubicBezTo>
                <a:cubicBezTo>
                  <a:pt x="103" y="110"/>
                  <a:pt x="103" y="110"/>
                  <a:pt x="103" y="110"/>
                </a:cubicBezTo>
                <a:cubicBezTo>
                  <a:pt x="104" y="107"/>
                  <a:pt x="103" y="104"/>
                  <a:pt x="104" y="101"/>
                </a:cubicBezTo>
                <a:cubicBezTo>
                  <a:pt x="105" y="100"/>
                  <a:pt x="108" y="99"/>
                  <a:pt x="109" y="97"/>
                </a:cubicBezTo>
                <a:cubicBezTo>
                  <a:pt x="112" y="94"/>
                  <a:pt x="112" y="90"/>
                  <a:pt x="117" y="88"/>
                </a:cubicBezTo>
                <a:cubicBezTo>
                  <a:pt x="121" y="86"/>
                  <a:pt x="121" y="84"/>
                  <a:pt x="124" y="80"/>
                </a:cubicBezTo>
                <a:cubicBezTo>
                  <a:pt x="126" y="76"/>
                  <a:pt x="129" y="69"/>
                  <a:pt x="135" y="69"/>
                </a:cubicBezTo>
                <a:cubicBezTo>
                  <a:pt x="142" y="69"/>
                  <a:pt x="140" y="64"/>
                  <a:pt x="144" y="60"/>
                </a:cubicBezTo>
                <a:cubicBezTo>
                  <a:pt x="149" y="56"/>
                  <a:pt x="149" y="56"/>
                  <a:pt x="149" y="56"/>
                </a:cubicBezTo>
                <a:cubicBezTo>
                  <a:pt x="149" y="56"/>
                  <a:pt x="149" y="56"/>
                  <a:pt x="149" y="56"/>
                </a:cubicBezTo>
                <a:cubicBezTo>
                  <a:pt x="149" y="51"/>
                  <a:pt x="149" y="51"/>
                  <a:pt x="149" y="51"/>
                </a:cubicBezTo>
                <a:cubicBezTo>
                  <a:pt x="149" y="46"/>
                  <a:pt x="150" y="38"/>
                  <a:pt x="148" y="33"/>
                </a:cubicBezTo>
                <a:cubicBezTo>
                  <a:pt x="146" y="28"/>
                  <a:pt x="143" y="23"/>
                  <a:pt x="141" y="18"/>
                </a:cubicBezTo>
                <a:cubicBezTo>
                  <a:pt x="140" y="15"/>
                  <a:pt x="140" y="13"/>
                  <a:pt x="140" y="10"/>
                </a:cubicBezTo>
                <a:cubicBezTo>
                  <a:pt x="140" y="10"/>
                  <a:pt x="140" y="10"/>
                  <a:pt x="140" y="10"/>
                </a:cubicBezTo>
                <a:cubicBezTo>
                  <a:pt x="135" y="10"/>
                  <a:pt x="131" y="13"/>
                  <a:pt x="127" y="9"/>
                </a:cubicBezTo>
                <a:cubicBezTo>
                  <a:pt x="122" y="0"/>
                  <a:pt x="122" y="0"/>
                  <a:pt x="122" y="0"/>
                </a:cubicBezTo>
                <a:cubicBezTo>
                  <a:pt x="122" y="0"/>
                  <a:pt x="122" y="0"/>
                  <a:pt x="122" y="0"/>
                </a:cubicBezTo>
                <a:cubicBezTo>
                  <a:pt x="118" y="1"/>
                  <a:pt x="115" y="2"/>
                  <a:pt x="111" y="2"/>
                </a:cubicBezTo>
                <a:cubicBezTo>
                  <a:pt x="103" y="2"/>
                  <a:pt x="76" y="21"/>
                  <a:pt x="70" y="27"/>
                </a:cubicBezTo>
                <a:cubicBezTo>
                  <a:pt x="54" y="43"/>
                  <a:pt x="27" y="45"/>
                  <a:pt x="16" y="65"/>
                </a:cubicBezTo>
                <a:cubicBezTo>
                  <a:pt x="14" y="76"/>
                  <a:pt x="18" y="81"/>
                  <a:pt x="7" y="89"/>
                </a:cubicBezTo>
                <a:cubicBezTo>
                  <a:pt x="5" y="91"/>
                  <a:pt x="3" y="93"/>
                  <a:pt x="0" y="94"/>
                </a:cubicBezTo>
                <a:cubicBezTo>
                  <a:pt x="0" y="94"/>
                  <a:pt x="0" y="94"/>
                  <a:pt x="0" y="94"/>
                </a:cubicBezTo>
                <a:cubicBezTo>
                  <a:pt x="4" y="110"/>
                  <a:pt x="4" y="110"/>
                  <a:pt x="4" y="110"/>
                </a:cubicBezTo>
                <a:cubicBezTo>
                  <a:pt x="10" y="119"/>
                  <a:pt x="31" y="112"/>
                  <a:pt x="39" y="111"/>
                </a:cubicBezTo>
                <a:cubicBezTo>
                  <a:pt x="45" y="110"/>
                  <a:pt x="51" y="108"/>
                  <a:pt x="58" y="109"/>
                </a:cubicBezTo>
                <a:cubicBezTo>
                  <a:pt x="64" y="109"/>
                  <a:pt x="69" y="112"/>
                  <a:pt x="74" y="113"/>
                </a:cubicBezTo>
                <a:cubicBezTo>
                  <a:pt x="83" y="117"/>
                  <a:pt x="83" y="117"/>
                  <a:pt x="83" y="11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2" name="Freeform 60"/>
          <p:cNvSpPr>
            <a:spLocks/>
          </p:cNvSpPr>
          <p:nvPr/>
        </p:nvSpPr>
        <p:spPr bwMode="auto">
          <a:xfrm>
            <a:off x="5540860" y="1797297"/>
            <a:ext cx="922411" cy="555906"/>
          </a:xfrm>
          <a:custGeom>
            <a:avLst/>
            <a:gdLst/>
            <a:ahLst/>
            <a:cxnLst>
              <a:cxn ang="0">
                <a:pos x="67" y="74"/>
              </a:cxn>
              <a:cxn ang="0">
                <a:pos x="79" y="75"/>
              </a:cxn>
              <a:cxn ang="0">
                <a:pos x="104" y="82"/>
              </a:cxn>
              <a:cxn ang="0">
                <a:pos x="121" y="72"/>
              </a:cxn>
              <a:cxn ang="0">
                <a:pos x="140" y="65"/>
              </a:cxn>
              <a:cxn ang="0">
                <a:pos x="148" y="44"/>
              </a:cxn>
              <a:cxn ang="0">
                <a:pos x="158" y="26"/>
              </a:cxn>
              <a:cxn ang="0">
                <a:pos x="179" y="16"/>
              </a:cxn>
              <a:cxn ang="0">
                <a:pos x="192" y="7"/>
              </a:cxn>
              <a:cxn ang="0">
                <a:pos x="212" y="0"/>
              </a:cxn>
              <a:cxn ang="0">
                <a:pos x="219" y="4"/>
              </a:cxn>
              <a:cxn ang="0">
                <a:pos x="231" y="7"/>
              </a:cxn>
              <a:cxn ang="0">
                <a:pos x="246" y="2"/>
              </a:cxn>
              <a:cxn ang="0">
                <a:pos x="258" y="4"/>
              </a:cxn>
              <a:cxn ang="0">
                <a:pos x="270" y="24"/>
              </a:cxn>
              <a:cxn ang="0">
                <a:pos x="262" y="40"/>
              </a:cxn>
              <a:cxn ang="0">
                <a:pos x="286" y="32"/>
              </a:cxn>
              <a:cxn ang="0">
                <a:pos x="302" y="45"/>
              </a:cxn>
              <a:cxn ang="0">
                <a:pos x="302" y="57"/>
              </a:cxn>
              <a:cxn ang="0">
                <a:pos x="293" y="66"/>
              </a:cxn>
              <a:cxn ang="0">
                <a:pos x="273" y="96"/>
              </a:cxn>
              <a:cxn ang="0">
                <a:pos x="250" y="108"/>
              </a:cxn>
              <a:cxn ang="0">
                <a:pos x="240" y="119"/>
              </a:cxn>
              <a:cxn ang="0">
                <a:pos x="205" y="139"/>
              </a:cxn>
              <a:cxn ang="0">
                <a:pos x="150" y="154"/>
              </a:cxn>
              <a:cxn ang="0">
                <a:pos x="130" y="137"/>
              </a:cxn>
              <a:cxn ang="0">
                <a:pos x="87" y="141"/>
              </a:cxn>
              <a:cxn ang="0">
                <a:pos x="71" y="160"/>
              </a:cxn>
              <a:cxn ang="0">
                <a:pos x="38" y="181"/>
              </a:cxn>
              <a:cxn ang="0">
                <a:pos x="16" y="171"/>
              </a:cxn>
              <a:cxn ang="0">
                <a:pos x="5" y="164"/>
              </a:cxn>
              <a:cxn ang="0">
                <a:pos x="0" y="150"/>
              </a:cxn>
              <a:cxn ang="0">
                <a:pos x="4" y="113"/>
              </a:cxn>
              <a:cxn ang="0">
                <a:pos x="45" y="91"/>
              </a:cxn>
              <a:cxn ang="0">
                <a:pos x="55" y="77"/>
              </a:cxn>
            </a:cxnLst>
            <a:rect l="0" t="0" r="r" b="b"/>
            <a:pathLst>
              <a:path w="302" h="181">
                <a:moveTo>
                  <a:pt x="55" y="77"/>
                </a:moveTo>
                <a:cubicBezTo>
                  <a:pt x="59" y="76"/>
                  <a:pt x="63" y="75"/>
                  <a:pt x="67" y="74"/>
                </a:cubicBezTo>
                <a:cubicBezTo>
                  <a:pt x="70" y="73"/>
                  <a:pt x="73" y="70"/>
                  <a:pt x="76" y="70"/>
                </a:cubicBezTo>
                <a:cubicBezTo>
                  <a:pt x="78" y="70"/>
                  <a:pt x="79" y="73"/>
                  <a:pt x="79" y="75"/>
                </a:cubicBezTo>
                <a:cubicBezTo>
                  <a:pt x="82" y="79"/>
                  <a:pt x="92" y="77"/>
                  <a:pt x="93" y="80"/>
                </a:cubicBezTo>
                <a:cubicBezTo>
                  <a:pt x="95" y="85"/>
                  <a:pt x="100" y="84"/>
                  <a:pt x="104" y="82"/>
                </a:cubicBezTo>
                <a:cubicBezTo>
                  <a:pt x="107" y="80"/>
                  <a:pt x="109" y="78"/>
                  <a:pt x="113" y="78"/>
                </a:cubicBezTo>
                <a:cubicBezTo>
                  <a:pt x="120" y="79"/>
                  <a:pt x="119" y="78"/>
                  <a:pt x="121" y="72"/>
                </a:cubicBezTo>
                <a:cubicBezTo>
                  <a:pt x="122" y="66"/>
                  <a:pt x="122" y="65"/>
                  <a:pt x="126" y="59"/>
                </a:cubicBezTo>
                <a:cubicBezTo>
                  <a:pt x="133" y="55"/>
                  <a:pt x="135" y="62"/>
                  <a:pt x="140" y="65"/>
                </a:cubicBezTo>
                <a:cubicBezTo>
                  <a:pt x="147" y="68"/>
                  <a:pt x="162" y="55"/>
                  <a:pt x="158" y="51"/>
                </a:cubicBezTo>
                <a:cubicBezTo>
                  <a:pt x="155" y="48"/>
                  <a:pt x="151" y="47"/>
                  <a:pt x="148" y="44"/>
                </a:cubicBezTo>
                <a:cubicBezTo>
                  <a:pt x="147" y="42"/>
                  <a:pt x="146" y="38"/>
                  <a:pt x="145" y="36"/>
                </a:cubicBezTo>
                <a:cubicBezTo>
                  <a:pt x="142" y="31"/>
                  <a:pt x="154" y="31"/>
                  <a:pt x="158" y="26"/>
                </a:cubicBezTo>
                <a:cubicBezTo>
                  <a:pt x="160" y="22"/>
                  <a:pt x="161" y="18"/>
                  <a:pt x="165" y="16"/>
                </a:cubicBezTo>
                <a:cubicBezTo>
                  <a:pt x="171" y="14"/>
                  <a:pt x="175" y="11"/>
                  <a:pt x="179" y="16"/>
                </a:cubicBezTo>
                <a:cubicBezTo>
                  <a:pt x="183" y="20"/>
                  <a:pt x="189" y="9"/>
                  <a:pt x="192" y="7"/>
                </a:cubicBezTo>
                <a:cubicBezTo>
                  <a:pt x="192" y="7"/>
                  <a:pt x="192" y="7"/>
                  <a:pt x="192" y="7"/>
                </a:cubicBezTo>
                <a:cubicBezTo>
                  <a:pt x="212" y="0"/>
                  <a:pt x="212" y="0"/>
                  <a:pt x="212" y="0"/>
                </a:cubicBezTo>
                <a:cubicBezTo>
                  <a:pt x="212" y="0"/>
                  <a:pt x="212" y="0"/>
                  <a:pt x="212" y="0"/>
                </a:cubicBezTo>
                <a:cubicBezTo>
                  <a:pt x="213" y="1"/>
                  <a:pt x="214" y="1"/>
                  <a:pt x="216" y="2"/>
                </a:cubicBezTo>
                <a:cubicBezTo>
                  <a:pt x="217" y="3"/>
                  <a:pt x="218" y="4"/>
                  <a:pt x="219" y="4"/>
                </a:cubicBezTo>
                <a:cubicBezTo>
                  <a:pt x="221" y="6"/>
                  <a:pt x="221" y="7"/>
                  <a:pt x="223" y="7"/>
                </a:cubicBezTo>
                <a:cubicBezTo>
                  <a:pt x="226" y="8"/>
                  <a:pt x="229" y="7"/>
                  <a:pt x="231" y="7"/>
                </a:cubicBezTo>
                <a:cubicBezTo>
                  <a:pt x="234" y="6"/>
                  <a:pt x="235" y="2"/>
                  <a:pt x="238" y="1"/>
                </a:cubicBezTo>
                <a:cubicBezTo>
                  <a:pt x="240" y="0"/>
                  <a:pt x="243" y="0"/>
                  <a:pt x="246" y="2"/>
                </a:cubicBezTo>
                <a:cubicBezTo>
                  <a:pt x="247" y="3"/>
                  <a:pt x="249" y="3"/>
                  <a:pt x="251" y="3"/>
                </a:cubicBezTo>
                <a:cubicBezTo>
                  <a:pt x="253" y="3"/>
                  <a:pt x="256" y="4"/>
                  <a:pt x="258" y="4"/>
                </a:cubicBezTo>
                <a:cubicBezTo>
                  <a:pt x="263" y="6"/>
                  <a:pt x="266" y="7"/>
                  <a:pt x="268" y="11"/>
                </a:cubicBezTo>
                <a:cubicBezTo>
                  <a:pt x="271" y="15"/>
                  <a:pt x="276" y="19"/>
                  <a:pt x="270" y="24"/>
                </a:cubicBezTo>
                <a:cubicBezTo>
                  <a:pt x="267" y="27"/>
                  <a:pt x="263" y="29"/>
                  <a:pt x="259" y="32"/>
                </a:cubicBezTo>
                <a:cubicBezTo>
                  <a:pt x="256" y="34"/>
                  <a:pt x="256" y="40"/>
                  <a:pt x="262" y="40"/>
                </a:cubicBezTo>
                <a:cubicBezTo>
                  <a:pt x="265" y="40"/>
                  <a:pt x="269" y="40"/>
                  <a:pt x="273" y="39"/>
                </a:cubicBezTo>
                <a:cubicBezTo>
                  <a:pt x="277" y="36"/>
                  <a:pt x="280" y="32"/>
                  <a:pt x="286" y="32"/>
                </a:cubicBezTo>
                <a:cubicBezTo>
                  <a:pt x="291" y="32"/>
                  <a:pt x="291" y="39"/>
                  <a:pt x="294" y="40"/>
                </a:cubicBezTo>
                <a:cubicBezTo>
                  <a:pt x="302" y="45"/>
                  <a:pt x="302" y="45"/>
                  <a:pt x="302" y="45"/>
                </a:cubicBezTo>
                <a:cubicBezTo>
                  <a:pt x="302" y="45"/>
                  <a:pt x="302" y="45"/>
                  <a:pt x="302" y="45"/>
                </a:cubicBezTo>
                <a:cubicBezTo>
                  <a:pt x="302" y="57"/>
                  <a:pt x="302" y="57"/>
                  <a:pt x="302" y="57"/>
                </a:cubicBezTo>
                <a:cubicBezTo>
                  <a:pt x="302" y="57"/>
                  <a:pt x="302" y="57"/>
                  <a:pt x="302" y="57"/>
                </a:cubicBezTo>
                <a:cubicBezTo>
                  <a:pt x="299" y="60"/>
                  <a:pt x="296" y="63"/>
                  <a:pt x="293" y="66"/>
                </a:cubicBezTo>
                <a:cubicBezTo>
                  <a:pt x="290" y="70"/>
                  <a:pt x="295" y="73"/>
                  <a:pt x="287" y="74"/>
                </a:cubicBezTo>
                <a:cubicBezTo>
                  <a:pt x="275" y="76"/>
                  <a:pt x="280" y="90"/>
                  <a:pt x="273" y="96"/>
                </a:cubicBezTo>
                <a:cubicBezTo>
                  <a:pt x="268" y="102"/>
                  <a:pt x="265" y="99"/>
                  <a:pt x="259" y="102"/>
                </a:cubicBezTo>
                <a:cubicBezTo>
                  <a:pt x="250" y="108"/>
                  <a:pt x="250" y="108"/>
                  <a:pt x="250" y="108"/>
                </a:cubicBezTo>
                <a:cubicBezTo>
                  <a:pt x="237" y="113"/>
                  <a:pt x="237" y="113"/>
                  <a:pt x="237" y="113"/>
                </a:cubicBezTo>
                <a:cubicBezTo>
                  <a:pt x="235" y="114"/>
                  <a:pt x="240" y="117"/>
                  <a:pt x="240" y="119"/>
                </a:cubicBezTo>
                <a:cubicBezTo>
                  <a:pt x="239" y="126"/>
                  <a:pt x="225" y="125"/>
                  <a:pt x="220" y="129"/>
                </a:cubicBezTo>
                <a:cubicBezTo>
                  <a:pt x="216" y="131"/>
                  <a:pt x="207" y="136"/>
                  <a:pt x="205" y="139"/>
                </a:cubicBezTo>
                <a:cubicBezTo>
                  <a:pt x="198" y="147"/>
                  <a:pt x="188" y="143"/>
                  <a:pt x="179" y="143"/>
                </a:cubicBezTo>
                <a:cubicBezTo>
                  <a:pt x="169" y="143"/>
                  <a:pt x="158" y="156"/>
                  <a:pt x="150" y="154"/>
                </a:cubicBezTo>
                <a:cubicBezTo>
                  <a:pt x="145" y="151"/>
                  <a:pt x="146" y="147"/>
                  <a:pt x="138" y="147"/>
                </a:cubicBezTo>
                <a:cubicBezTo>
                  <a:pt x="133" y="147"/>
                  <a:pt x="133" y="140"/>
                  <a:pt x="130" y="137"/>
                </a:cubicBezTo>
                <a:cubicBezTo>
                  <a:pt x="128" y="134"/>
                  <a:pt x="124" y="140"/>
                  <a:pt x="121" y="141"/>
                </a:cubicBezTo>
                <a:cubicBezTo>
                  <a:pt x="111" y="146"/>
                  <a:pt x="97" y="145"/>
                  <a:pt x="87" y="141"/>
                </a:cubicBezTo>
                <a:cubicBezTo>
                  <a:pt x="81" y="138"/>
                  <a:pt x="81" y="131"/>
                  <a:pt x="76" y="141"/>
                </a:cubicBezTo>
                <a:cubicBezTo>
                  <a:pt x="73" y="146"/>
                  <a:pt x="74" y="155"/>
                  <a:pt x="71" y="160"/>
                </a:cubicBezTo>
                <a:cubicBezTo>
                  <a:pt x="66" y="167"/>
                  <a:pt x="53" y="171"/>
                  <a:pt x="45" y="175"/>
                </a:cubicBezTo>
                <a:cubicBezTo>
                  <a:pt x="38" y="181"/>
                  <a:pt x="38" y="181"/>
                  <a:pt x="38" y="181"/>
                </a:cubicBezTo>
                <a:cubicBezTo>
                  <a:pt x="38" y="181"/>
                  <a:pt x="38" y="181"/>
                  <a:pt x="38" y="181"/>
                </a:cubicBezTo>
                <a:cubicBezTo>
                  <a:pt x="16" y="171"/>
                  <a:pt x="16" y="171"/>
                  <a:pt x="16" y="171"/>
                </a:cubicBezTo>
                <a:cubicBezTo>
                  <a:pt x="16" y="171"/>
                  <a:pt x="16" y="171"/>
                  <a:pt x="16" y="171"/>
                </a:cubicBezTo>
                <a:cubicBezTo>
                  <a:pt x="5" y="164"/>
                  <a:pt x="5" y="164"/>
                  <a:pt x="5" y="164"/>
                </a:cubicBezTo>
                <a:cubicBezTo>
                  <a:pt x="0" y="150"/>
                  <a:pt x="0" y="150"/>
                  <a:pt x="0" y="150"/>
                </a:cubicBezTo>
                <a:cubicBezTo>
                  <a:pt x="0" y="150"/>
                  <a:pt x="0" y="150"/>
                  <a:pt x="0" y="150"/>
                </a:cubicBezTo>
                <a:cubicBezTo>
                  <a:pt x="2" y="143"/>
                  <a:pt x="0" y="139"/>
                  <a:pt x="0" y="132"/>
                </a:cubicBezTo>
                <a:cubicBezTo>
                  <a:pt x="0" y="127"/>
                  <a:pt x="1" y="116"/>
                  <a:pt x="4" y="113"/>
                </a:cubicBezTo>
                <a:cubicBezTo>
                  <a:pt x="16" y="102"/>
                  <a:pt x="25" y="113"/>
                  <a:pt x="38" y="109"/>
                </a:cubicBezTo>
                <a:cubicBezTo>
                  <a:pt x="51" y="104"/>
                  <a:pt x="44" y="101"/>
                  <a:pt x="45" y="91"/>
                </a:cubicBezTo>
                <a:cubicBezTo>
                  <a:pt x="46" y="87"/>
                  <a:pt x="45" y="84"/>
                  <a:pt x="48" y="81"/>
                </a:cubicBezTo>
                <a:cubicBezTo>
                  <a:pt x="49" y="79"/>
                  <a:pt x="52" y="78"/>
                  <a:pt x="55" y="7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3" name="Freeform 61"/>
          <p:cNvSpPr>
            <a:spLocks/>
          </p:cNvSpPr>
          <p:nvPr/>
        </p:nvSpPr>
        <p:spPr bwMode="auto">
          <a:xfrm>
            <a:off x="4387232" y="2055571"/>
            <a:ext cx="887974" cy="617401"/>
          </a:xfrm>
          <a:custGeom>
            <a:avLst/>
            <a:gdLst/>
            <a:ahLst/>
            <a:cxnLst>
              <a:cxn ang="0">
                <a:pos x="251" y="153"/>
              </a:cxn>
              <a:cxn ang="0">
                <a:pos x="239" y="149"/>
              </a:cxn>
              <a:cxn ang="0">
                <a:pos x="231" y="150"/>
              </a:cxn>
              <a:cxn ang="0">
                <a:pos x="219" y="151"/>
              </a:cxn>
              <a:cxn ang="0">
                <a:pos x="210" y="149"/>
              </a:cxn>
              <a:cxn ang="0">
                <a:pos x="207" y="152"/>
              </a:cxn>
              <a:cxn ang="0">
                <a:pos x="193" y="169"/>
              </a:cxn>
              <a:cxn ang="0">
                <a:pos x="187" y="174"/>
              </a:cxn>
              <a:cxn ang="0">
                <a:pos x="173" y="195"/>
              </a:cxn>
              <a:cxn ang="0">
                <a:pos x="165" y="201"/>
              </a:cxn>
              <a:cxn ang="0">
                <a:pos x="146" y="202"/>
              </a:cxn>
              <a:cxn ang="0">
                <a:pos x="137" y="201"/>
              </a:cxn>
              <a:cxn ang="0">
                <a:pos x="137" y="201"/>
              </a:cxn>
              <a:cxn ang="0">
                <a:pos x="116" y="200"/>
              </a:cxn>
              <a:cxn ang="0">
                <a:pos x="102" y="184"/>
              </a:cxn>
              <a:cxn ang="0">
                <a:pos x="99" y="172"/>
              </a:cxn>
              <a:cxn ang="0">
                <a:pos x="84" y="171"/>
              </a:cxn>
              <a:cxn ang="0">
                <a:pos x="63" y="169"/>
              </a:cxn>
              <a:cxn ang="0">
                <a:pos x="52" y="154"/>
              </a:cxn>
              <a:cxn ang="0">
                <a:pos x="45" y="152"/>
              </a:cxn>
              <a:cxn ang="0">
                <a:pos x="28" y="137"/>
              </a:cxn>
              <a:cxn ang="0">
                <a:pos x="20" y="123"/>
              </a:cxn>
              <a:cxn ang="0">
                <a:pos x="12" y="102"/>
              </a:cxn>
              <a:cxn ang="0">
                <a:pos x="8" y="84"/>
              </a:cxn>
              <a:cxn ang="0">
                <a:pos x="0" y="73"/>
              </a:cxn>
              <a:cxn ang="0">
                <a:pos x="20" y="55"/>
              </a:cxn>
              <a:cxn ang="0">
                <a:pos x="23" y="46"/>
              </a:cxn>
              <a:cxn ang="0">
                <a:pos x="23" y="46"/>
              </a:cxn>
              <a:cxn ang="0">
                <a:pos x="30" y="45"/>
              </a:cxn>
              <a:cxn ang="0">
                <a:pos x="61" y="45"/>
              </a:cxn>
              <a:cxn ang="0">
                <a:pos x="78" y="50"/>
              </a:cxn>
              <a:cxn ang="0">
                <a:pos x="101" y="49"/>
              </a:cxn>
              <a:cxn ang="0">
                <a:pos x="132" y="54"/>
              </a:cxn>
              <a:cxn ang="0">
                <a:pos x="155" y="45"/>
              </a:cxn>
              <a:cxn ang="0">
                <a:pos x="166" y="39"/>
              </a:cxn>
              <a:cxn ang="0">
                <a:pos x="166" y="38"/>
              </a:cxn>
              <a:cxn ang="0">
                <a:pos x="150" y="31"/>
              </a:cxn>
              <a:cxn ang="0">
                <a:pos x="125" y="33"/>
              </a:cxn>
              <a:cxn ang="0">
                <a:pos x="113" y="22"/>
              </a:cxn>
              <a:cxn ang="0">
                <a:pos x="112" y="16"/>
              </a:cxn>
              <a:cxn ang="0">
                <a:pos x="112" y="16"/>
              </a:cxn>
              <a:cxn ang="0">
                <a:pos x="127" y="19"/>
              </a:cxn>
              <a:cxn ang="0">
                <a:pos x="145" y="14"/>
              </a:cxn>
              <a:cxn ang="0">
                <a:pos x="173" y="20"/>
              </a:cxn>
              <a:cxn ang="0">
                <a:pos x="187" y="20"/>
              </a:cxn>
              <a:cxn ang="0">
                <a:pos x="197" y="13"/>
              </a:cxn>
              <a:cxn ang="0">
                <a:pos x="210" y="16"/>
              </a:cxn>
              <a:cxn ang="0">
                <a:pos x="210" y="16"/>
              </a:cxn>
              <a:cxn ang="0">
                <a:pos x="224" y="20"/>
              </a:cxn>
              <a:cxn ang="0">
                <a:pos x="240" y="11"/>
              </a:cxn>
              <a:cxn ang="0">
                <a:pos x="248" y="1"/>
              </a:cxn>
              <a:cxn ang="0">
                <a:pos x="258" y="5"/>
              </a:cxn>
              <a:cxn ang="0">
                <a:pos x="274" y="9"/>
              </a:cxn>
              <a:cxn ang="0">
                <a:pos x="285" y="18"/>
              </a:cxn>
              <a:cxn ang="0">
                <a:pos x="285" y="18"/>
              </a:cxn>
              <a:cxn ang="0">
                <a:pos x="290" y="35"/>
              </a:cxn>
              <a:cxn ang="0">
                <a:pos x="290" y="35"/>
              </a:cxn>
              <a:cxn ang="0">
                <a:pos x="265" y="55"/>
              </a:cxn>
              <a:cxn ang="0">
                <a:pos x="255" y="87"/>
              </a:cxn>
              <a:cxn ang="0">
                <a:pos x="247" y="100"/>
              </a:cxn>
              <a:cxn ang="0">
                <a:pos x="254" y="129"/>
              </a:cxn>
              <a:cxn ang="0">
                <a:pos x="251" y="153"/>
              </a:cxn>
            </a:cxnLst>
            <a:rect l="0" t="0" r="r" b="b"/>
            <a:pathLst>
              <a:path w="290" h="202">
                <a:moveTo>
                  <a:pt x="251" y="153"/>
                </a:moveTo>
                <a:cubicBezTo>
                  <a:pt x="239" y="149"/>
                  <a:pt x="239" y="149"/>
                  <a:pt x="239" y="149"/>
                </a:cubicBezTo>
                <a:cubicBezTo>
                  <a:pt x="235" y="148"/>
                  <a:pt x="234" y="148"/>
                  <a:pt x="231" y="150"/>
                </a:cubicBezTo>
                <a:cubicBezTo>
                  <a:pt x="228" y="153"/>
                  <a:pt x="223" y="151"/>
                  <a:pt x="219" y="151"/>
                </a:cubicBezTo>
                <a:cubicBezTo>
                  <a:pt x="215" y="150"/>
                  <a:pt x="213" y="150"/>
                  <a:pt x="210" y="149"/>
                </a:cubicBezTo>
                <a:cubicBezTo>
                  <a:pt x="207" y="147"/>
                  <a:pt x="208" y="150"/>
                  <a:pt x="207" y="152"/>
                </a:cubicBezTo>
                <a:cubicBezTo>
                  <a:pt x="205" y="161"/>
                  <a:pt x="198" y="163"/>
                  <a:pt x="193" y="169"/>
                </a:cubicBezTo>
                <a:cubicBezTo>
                  <a:pt x="191" y="171"/>
                  <a:pt x="189" y="172"/>
                  <a:pt x="187" y="174"/>
                </a:cubicBezTo>
                <a:cubicBezTo>
                  <a:pt x="181" y="180"/>
                  <a:pt x="177" y="187"/>
                  <a:pt x="173" y="195"/>
                </a:cubicBezTo>
                <a:cubicBezTo>
                  <a:pt x="171" y="199"/>
                  <a:pt x="170" y="200"/>
                  <a:pt x="165" y="201"/>
                </a:cubicBezTo>
                <a:cubicBezTo>
                  <a:pt x="159" y="201"/>
                  <a:pt x="152" y="202"/>
                  <a:pt x="146" y="202"/>
                </a:cubicBezTo>
                <a:cubicBezTo>
                  <a:pt x="137" y="201"/>
                  <a:pt x="137" y="201"/>
                  <a:pt x="137" y="201"/>
                </a:cubicBezTo>
                <a:cubicBezTo>
                  <a:pt x="137" y="201"/>
                  <a:pt x="137" y="201"/>
                  <a:pt x="137" y="201"/>
                </a:cubicBezTo>
                <a:cubicBezTo>
                  <a:pt x="131" y="197"/>
                  <a:pt x="122" y="201"/>
                  <a:pt x="116" y="200"/>
                </a:cubicBezTo>
                <a:cubicBezTo>
                  <a:pt x="107" y="198"/>
                  <a:pt x="109" y="188"/>
                  <a:pt x="102" y="184"/>
                </a:cubicBezTo>
                <a:cubicBezTo>
                  <a:pt x="98" y="182"/>
                  <a:pt x="100" y="176"/>
                  <a:pt x="99" y="172"/>
                </a:cubicBezTo>
                <a:cubicBezTo>
                  <a:pt x="98" y="169"/>
                  <a:pt x="87" y="171"/>
                  <a:pt x="84" y="171"/>
                </a:cubicBezTo>
                <a:cubicBezTo>
                  <a:pt x="76" y="171"/>
                  <a:pt x="69" y="179"/>
                  <a:pt x="63" y="169"/>
                </a:cubicBezTo>
                <a:cubicBezTo>
                  <a:pt x="63" y="169"/>
                  <a:pt x="53" y="154"/>
                  <a:pt x="52" y="154"/>
                </a:cubicBezTo>
                <a:cubicBezTo>
                  <a:pt x="50" y="153"/>
                  <a:pt x="47" y="153"/>
                  <a:pt x="45" y="152"/>
                </a:cubicBezTo>
                <a:cubicBezTo>
                  <a:pt x="38" y="150"/>
                  <a:pt x="28" y="146"/>
                  <a:pt x="28" y="137"/>
                </a:cubicBezTo>
                <a:cubicBezTo>
                  <a:pt x="28" y="129"/>
                  <a:pt x="23" y="129"/>
                  <a:pt x="20" y="123"/>
                </a:cubicBezTo>
                <a:cubicBezTo>
                  <a:pt x="18" y="115"/>
                  <a:pt x="18" y="109"/>
                  <a:pt x="12" y="102"/>
                </a:cubicBezTo>
                <a:cubicBezTo>
                  <a:pt x="6" y="95"/>
                  <a:pt x="8" y="93"/>
                  <a:pt x="8" y="84"/>
                </a:cubicBezTo>
                <a:cubicBezTo>
                  <a:pt x="8" y="78"/>
                  <a:pt x="1" y="76"/>
                  <a:pt x="0" y="73"/>
                </a:cubicBezTo>
                <a:cubicBezTo>
                  <a:pt x="12" y="73"/>
                  <a:pt x="17" y="66"/>
                  <a:pt x="20" y="55"/>
                </a:cubicBezTo>
                <a:cubicBezTo>
                  <a:pt x="23" y="46"/>
                  <a:pt x="23" y="46"/>
                  <a:pt x="23" y="46"/>
                </a:cubicBezTo>
                <a:cubicBezTo>
                  <a:pt x="23" y="46"/>
                  <a:pt x="23" y="46"/>
                  <a:pt x="23" y="46"/>
                </a:cubicBezTo>
                <a:cubicBezTo>
                  <a:pt x="25" y="45"/>
                  <a:pt x="27" y="45"/>
                  <a:pt x="30" y="45"/>
                </a:cubicBezTo>
                <a:cubicBezTo>
                  <a:pt x="61" y="45"/>
                  <a:pt x="61" y="45"/>
                  <a:pt x="61" y="45"/>
                </a:cubicBezTo>
                <a:cubicBezTo>
                  <a:pt x="68" y="46"/>
                  <a:pt x="70" y="48"/>
                  <a:pt x="78" y="50"/>
                </a:cubicBezTo>
                <a:cubicBezTo>
                  <a:pt x="85" y="52"/>
                  <a:pt x="95" y="53"/>
                  <a:pt x="101" y="49"/>
                </a:cubicBezTo>
                <a:cubicBezTo>
                  <a:pt x="113" y="43"/>
                  <a:pt x="121" y="52"/>
                  <a:pt x="132" y="54"/>
                </a:cubicBezTo>
                <a:cubicBezTo>
                  <a:pt x="140" y="56"/>
                  <a:pt x="150" y="52"/>
                  <a:pt x="155" y="45"/>
                </a:cubicBezTo>
                <a:cubicBezTo>
                  <a:pt x="156" y="43"/>
                  <a:pt x="164" y="39"/>
                  <a:pt x="166" y="39"/>
                </a:cubicBezTo>
                <a:cubicBezTo>
                  <a:pt x="166" y="38"/>
                  <a:pt x="166" y="38"/>
                  <a:pt x="166" y="38"/>
                </a:cubicBezTo>
                <a:cubicBezTo>
                  <a:pt x="161" y="38"/>
                  <a:pt x="154" y="34"/>
                  <a:pt x="150" y="31"/>
                </a:cubicBezTo>
                <a:cubicBezTo>
                  <a:pt x="143" y="26"/>
                  <a:pt x="133" y="36"/>
                  <a:pt x="125" y="33"/>
                </a:cubicBezTo>
                <a:cubicBezTo>
                  <a:pt x="120" y="31"/>
                  <a:pt x="117" y="25"/>
                  <a:pt x="113" y="22"/>
                </a:cubicBezTo>
                <a:cubicBezTo>
                  <a:pt x="110" y="20"/>
                  <a:pt x="110" y="18"/>
                  <a:pt x="112" y="16"/>
                </a:cubicBezTo>
                <a:cubicBezTo>
                  <a:pt x="112" y="16"/>
                  <a:pt x="112" y="16"/>
                  <a:pt x="112" y="16"/>
                </a:cubicBezTo>
                <a:cubicBezTo>
                  <a:pt x="127" y="19"/>
                  <a:pt x="127" y="19"/>
                  <a:pt x="127" y="19"/>
                </a:cubicBezTo>
                <a:cubicBezTo>
                  <a:pt x="136" y="20"/>
                  <a:pt x="139" y="20"/>
                  <a:pt x="145" y="14"/>
                </a:cubicBezTo>
                <a:cubicBezTo>
                  <a:pt x="153" y="7"/>
                  <a:pt x="167" y="15"/>
                  <a:pt x="173" y="20"/>
                </a:cubicBezTo>
                <a:cubicBezTo>
                  <a:pt x="177" y="23"/>
                  <a:pt x="184" y="26"/>
                  <a:pt x="187" y="20"/>
                </a:cubicBezTo>
                <a:cubicBezTo>
                  <a:pt x="190" y="13"/>
                  <a:pt x="190" y="13"/>
                  <a:pt x="197" y="13"/>
                </a:cubicBezTo>
                <a:cubicBezTo>
                  <a:pt x="210" y="16"/>
                  <a:pt x="210" y="16"/>
                  <a:pt x="210" y="16"/>
                </a:cubicBezTo>
                <a:cubicBezTo>
                  <a:pt x="210" y="16"/>
                  <a:pt x="210" y="16"/>
                  <a:pt x="210" y="16"/>
                </a:cubicBezTo>
                <a:cubicBezTo>
                  <a:pt x="224" y="20"/>
                  <a:pt x="224" y="20"/>
                  <a:pt x="224" y="20"/>
                </a:cubicBezTo>
                <a:cubicBezTo>
                  <a:pt x="228" y="20"/>
                  <a:pt x="238" y="14"/>
                  <a:pt x="240" y="11"/>
                </a:cubicBezTo>
                <a:cubicBezTo>
                  <a:pt x="242" y="8"/>
                  <a:pt x="245" y="2"/>
                  <a:pt x="248" y="1"/>
                </a:cubicBezTo>
                <a:cubicBezTo>
                  <a:pt x="250" y="0"/>
                  <a:pt x="256" y="4"/>
                  <a:pt x="258" y="5"/>
                </a:cubicBezTo>
                <a:cubicBezTo>
                  <a:pt x="263" y="6"/>
                  <a:pt x="269" y="7"/>
                  <a:pt x="274" y="9"/>
                </a:cubicBezTo>
                <a:cubicBezTo>
                  <a:pt x="278" y="10"/>
                  <a:pt x="283" y="15"/>
                  <a:pt x="285" y="18"/>
                </a:cubicBezTo>
                <a:cubicBezTo>
                  <a:pt x="285" y="18"/>
                  <a:pt x="285" y="18"/>
                  <a:pt x="285" y="18"/>
                </a:cubicBezTo>
                <a:cubicBezTo>
                  <a:pt x="290" y="35"/>
                  <a:pt x="290" y="35"/>
                  <a:pt x="290" y="35"/>
                </a:cubicBezTo>
                <a:cubicBezTo>
                  <a:pt x="290" y="35"/>
                  <a:pt x="290" y="35"/>
                  <a:pt x="290" y="35"/>
                </a:cubicBezTo>
                <a:cubicBezTo>
                  <a:pt x="277" y="42"/>
                  <a:pt x="263" y="36"/>
                  <a:pt x="265" y="55"/>
                </a:cubicBezTo>
                <a:cubicBezTo>
                  <a:pt x="266" y="64"/>
                  <a:pt x="263" y="82"/>
                  <a:pt x="255" y="87"/>
                </a:cubicBezTo>
                <a:cubicBezTo>
                  <a:pt x="250" y="92"/>
                  <a:pt x="246" y="92"/>
                  <a:pt x="247" y="100"/>
                </a:cubicBezTo>
                <a:cubicBezTo>
                  <a:pt x="248" y="109"/>
                  <a:pt x="251" y="120"/>
                  <a:pt x="254" y="129"/>
                </a:cubicBezTo>
                <a:cubicBezTo>
                  <a:pt x="256" y="135"/>
                  <a:pt x="247" y="148"/>
                  <a:pt x="251" y="15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4" name="Freeform 62"/>
          <p:cNvSpPr>
            <a:spLocks/>
          </p:cNvSpPr>
          <p:nvPr/>
        </p:nvSpPr>
        <p:spPr bwMode="auto">
          <a:xfrm>
            <a:off x="5257987" y="1708745"/>
            <a:ext cx="477194" cy="548528"/>
          </a:xfrm>
          <a:custGeom>
            <a:avLst/>
            <a:gdLst/>
            <a:ahLst/>
            <a:cxnLst>
              <a:cxn ang="0">
                <a:pos x="151" y="22"/>
              </a:cxn>
              <a:cxn ang="0">
                <a:pos x="156" y="30"/>
              </a:cxn>
              <a:cxn ang="0">
                <a:pos x="148" y="41"/>
              </a:cxn>
              <a:cxn ang="0">
                <a:pos x="137" y="55"/>
              </a:cxn>
              <a:cxn ang="0">
                <a:pos x="126" y="63"/>
              </a:cxn>
              <a:cxn ang="0">
                <a:pos x="131" y="86"/>
              </a:cxn>
              <a:cxn ang="0">
                <a:pos x="146" y="100"/>
              </a:cxn>
              <a:cxn ang="0">
                <a:pos x="147" y="106"/>
              </a:cxn>
              <a:cxn ang="0">
                <a:pos x="147" y="106"/>
              </a:cxn>
              <a:cxn ang="0">
                <a:pos x="140" y="110"/>
              </a:cxn>
              <a:cxn ang="0">
                <a:pos x="137" y="120"/>
              </a:cxn>
              <a:cxn ang="0">
                <a:pos x="130" y="138"/>
              </a:cxn>
              <a:cxn ang="0">
                <a:pos x="96" y="142"/>
              </a:cxn>
              <a:cxn ang="0">
                <a:pos x="92" y="161"/>
              </a:cxn>
              <a:cxn ang="0">
                <a:pos x="92" y="179"/>
              </a:cxn>
              <a:cxn ang="0">
                <a:pos x="92" y="179"/>
              </a:cxn>
              <a:cxn ang="0">
                <a:pos x="85" y="178"/>
              </a:cxn>
              <a:cxn ang="0">
                <a:pos x="77" y="171"/>
              </a:cxn>
              <a:cxn ang="0">
                <a:pos x="73" y="163"/>
              </a:cxn>
              <a:cxn ang="0">
                <a:pos x="47" y="164"/>
              </a:cxn>
              <a:cxn ang="0">
                <a:pos x="28" y="164"/>
              </a:cxn>
              <a:cxn ang="0">
                <a:pos x="16" y="148"/>
              </a:cxn>
              <a:cxn ang="0">
                <a:pos x="5" y="148"/>
              </a:cxn>
              <a:cxn ang="0">
                <a:pos x="5" y="148"/>
              </a:cxn>
              <a:cxn ang="0">
                <a:pos x="0" y="131"/>
              </a:cxn>
              <a:cxn ang="0">
                <a:pos x="0" y="131"/>
              </a:cxn>
              <a:cxn ang="0">
                <a:pos x="7" y="124"/>
              </a:cxn>
              <a:cxn ang="0">
                <a:pos x="15" y="119"/>
              </a:cxn>
              <a:cxn ang="0">
                <a:pos x="25" y="113"/>
              </a:cxn>
              <a:cxn ang="0">
                <a:pos x="33" y="94"/>
              </a:cxn>
              <a:cxn ang="0">
                <a:pos x="43" y="88"/>
              </a:cxn>
              <a:cxn ang="0">
                <a:pos x="42" y="65"/>
              </a:cxn>
              <a:cxn ang="0">
                <a:pos x="42" y="59"/>
              </a:cxn>
              <a:cxn ang="0">
                <a:pos x="47" y="54"/>
              </a:cxn>
              <a:cxn ang="0">
                <a:pos x="46" y="48"/>
              </a:cxn>
              <a:cxn ang="0">
                <a:pos x="41" y="35"/>
              </a:cxn>
              <a:cxn ang="0">
                <a:pos x="44" y="28"/>
              </a:cxn>
              <a:cxn ang="0">
                <a:pos x="44" y="20"/>
              </a:cxn>
              <a:cxn ang="0">
                <a:pos x="53" y="13"/>
              </a:cxn>
              <a:cxn ang="0">
                <a:pos x="60" y="0"/>
              </a:cxn>
              <a:cxn ang="0">
                <a:pos x="60" y="0"/>
              </a:cxn>
              <a:cxn ang="0">
                <a:pos x="61" y="1"/>
              </a:cxn>
              <a:cxn ang="0">
                <a:pos x="86" y="8"/>
              </a:cxn>
              <a:cxn ang="0">
                <a:pos x="119" y="19"/>
              </a:cxn>
              <a:cxn ang="0">
                <a:pos x="151" y="22"/>
              </a:cxn>
            </a:cxnLst>
            <a:rect l="0" t="0" r="r" b="b"/>
            <a:pathLst>
              <a:path w="156" h="179">
                <a:moveTo>
                  <a:pt x="151" y="22"/>
                </a:moveTo>
                <a:cubicBezTo>
                  <a:pt x="156" y="30"/>
                  <a:pt x="156" y="30"/>
                  <a:pt x="156" y="30"/>
                </a:cubicBezTo>
                <a:cubicBezTo>
                  <a:pt x="153" y="34"/>
                  <a:pt x="149" y="35"/>
                  <a:pt x="148" y="41"/>
                </a:cubicBezTo>
                <a:cubicBezTo>
                  <a:pt x="147" y="47"/>
                  <a:pt x="141" y="50"/>
                  <a:pt x="137" y="55"/>
                </a:cubicBezTo>
                <a:cubicBezTo>
                  <a:pt x="134" y="58"/>
                  <a:pt x="126" y="58"/>
                  <a:pt x="126" y="63"/>
                </a:cubicBezTo>
                <a:cubicBezTo>
                  <a:pt x="136" y="70"/>
                  <a:pt x="126" y="78"/>
                  <a:pt x="131" y="86"/>
                </a:cubicBezTo>
                <a:cubicBezTo>
                  <a:pt x="136" y="93"/>
                  <a:pt x="145" y="91"/>
                  <a:pt x="146" y="100"/>
                </a:cubicBezTo>
                <a:cubicBezTo>
                  <a:pt x="147" y="106"/>
                  <a:pt x="147" y="106"/>
                  <a:pt x="147" y="106"/>
                </a:cubicBezTo>
                <a:cubicBezTo>
                  <a:pt x="147" y="106"/>
                  <a:pt x="147" y="106"/>
                  <a:pt x="147" y="106"/>
                </a:cubicBezTo>
                <a:cubicBezTo>
                  <a:pt x="144" y="107"/>
                  <a:pt x="141" y="108"/>
                  <a:pt x="140" y="110"/>
                </a:cubicBezTo>
                <a:cubicBezTo>
                  <a:pt x="137" y="113"/>
                  <a:pt x="138" y="116"/>
                  <a:pt x="137" y="120"/>
                </a:cubicBezTo>
                <a:cubicBezTo>
                  <a:pt x="136" y="130"/>
                  <a:pt x="143" y="133"/>
                  <a:pt x="130" y="138"/>
                </a:cubicBezTo>
                <a:cubicBezTo>
                  <a:pt x="117" y="142"/>
                  <a:pt x="108" y="131"/>
                  <a:pt x="96" y="142"/>
                </a:cubicBezTo>
                <a:cubicBezTo>
                  <a:pt x="93" y="145"/>
                  <a:pt x="92" y="156"/>
                  <a:pt x="92" y="161"/>
                </a:cubicBezTo>
                <a:cubicBezTo>
                  <a:pt x="92" y="168"/>
                  <a:pt x="94" y="172"/>
                  <a:pt x="92" y="179"/>
                </a:cubicBezTo>
                <a:cubicBezTo>
                  <a:pt x="92" y="179"/>
                  <a:pt x="92" y="179"/>
                  <a:pt x="92" y="179"/>
                </a:cubicBezTo>
                <a:cubicBezTo>
                  <a:pt x="85" y="178"/>
                  <a:pt x="85" y="178"/>
                  <a:pt x="85" y="178"/>
                </a:cubicBezTo>
                <a:cubicBezTo>
                  <a:pt x="82" y="177"/>
                  <a:pt x="78" y="174"/>
                  <a:pt x="77" y="171"/>
                </a:cubicBezTo>
                <a:cubicBezTo>
                  <a:pt x="76" y="168"/>
                  <a:pt x="75" y="164"/>
                  <a:pt x="73" y="163"/>
                </a:cubicBezTo>
                <a:cubicBezTo>
                  <a:pt x="69" y="162"/>
                  <a:pt x="50" y="162"/>
                  <a:pt x="47" y="164"/>
                </a:cubicBezTo>
                <a:cubicBezTo>
                  <a:pt x="39" y="167"/>
                  <a:pt x="35" y="169"/>
                  <a:pt x="28" y="164"/>
                </a:cubicBezTo>
                <a:cubicBezTo>
                  <a:pt x="23" y="160"/>
                  <a:pt x="17" y="154"/>
                  <a:pt x="16" y="148"/>
                </a:cubicBezTo>
                <a:cubicBezTo>
                  <a:pt x="13" y="147"/>
                  <a:pt x="8" y="147"/>
                  <a:pt x="5" y="148"/>
                </a:cubicBezTo>
                <a:cubicBezTo>
                  <a:pt x="5" y="148"/>
                  <a:pt x="5" y="148"/>
                  <a:pt x="5" y="148"/>
                </a:cubicBezTo>
                <a:cubicBezTo>
                  <a:pt x="0" y="131"/>
                  <a:pt x="0" y="131"/>
                  <a:pt x="0" y="131"/>
                </a:cubicBezTo>
                <a:cubicBezTo>
                  <a:pt x="0" y="131"/>
                  <a:pt x="0" y="131"/>
                  <a:pt x="0" y="131"/>
                </a:cubicBezTo>
                <a:cubicBezTo>
                  <a:pt x="7" y="124"/>
                  <a:pt x="7" y="124"/>
                  <a:pt x="7" y="124"/>
                </a:cubicBezTo>
                <a:cubicBezTo>
                  <a:pt x="9" y="121"/>
                  <a:pt x="13" y="120"/>
                  <a:pt x="15" y="119"/>
                </a:cubicBezTo>
                <a:cubicBezTo>
                  <a:pt x="19" y="118"/>
                  <a:pt x="22" y="115"/>
                  <a:pt x="25" y="113"/>
                </a:cubicBezTo>
                <a:cubicBezTo>
                  <a:pt x="29" y="109"/>
                  <a:pt x="29" y="96"/>
                  <a:pt x="33" y="94"/>
                </a:cubicBezTo>
                <a:cubicBezTo>
                  <a:pt x="37" y="93"/>
                  <a:pt x="42" y="93"/>
                  <a:pt x="43" y="88"/>
                </a:cubicBezTo>
                <a:cubicBezTo>
                  <a:pt x="44" y="80"/>
                  <a:pt x="36" y="72"/>
                  <a:pt x="42" y="65"/>
                </a:cubicBezTo>
                <a:cubicBezTo>
                  <a:pt x="43" y="64"/>
                  <a:pt x="42" y="61"/>
                  <a:pt x="42" y="59"/>
                </a:cubicBezTo>
                <a:cubicBezTo>
                  <a:pt x="42" y="55"/>
                  <a:pt x="47" y="56"/>
                  <a:pt x="47" y="54"/>
                </a:cubicBezTo>
                <a:cubicBezTo>
                  <a:pt x="47" y="52"/>
                  <a:pt x="46" y="50"/>
                  <a:pt x="46" y="48"/>
                </a:cubicBezTo>
                <a:cubicBezTo>
                  <a:pt x="44" y="44"/>
                  <a:pt x="40" y="39"/>
                  <a:pt x="41" y="35"/>
                </a:cubicBezTo>
                <a:cubicBezTo>
                  <a:pt x="41" y="32"/>
                  <a:pt x="43" y="30"/>
                  <a:pt x="44" y="28"/>
                </a:cubicBezTo>
                <a:cubicBezTo>
                  <a:pt x="44" y="26"/>
                  <a:pt x="43" y="20"/>
                  <a:pt x="44" y="20"/>
                </a:cubicBezTo>
                <a:cubicBezTo>
                  <a:pt x="48" y="18"/>
                  <a:pt x="51" y="18"/>
                  <a:pt x="53" y="13"/>
                </a:cubicBezTo>
                <a:cubicBezTo>
                  <a:pt x="60" y="0"/>
                  <a:pt x="60" y="0"/>
                  <a:pt x="60" y="0"/>
                </a:cubicBezTo>
                <a:cubicBezTo>
                  <a:pt x="60" y="0"/>
                  <a:pt x="60" y="0"/>
                  <a:pt x="60" y="0"/>
                </a:cubicBezTo>
                <a:cubicBezTo>
                  <a:pt x="60" y="1"/>
                  <a:pt x="60" y="1"/>
                  <a:pt x="61" y="1"/>
                </a:cubicBezTo>
                <a:cubicBezTo>
                  <a:pt x="70" y="5"/>
                  <a:pt x="76" y="8"/>
                  <a:pt x="86" y="8"/>
                </a:cubicBezTo>
                <a:cubicBezTo>
                  <a:pt x="92" y="4"/>
                  <a:pt x="113" y="16"/>
                  <a:pt x="119" y="19"/>
                </a:cubicBezTo>
                <a:cubicBezTo>
                  <a:pt x="128" y="23"/>
                  <a:pt x="141" y="23"/>
                  <a:pt x="151" y="22"/>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5" name="Freeform 63"/>
          <p:cNvSpPr>
            <a:spLocks/>
          </p:cNvSpPr>
          <p:nvPr/>
        </p:nvSpPr>
        <p:spPr bwMode="auto">
          <a:xfrm>
            <a:off x="5139919" y="2158881"/>
            <a:ext cx="450137" cy="484574"/>
          </a:xfrm>
          <a:custGeom>
            <a:avLst/>
            <a:gdLst/>
            <a:ahLst/>
            <a:cxnLst>
              <a:cxn ang="0">
                <a:pos x="44" y="1"/>
              </a:cxn>
              <a:cxn ang="0">
                <a:pos x="55" y="1"/>
              </a:cxn>
              <a:cxn ang="0">
                <a:pos x="67" y="17"/>
              </a:cxn>
              <a:cxn ang="0">
                <a:pos x="86" y="17"/>
              </a:cxn>
              <a:cxn ang="0">
                <a:pos x="112" y="16"/>
              </a:cxn>
              <a:cxn ang="0">
                <a:pos x="116" y="24"/>
              </a:cxn>
              <a:cxn ang="0">
                <a:pos x="124" y="31"/>
              </a:cxn>
              <a:cxn ang="0">
                <a:pos x="131" y="32"/>
              </a:cxn>
              <a:cxn ang="0">
                <a:pos x="131" y="32"/>
              </a:cxn>
              <a:cxn ang="0">
                <a:pos x="136" y="46"/>
              </a:cxn>
              <a:cxn ang="0">
                <a:pos x="147" y="53"/>
              </a:cxn>
              <a:cxn ang="0">
                <a:pos x="147" y="53"/>
              </a:cxn>
              <a:cxn ang="0">
                <a:pos x="140" y="59"/>
              </a:cxn>
              <a:cxn ang="0">
                <a:pos x="127" y="69"/>
              </a:cxn>
              <a:cxn ang="0">
                <a:pos x="119" y="80"/>
              </a:cxn>
              <a:cxn ang="0">
                <a:pos x="113" y="86"/>
              </a:cxn>
              <a:cxn ang="0">
                <a:pos x="103" y="91"/>
              </a:cxn>
              <a:cxn ang="0">
                <a:pos x="97" y="102"/>
              </a:cxn>
              <a:cxn ang="0">
                <a:pos x="90" y="102"/>
              </a:cxn>
              <a:cxn ang="0">
                <a:pos x="89" y="111"/>
              </a:cxn>
              <a:cxn ang="0">
                <a:pos x="90" y="119"/>
              </a:cxn>
              <a:cxn ang="0">
                <a:pos x="80" y="122"/>
              </a:cxn>
              <a:cxn ang="0">
                <a:pos x="57" y="124"/>
              </a:cxn>
              <a:cxn ang="0">
                <a:pos x="48" y="139"/>
              </a:cxn>
              <a:cxn ang="0">
                <a:pos x="47" y="158"/>
              </a:cxn>
              <a:cxn ang="0">
                <a:pos x="47" y="158"/>
              </a:cxn>
              <a:cxn ang="0">
                <a:pos x="33" y="151"/>
              </a:cxn>
              <a:cxn ang="0">
                <a:pos x="14" y="149"/>
              </a:cxn>
              <a:cxn ang="0">
                <a:pos x="7" y="140"/>
              </a:cxn>
              <a:cxn ang="0">
                <a:pos x="3" y="136"/>
              </a:cxn>
              <a:cxn ang="0">
                <a:pos x="5" y="130"/>
              </a:cxn>
              <a:cxn ang="0">
                <a:pos x="5" y="130"/>
              </a:cxn>
              <a:cxn ang="0">
                <a:pos x="5" y="119"/>
              </a:cxn>
              <a:cxn ang="0">
                <a:pos x="5" y="119"/>
              </a:cxn>
              <a:cxn ang="0">
                <a:pos x="8" y="95"/>
              </a:cxn>
              <a:cxn ang="0">
                <a:pos x="1" y="66"/>
              </a:cxn>
              <a:cxn ang="0">
                <a:pos x="9" y="53"/>
              </a:cxn>
              <a:cxn ang="0">
                <a:pos x="19" y="21"/>
              </a:cxn>
              <a:cxn ang="0">
                <a:pos x="44" y="1"/>
              </a:cxn>
            </a:cxnLst>
            <a:rect l="0" t="0" r="r" b="b"/>
            <a:pathLst>
              <a:path w="147" h="158">
                <a:moveTo>
                  <a:pt x="44" y="1"/>
                </a:moveTo>
                <a:cubicBezTo>
                  <a:pt x="47" y="0"/>
                  <a:pt x="52" y="0"/>
                  <a:pt x="55" y="1"/>
                </a:cubicBezTo>
                <a:cubicBezTo>
                  <a:pt x="56" y="7"/>
                  <a:pt x="62" y="13"/>
                  <a:pt x="67" y="17"/>
                </a:cubicBezTo>
                <a:cubicBezTo>
                  <a:pt x="74" y="22"/>
                  <a:pt x="78" y="20"/>
                  <a:pt x="86" y="17"/>
                </a:cubicBezTo>
                <a:cubicBezTo>
                  <a:pt x="89" y="15"/>
                  <a:pt x="108" y="15"/>
                  <a:pt x="112" y="16"/>
                </a:cubicBezTo>
                <a:cubicBezTo>
                  <a:pt x="114" y="17"/>
                  <a:pt x="115" y="21"/>
                  <a:pt x="116" y="24"/>
                </a:cubicBezTo>
                <a:cubicBezTo>
                  <a:pt x="117" y="27"/>
                  <a:pt x="121" y="30"/>
                  <a:pt x="124" y="31"/>
                </a:cubicBezTo>
                <a:cubicBezTo>
                  <a:pt x="131" y="32"/>
                  <a:pt x="131" y="32"/>
                  <a:pt x="131" y="32"/>
                </a:cubicBezTo>
                <a:cubicBezTo>
                  <a:pt x="131" y="32"/>
                  <a:pt x="131" y="32"/>
                  <a:pt x="131" y="32"/>
                </a:cubicBezTo>
                <a:cubicBezTo>
                  <a:pt x="136" y="46"/>
                  <a:pt x="136" y="46"/>
                  <a:pt x="136" y="46"/>
                </a:cubicBezTo>
                <a:cubicBezTo>
                  <a:pt x="147" y="53"/>
                  <a:pt x="147" y="53"/>
                  <a:pt x="147" y="53"/>
                </a:cubicBezTo>
                <a:cubicBezTo>
                  <a:pt x="147" y="53"/>
                  <a:pt x="147" y="53"/>
                  <a:pt x="147" y="53"/>
                </a:cubicBezTo>
                <a:cubicBezTo>
                  <a:pt x="140" y="59"/>
                  <a:pt x="140" y="59"/>
                  <a:pt x="140" y="59"/>
                </a:cubicBezTo>
                <a:cubicBezTo>
                  <a:pt x="135" y="61"/>
                  <a:pt x="131" y="65"/>
                  <a:pt x="127" y="69"/>
                </a:cubicBezTo>
                <a:cubicBezTo>
                  <a:pt x="123" y="72"/>
                  <a:pt x="123" y="77"/>
                  <a:pt x="119" y="80"/>
                </a:cubicBezTo>
                <a:cubicBezTo>
                  <a:pt x="117" y="82"/>
                  <a:pt x="115" y="84"/>
                  <a:pt x="113" y="86"/>
                </a:cubicBezTo>
                <a:cubicBezTo>
                  <a:pt x="109" y="90"/>
                  <a:pt x="110" y="91"/>
                  <a:pt x="103" y="91"/>
                </a:cubicBezTo>
                <a:cubicBezTo>
                  <a:pt x="95" y="92"/>
                  <a:pt x="102" y="101"/>
                  <a:pt x="97" y="102"/>
                </a:cubicBezTo>
                <a:cubicBezTo>
                  <a:pt x="95" y="103"/>
                  <a:pt x="92" y="101"/>
                  <a:pt x="90" y="102"/>
                </a:cubicBezTo>
                <a:cubicBezTo>
                  <a:pt x="87" y="103"/>
                  <a:pt x="90" y="108"/>
                  <a:pt x="89" y="111"/>
                </a:cubicBezTo>
                <a:cubicBezTo>
                  <a:pt x="89" y="115"/>
                  <a:pt x="92" y="115"/>
                  <a:pt x="90" y="119"/>
                </a:cubicBezTo>
                <a:cubicBezTo>
                  <a:pt x="88" y="122"/>
                  <a:pt x="84" y="123"/>
                  <a:pt x="80" y="122"/>
                </a:cubicBezTo>
                <a:cubicBezTo>
                  <a:pt x="71" y="119"/>
                  <a:pt x="65" y="117"/>
                  <a:pt x="57" y="124"/>
                </a:cubicBezTo>
                <a:cubicBezTo>
                  <a:pt x="52" y="128"/>
                  <a:pt x="52" y="135"/>
                  <a:pt x="48" y="139"/>
                </a:cubicBezTo>
                <a:cubicBezTo>
                  <a:pt x="42" y="143"/>
                  <a:pt x="47" y="151"/>
                  <a:pt x="47" y="158"/>
                </a:cubicBezTo>
                <a:cubicBezTo>
                  <a:pt x="47" y="158"/>
                  <a:pt x="47" y="158"/>
                  <a:pt x="47" y="158"/>
                </a:cubicBezTo>
                <a:cubicBezTo>
                  <a:pt x="40" y="157"/>
                  <a:pt x="37" y="155"/>
                  <a:pt x="33" y="151"/>
                </a:cubicBezTo>
                <a:cubicBezTo>
                  <a:pt x="27" y="145"/>
                  <a:pt x="21" y="149"/>
                  <a:pt x="14" y="149"/>
                </a:cubicBezTo>
                <a:cubicBezTo>
                  <a:pt x="10" y="149"/>
                  <a:pt x="9" y="143"/>
                  <a:pt x="7" y="140"/>
                </a:cubicBezTo>
                <a:cubicBezTo>
                  <a:pt x="5" y="139"/>
                  <a:pt x="4" y="138"/>
                  <a:pt x="3" y="136"/>
                </a:cubicBezTo>
                <a:cubicBezTo>
                  <a:pt x="3" y="133"/>
                  <a:pt x="5" y="132"/>
                  <a:pt x="5" y="130"/>
                </a:cubicBezTo>
                <a:cubicBezTo>
                  <a:pt x="5" y="130"/>
                  <a:pt x="5" y="130"/>
                  <a:pt x="5" y="130"/>
                </a:cubicBezTo>
                <a:cubicBezTo>
                  <a:pt x="5" y="119"/>
                  <a:pt x="5" y="119"/>
                  <a:pt x="5" y="119"/>
                </a:cubicBezTo>
                <a:cubicBezTo>
                  <a:pt x="5" y="119"/>
                  <a:pt x="5" y="119"/>
                  <a:pt x="5" y="119"/>
                </a:cubicBezTo>
                <a:cubicBezTo>
                  <a:pt x="1" y="114"/>
                  <a:pt x="10" y="101"/>
                  <a:pt x="8" y="95"/>
                </a:cubicBezTo>
                <a:cubicBezTo>
                  <a:pt x="5" y="86"/>
                  <a:pt x="2" y="75"/>
                  <a:pt x="1" y="66"/>
                </a:cubicBezTo>
                <a:cubicBezTo>
                  <a:pt x="0" y="58"/>
                  <a:pt x="4" y="58"/>
                  <a:pt x="9" y="53"/>
                </a:cubicBezTo>
                <a:cubicBezTo>
                  <a:pt x="17" y="48"/>
                  <a:pt x="20" y="30"/>
                  <a:pt x="19" y="21"/>
                </a:cubicBezTo>
                <a:cubicBezTo>
                  <a:pt x="17" y="2"/>
                  <a:pt x="31" y="8"/>
                  <a:pt x="44" y="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6" name="Freeform 64"/>
          <p:cNvSpPr>
            <a:spLocks/>
          </p:cNvSpPr>
          <p:nvPr/>
        </p:nvSpPr>
        <p:spPr bwMode="auto">
          <a:xfrm>
            <a:off x="4967735" y="1693987"/>
            <a:ext cx="474735" cy="423079"/>
          </a:xfrm>
          <a:custGeom>
            <a:avLst/>
            <a:gdLst/>
            <a:ahLst/>
            <a:cxnLst>
              <a:cxn ang="0">
                <a:pos x="155" y="5"/>
              </a:cxn>
              <a:cxn ang="0">
                <a:pos x="148" y="18"/>
              </a:cxn>
              <a:cxn ang="0">
                <a:pos x="139" y="25"/>
              </a:cxn>
              <a:cxn ang="0">
                <a:pos x="139" y="33"/>
              </a:cxn>
              <a:cxn ang="0">
                <a:pos x="136" y="40"/>
              </a:cxn>
              <a:cxn ang="0">
                <a:pos x="141" y="53"/>
              </a:cxn>
              <a:cxn ang="0">
                <a:pos x="142" y="59"/>
              </a:cxn>
              <a:cxn ang="0">
                <a:pos x="137" y="64"/>
              </a:cxn>
              <a:cxn ang="0">
                <a:pos x="137" y="70"/>
              </a:cxn>
              <a:cxn ang="0">
                <a:pos x="138" y="93"/>
              </a:cxn>
              <a:cxn ang="0">
                <a:pos x="128" y="99"/>
              </a:cxn>
              <a:cxn ang="0">
                <a:pos x="120" y="118"/>
              </a:cxn>
              <a:cxn ang="0">
                <a:pos x="110" y="124"/>
              </a:cxn>
              <a:cxn ang="0">
                <a:pos x="102" y="129"/>
              </a:cxn>
              <a:cxn ang="0">
                <a:pos x="95" y="136"/>
              </a:cxn>
              <a:cxn ang="0">
                <a:pos x="95" y="136"/>
              </a:cxn>
              <a:cxn ang="0">
                <a:pos x="84" y="127"/>
              </a:cxn>
              <a:cxn ang="0">
                <a:pos x="68" y="123"/>
              </a:cxn>
              <a:cxn ang="0">
                <a:pos x="58" y="119"/>
              </a:cxn>
              <a:cxn ang="0">
                <a:pos x="50" y="129"/>
              </a:cxn>
              <a:cxn ang="0">
                <a:pos x="34" y="138"/>
              </a:cxn>
              <a:cxn ang="0">
                <a:pos x="20" y="134"/>
              </a:cxn>
              <a:cxn ang="0">
                <a:pos x="20" y="134"/>
              </a:cxn>
              <a:cxn ang="0">
                <a:pos x="36" y="104"/>
              </a:cxn>
              <a:cxn ang="0">
                <a:pos x="36" y="104"/>
              </a:cxn>
              <a:cxn ang="0">
                <a:pos x="53" y="102"/>
              </a:cxn>
              <a:cxn ang="0">
                <a:pos x="60" y="102"/>
              </a:cxn>
              <a:cxn ang="0">
                <a:pos x="93" y="101"/>
              </a:cxn>
              <a:cxn ang="0">
                <a:pos x="91" y="98"/>
              </a:cxn>
              <a:cxn ang="0">
                <a:pos x="77" y="97"/>
              </a:cxn>
              <a:cxn ang="0">
                <a:pos x="59" y="93"/>
              </a:cxn>
              <a:cxn ang="0">
                <a:pos x="42" y="94"/>
              </a:cxn>
              <a:cxn ang="0">
                <a:pos x="19" y="91"/>
              </a:cxn>
              <a:cxn ang="0">
                <a:pos x="8" y="95"/>
              </a:cxn>
              <a:cxn ang="0">
                <a:pos x="2" y="87"/>
              </a:cxn>
              <a:cxn ang="0">
                <a:pos x="0" y="86"/>
              </a:cxn>
              <a:cxn ang="0">
                <a:pos x="0" y="86"/>
              </a:cxn>
              <a:cxn ang="0">
                <a:pos x="4" y="75"/>
              </a:cxn>
              <a:cxn ang="0">
                <a:pos x="16" y="62"/>
              </a:cxn>
              <a:cxn ang="0">
                <a:pos x="23" y="51"/>
              </a:cxn>
              <a:cxn ang="0">
                <a:pos x="25" y="39"/>
              </a:cxn>
              <a:cxn ang="0">
                <a:pos x="33" y="37"/>
              </a:cxn>
              <a:cxn ang="0">
                <a:pos x="47" y="48"/>
              </a:cxn>
              <a:cxn ang="0">
                <a:pos x="58" y="40"/>
              </a:cxn>
              <a:cxn ang="0">
                <a:pos x="76" y="40"/>
              </a:cxn>
              <a:cxn ang="0">
                <a:pos x="86" y="31"/>
              </a:cxn>
              <a:cxn ang="0">
                <a:pos x="88" y="15"/>
              </a:cxn>
              <a:cxn ang="0">
                <a:pos x="88" y="15"/>
              </a:cxn>
              <a:cxn ang="0">
                <a:pos x="138" y="6"/>
              </a:cxn>
              <a:cxn ang="0">
                <a:pos x="155" y="5"/>
              </a:cxn>
            </a:cxnLst>
            <a:rect l="0" t="0" r="r" b="b"/>
            <a:pathLst>
              <a:path w="155" h="138">
                <a:moveTo>
                  <a:pt x="155" y="5"/>
                </a:moveTo>
                <a:cubicBezTo>
                  <a:pt x="148" y="18"/>
                  <a:pt x="148" y="18"/>
                  <a:pt x="148" y="18"/>
                </a:cubicBezTo>
                <a:cubicBezTo>
                  <a:pt x="146" y="23"/>
                  <a:pt x="143" y="23"/>
                  <a:pt x="139" y="25"/>
                </a:cubicBezTo>
                <a:cubicBezTo>
                  <a:pt x="138" y="25"/>
                  <a:pt x="139" y="31"/>
                  <a:pt x="139" y="33"/>
                </a:cubicBezTo>
                <a:cubicBezTo>
                  <a:pt x="138" y="35"/>
                  <a:pt x="136" y="37"/>
                  <a:pt x="136" y="40"/>
                </a:cubicBezTo>
                <a:cubicBezTo>
                  <a:pt x="135" y="44"/>
                  <a:pt x="139" y="49"/>
                  <a:pt x="141" y="53"/>
                </a:cubicBezTo>
                <a:cubicBezTo>
                  <a:pt x="141" y="55"/>
                  <a:pt x="142" y="57"/>
                  <a:pt x="142" y="59"/>
                </a:cubicBezTo>
                <a:cubicBezTo>
                  <a:pt x="142" y="61"/>
                  <a:pt x="137" y="60"/>
                  <a:pt x="137" y="64"/>
                </a:cubicBezTo>
                <a:cubicBezTo>
                  <a:pt x="137" y="66"/>
                  <a:pt x="138" y="69"/>
                  <a:pt x="137" y="70"/>
                </a:cubicBezTo>
                <a:cubicBezTo>
                  <a:pt x="131" y="77"/>
                  <a:pt x="139" y="85"/>
                  <a:pt x="138" y="93"/>
                </a:cubicBezTo>
                <a:cubicBezTo>
                  <a:pt x="137" y="98"/>
                  <a:pt x="132" y="98"/>
                  <a:pt x="128" y="99"/>
                </a:cubicBezTo>
                <a:cubicBezTo>
                  <a:pt x="124" y="101"/>
                  <a:pt x="124" y="114"/>
                  <a:pt x="120" y="118"/>
                </a:cubicBezTo>
                <a:cubicBezTo>
                  <a:pt x="117" y="120"/>
                  <a:pt x="114" y="123"/>
                  <a:pt x="110" y="124"/>
                </a:cubicBezTo>
                <a:cubicBezTo>
                  <a:pt x="108" y="125"/>
                  <a:pt x="104" y="126"/>
                  <a:pt x="102" y="129"/>
                </a:cubicBezTo>
                <a:cubicBezTo>
                  <a:pt x="95" y="136"/>
                  <a:pt x="95" y="136"/>
                  <a:pt x="95" y="136"/>
                </a:cubicBezTo>
                <a:cubicBezTo>
                  <a:pt x="95" y="136"/>
                  <a:pt x="95" y="136"/>
                  <a:pt x="95" y="136"/>
                </a:cubicBezTo>
                <a:cubicBezTo>
                  <a:pt x="93" y="133"/>
                  <a:pt x="88" y="128"/>
                  <a:pt x="84" y="127"/>
                </a:cubicBezTo>
                <a:cubicBezTo>
                  <a:pt x="79" y="125"/>
                  <a:pt x="73" y="124"/>
                  <a:pt x="68" y="123"/>
                </a:cubicBezTo>
                <a:cubicBezTo>
                  <a:pt x="66" y="122"/>
                  <a:pt x="60" y="118"/>
                  <a:pt x="58" y="119"/>
                </a:cubicBezTo>
                <a:cubicBezTo>
                  <a:pt x="55" y="120"/>
                  <a:pt x="52" y="126"/>
                  <a:pt x="50" y="129"/>
                </a:cubicBezTo>
                <a:cubicBezTo>
                  <a:pt x="48" y="132"/>
                  <a:pt x="38" y="138"/>
                  <a:pt x="34" y="138"/>
                </a:cubicBezTo>
                <a:cubicBezTo>
                  <a:pt x="20" y="134"/>
                  <a:pt x="20" y="134"/>
                  <a:pt x="20" y="134"/>
                </a:cubicBezTo>
                <a:cubicBezTo>
                  <a:pt x="20" y="134"/>
                  <a:pt x="20" y="134"/>
                  <a:pt x="20" y="134"/>
                </a:cubicBezTo>
                <a:cubicBezTo>
                  <a:pt x="36" y="104"/>
                  <a:pt x="36" y="104"/>
                  <a:pt x="36" y="104"/>
                </a:cubicBezTo>
                <a:cubicBezTo>
                  <a:pt x="36" y="104"/>
                  <a:pt x="36" y="104"/>
                  <a:pt x="36" y="104"/>
                </a:cubicBezTo>
                <a:cubicBezTo>
                  <a:pt x="40" y="105"/>
                  <a:pt x="49" y="102"/>
                  <a:pt x="53" y="102"/>
                </a:cubicBezTo>
                <a:cubicBezTo>
                  <a:pt x="60" y="102"/>
                  <a:pt x="60" y="102"/>
                  <a:pt x="60" y="102"/>
                </a:cubicBezTo>
                <a:cubicBezTo>
                  <a:pt x="63" y="103"/>
                  <a:pt x="89" y="101"/>
                  <a:pt x="93" y="101"/>
                </a:cubicBezTo>
                <a:cubicBezTo>
                  <a:pt x="93" y="99"/>
                  <a:pt x="92" y="99"/>
                  <a:pt x="91" y="98"/>
                </a:cubicBezTo>
                <a:cubicBezTo>
                  <a:pt x="86" y="98"/>
                  <a:pt x="84" y="94"/>
                  <a:pt x="77" y="97"/>
                </a:cubicBezTo>
                <a:cubicBezTo>
                  <a:pt x="68" y="101"/>
                  <a:pt x="66" y="95"/>
                  <a:pt x="59" y="93"/>
                </a:cubicBezTo>
                <a:cubicBezTo>
                  <a:pt x="53" y="92"/>
                  <a:pt x="48" y="94"/>
                  <a:pt x="42" y="94"/>
                </a:cubicBezTo>
                <a:cubicBezTo>
                  <a:pt x="35" y="94"/>
                  <a:pt x="25" y="89"/>
                  <a:pt x="19" y="91"/>
                </a:cubicBezTo>
                <a:cubicBezTo>
                  <a:pt x="15" y="93"/>
                  <a:pt x="13" y="97"/>
                  <a:pt x="8" y="95"/>
                </a:cubicBezTo>
                <a:cubicBezTo>
                  <a:pt x="5" y="94"/>
                  <a:pt x="4" y="89"/>
                  <a:pt x="2" y="87"/>
                </a:cubicBezTo>
                <a:cubicBezTo>
                  <a:pt x="2" y="86"/>
                  <a:pt x="1" y="86"/>
                  <a:pt x="0" y="86"/>
                </a:cubicBezTo>
                <a:cubicBezTo>
                  <a:pt x="0" y="86"/>
                  <a:pt x="0" y="86"/>
                  <a:pt x="0" y="86"/>
                </a:cubicBezTo>
                <a:cubicBezTo>
                  <a:pt x="4" y="75"/>
                  <a:pt x="4" y="75"/>
                  <a:pt x="4" y="75"/>
                </a:cubicBezTo>
                <a:cubicBezTo>
                  <a:pt x="7" y="68"/>
                  <a:pt x="16" y="68"/>
                  <a:pt x="16" y="62"/>
                </a:cubicBezTo>
                <a:cubicBezTo>
                  <a:pt x="16" y="54"/>
                  <a:pt x="20" y="56"/>
                  <a:pt x="23" y="51"/>
                </a:cubicBezTo>
                <a:cubicBezTo>
                  <a:pt x="25" y="47"/>
                  <a:pt x="24" y="43"/>
                  <a:pt x="25" y="39"/>
                </a:cubicBezTo>
                <a:cubicBezTo>
                  <a:pt x="26" y="34"/>
                  <a:pt x="30" y="37"/>
                  <a:pt x="33" y="37"/>
                </a:cubicBezTo>
                <a:cubicBezTo>
                  <a:pt x="43" y="37"/>
                  <a:pt x="39" y="46"/>
                  <a:pt x="47" y="48"/>
                </a:cubicBezTo>
                <a:cubicBezTo>
                  <a:pt x="53" y="50"/>
                  <a:pt x="58" y="46"/>
                  <a:pt x="58" y="40"/>
                </a:cubicBezTo>
                <a:cubicBezTo>
                  <a:pt x="58" y="32"/>
                  <a:pt x="70" y="43"/>
                  <a:pt x="76" y="40"/>
                </a:cubicBezTo>
                <a:cubicBezTo>
                  <a:pt x="80" y="38"/>
                  <a:pt x="82" y="34"/>
                  <a:pt x="86" y="31"/>
                </a:cubicBezTo>
                <a:cubicBezTo>
                  <a:pt x="90" y="28"/>
                  <a:pt x="87" y="19"/>
                  <a:pt x="88" y="15"/>
                </a:cubicBezTo>
                <a:cubicBezTo>
                  <a:pt x="88" y="15"/>
                  <a:pt x="88" y="15"/>
                  <a:pt x="88" y="15"/>
                </a:cubicBezTo>
                <a:cubicBezTo>
                  <a:pt x="105" y="17"/>
                  <a:pt x="125" y="16"/>
                  <a:pt x="138" y="6"/>
                </a:cubicBezTo>
                <a:cubicBezTo>
                  <a:pt x="146" y="0"/>
                  <a:pt x="145" y="1"/>
                  <a:pt x="155" y="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7" name="Freeform 65"/>
          <p:cNvSpPr>
            <a:spLocks/>
          </p:cNvSpPr>
          <p:nvPr/>
        </p:nvSpPr>
        <p:spPr bwMode="auto">
          <a:xfrm>
            <a:off x="4692242" y="3081292"/>
            <a:ext cx="605101" cy="440298"/>
          </a:xfrm>
          <a:custGeom>
            <a:avLst/>
            <a:gdLst/>
            <a:ahLst/>
            <a:cxnLst>
              <a:cxn ang="0">
                <a:pos x="164" y="89"/>
              </a:cxn>
              <a:cxn ang="0">
                <a:pos x="164" y="77"/>
              </a:cxn>
              <a:cxn ang="0">
                <a:pos x="167" y="69"/>
              </a:cxn>
              <a:cxn ang="0">
                <a:pos x="172" y="59"/>
              </a:cxn>
              <a:cxn ang="0">
                <a:pos x="180" y="42"/>
              </a:cxn>
              <a:cxn ang="0">
                <a:pos x="186" y="37"/>
              </a:cxn>
              <a:cxn ang="0">
                <a:pos x="193" y="27"/>
              </a:cxn>
              <a:cxn ang="0">
                <a:pos x="198" y="22"/>
              </a:cxn>
              <a:cxn ang="0">
                <a:pos x="198" y="22"/>
              </a:cxn>
              <a:cxn ang="0">
                <a:pos x="188" y="17"/>
              </a:cxn>
              <a:cxn ang="0">
                <a:pos x="178" y="11"/>
              </a:cxn>
              <a:cxn ang="0">
                <a:pos x="175" y="5"/>
              </a:cxn>
              <a:cxn ang="0">
                <a:pos x="161" y="3"/>
              </a:cxn>
              <a:cxn ang="0">
                <a:pos x="136" y="1"/>
              </a:cxn>
              <a:cxn ang="0">
                <a:pos x="114" y="8"/>
              </a:cxn>
              <a:cxn ang="0">
                <a:pos x="101" y="10"/>
              </a:cxn>
              <a:cxn ang="0">
                <a:pos x="88" y="20"/>
              </a:cxn>
              <a:cxn ang="0">
                <a:pos x="68" y="16"/>
              </a:cxn>
              <a:cxn ang="0">
                <a:pos x="59" y="16"/>
              </a:cxn>
              <a:cxn ang="0">
                <a:pos x="59" y="16"/>
              </a:cxn>
              <a:cxn ang="0">
                <a:pos x="55" y="18"/>
              </a:cxn>
              <a:cxn ang="0">
                <a:pos x="48" y="33"/>
              </a:cxn>
              <a:cxn ang="0">
                <a:pos x="29" y="40"/>
              </a:cxn>
              <a:cxn ang="0">
                <a:pos x="13" y="61"/>
              </a:cxn>
              <a:cxn ang="0">
                <a:pos x="12" y="81"/>
              </a:cxn>
              <a:cxn ang="0">
                <a:pos x="2" y="109"/>
              </a:cxn>
              <a:cxn ang="0">
                <a:pos x="7" y="114"/>
              </a:cxn>
              <a:cxn ang="0">
                <a:pos x="14" y="122"/>
              </a:cxn>
              <a:cxn ang="0">
                <a:pos x="17" y="133"/>
              </a:cxn>
              <a:cxn ang="0">
                <a:pos x="17" y="133"/>
              </a:cxn>
              <a:cxn ang="0">
                <a:pos x="38" y="132"/>
              </a:cxn>
              <a:cxn ang="0">
                <a:pos x="43" y="135"/>
              </a:cxn>
              <a:cxn ang="0">
                <a:pos x="50" y="133"/>
              </a:cxn>
              <a:cxn ang="0">
                <a:pos x="66" y="141"/>
              </a:cxn>
              <a:cxn ang="0">
                <a:pos x="70" y="143"/>
              </a:cxn>
              <a:cxn ang="0">
                <a:pos x="75" y="137"/>
              </a:cxn>
              <a:cxn ang="0">
                <a:pos x="83" y="127"/>
              </a:cxn>
              <a:cxn ang="0">
                <a:pos x="107" y="121"/>
              </a:cxn>
              <a:cxn ang="0">
                <a:pos x="117" y="124"/>
              </a:cxn>
              <a:cxn ang="0">
                <a:pos x="124" y="127"/>
              </a:cxn>
              <a:cxn ang="0">
                <a:pos x="132" y="126"/>
              </a:cxn>
              <a:cxn ang="0">
                <a:pos x="134" y="114"/>
              </a:cxn>
              <a:cxn ang="0">
                <a:pos x="141" y="94"/>
              </a:cxn>
              <a:cxn ang="0">
                <a:pos x="152" y="90"/>
              </a:cxn>
              <a:cxn ang="0">
                <a:pos x="164" y="89"/>
              </a:cxn>
            </a:cxnLst>
            <a:rect l="0" t="0" r="r" b="b"/>
            <a:pathLst>
              <a:path w="198" h="144">
                <a:moveTo>
                  <a:pt x="164" y="89"/>
                </a:moveTo>
                <a:cubicBezTo>
                  <a:pt x="164" y="77"/>
                  <a:pt x="164" y="77"/>
                  <a:pt x="164" y="77"/>
                </a:cubicBezTo>
                <a:cubicBezTo>
                  <a:pt x="165" y="74"/>
                  <a:pt x="166" y="71"/>
                  <a:pt x="167" y="69"/>
                </a:cubicBezTo>
                <a:cubicBezTo>
                  <a:pt x="170" y="66"/>
                  <a:pt x="172" y="64"/>
                  <a:pt x="172" y="59"/>
                </a:cubicBezTo>
                <a:cubicBezTo>
                  <a:pt x="172" y="52"/>
                  <a:pt x="176" y="47"/>
                  <a:pt x="180" y="42"/>
                </a:cubicBezTo>
                <a:cubicBezTo>
                  <a:pt x="182" y="38"/>
                  <a:pt x="183" y="39"/>
                  <a:pt x="186" y="37"/>
                </a:cubicBezTo>
                <a:cubicBezTo>
                  <a:pt x="189" y="34"/>
                  <a:pt x="190" y="31"/>
                  <a:pt x="193" y="27"/>
                </a:cubicBezTo>
                <a:cubicBezTo>
                  <a:pt x="198" y="22"/>
                  <a:pt x="198" y="22"/>
                  <a:pt x="198" y="22"/>
                </a:cubicBezTo>
                <a:cubicBezTo>
                  <a:pt x="198" y="22"/>
                  <a:pt x="198" y="22"/>
                  <a:pt x="198" y="22"/>
                </a:cubicBezTo>
                <a:cubicBezTo>
                  <a:pt x="198" y="19"/>
                  <a:pt x="190" y="18"/>
                  <a:pt x="188" y="17"/>
                </a:cubicBezTo>
                <a:cubicBezTo>
                  <a:pt x="184" y="16"/>
                  <a:pt x="181" y="14"/>
                  <a:pt x="178" y="11"/>
                </a:cubicBezTo>
                <a:cubicBezTo>
                  <a:pt x="176" y="9"/>
                  <a:pt x="177" y="6"/>
                  <a:pt x="175" y="5"/>
                </a:cubicBezTo>
                <a:cubicBezTo>
                  <a:pt x="171" y="3"/>
                  <a:pt x="165" y="4"/>
                  <a:pt x="161" y="3"/>
                </a:cubicBezTo>
                <a:cubicBezTo>
                  <a:pt x="153" y="2"/>
                  <a:pt x="145" y="0"/>
                  <a:pt x="136" y="1"/>
                </a:cubicBezTo>
                <a:cubicBezTo>
                  <a:pt x="127" y="2"/>
                  <a:pt x="122" y="6"/>
                  <a:pt x="114" y="8"/>
                </a:cubicBezTo>
                <a:cubicBezTo>
                  <a:pt x="109" y="10"/>
                  <a:pt x="105" y="9"/>
                  <a:pt x="101" y="10"/>
                </a:cubicBezTo>
                <a:cubicBezTo>
                  <a:pt x="96" y="11"/>
                  <a:pt x="93" y="19"/>
                  <a:pt x="88" y="20"/>
                </a:cubicBezTo>
                <a:cubicBezTo>
                  <a:pt x="79" y="22"/>
                  <a:pt x="76" y="22"/>
                  <a:pt x="68" y="16"/>
                </a:cubicBezTo>
                <a:cubicBezTo>
                  <a:pt x="59" y="16"/>
                  <a:pt x="59" y="16"/>
                  <a:pt x="59" y="16"/>
                </a:cubicBezTo>
                <a:cubicBezTo>
                  <a:pt x="59" y="16"/>
                  <a:pt x="59" y="16"/>
                  <a:pt x="59" y="16"/>
                </a:cubicBezTo>
                <a:cubicBezTo>
                  <a:pt x="55" y="18"/>
                  <a:pt x="55" y="18"/>
                  <a:pt x="55" y="18"/>
                </a:cubicBezTo>
                <a:cubicBezTo>
                  <a:pt x="51" y="22"/>
                  <a:pt x="51" y="28"/>
                  <a:pt x="48" y="33"/>
                </a:cubicBezTo>
                <a:cubicBezTo>
                  <a:pt x="45" y="39"/>
                  <a:pt x="36" y="41"/>
                  <a:pt x="29" y="40"/>
                </a:cubicBezTo>
                <a:cubicBezTo>
                  <a:pt x="18" y="38"/>
                  <a:pt x="14" y="51"/>
                  <a:pt x="13" y="61"/>
                </a:cubicBezTo>
                <a:cubicBezTo>
                  <a:pt x="13" y="65"/>
                  <a:pt x="14" y="78"/>
                  <a:pt x="12" y="81"/>
                </a:cubicBezTo>
                <a:cubicBezTo>
                  <a:pt x="12" y="92"/>
                  <a:pt x="10" y="101"/>
                  <a:pt x="2" y="109"/>
                </a:cubicBezTo>
                <a:cubicBezTo>
                  <a:pt x="0" y="111"/>
                  <a:pt x="6" y="113"/>
                  <a:pt x="7" y="114"/>
                </a:cubicBezTo>
                <a:cubicBezTo>
                  <a:pt x="10" y="115"/>
                  <a:pt x="14" y="119"/>
                  <a:pt x="14" y="122"/>
                </a:cubicBezTo>
                <a:cubicBezTo>
                  <a:pt x="17" y="133"/>
                  <a:pt x="17" y="133"/>
                  <a:pt x="17" y="133"/>
                </a:cubicBezTo>
                <a:cubicBezTo>
                  <a:pt x="17" y="133"/>
                  <a:pt x="17" y="133"/>
                  <a:pt x="17" y="133"/>
                </a:cubicBezTo>
                <a:cubicBezTo>
                  <a:pt x="38" y="132"/>
                  <a:pt x="38" y="132"/>
                  <a:pt x="38" y="132"/>
                </a:cubicBezTo>
                <a:cubicBezTo>
                  <a:pt x="43" y="131"/>
                  <a:pt x="41" y="132"/>
                  <a:pt x="43" y="135"/>
                </a:cubicBezTo>
                <a:cubicBezTo>
                  <a:pt x="44" y="136"/>
                  <a:pt x="49" y="133"/>
                  <a:pt x="50" y="133"/>
                </a:cubicBezTo>
                <a:cubicBezTo>
                  <a:pt x="58" y="131"/>
                  <a:pt x="63" y="133"/>
                  <a:pt x="66" y="141"/>
                </a:cubicBezTo>
                <a:cubicBezTo>
                  <a:pt x="66" y="142"/>
                  <a:pt x="68" y="143"/>
                  <a:pt x="70" y="143"/>
                </a:cubicBezTo>
                <a:cubicBezTo>
                  <a:pt x="72" y="144"/>
                  <a:pt x="74" y="138"/>
                  <a:pt x="75" y="137"/>
                </a:cubicBezTo>
                <a:cubicBezTo>
                  <a:pt x="77" y="133"/>
                  <a:pt x="79" y="129"/>
                  <a:pt x="83" y="127"/>
                </a:cubicBezTo>
                <a:cubicBezTo>
                  <a:pt x="91" y="119"/>
                  <a:pt x="96" y="112"/>
                  <a:pt x="107" y="121"/>
                </a:cubicBezTo>
                <a:cubicBezTo>
                  <a:pt x="110" y="124"/>
                  <a:pt x="113" y="124"/>
                  <a:pt x="117" y="124"/>
                </a:cubicBezTo>
                <a:cubicBezTo>
                  <a:pt x="120" y="124"/>
                  <a:pt x="122" y="125"/>
                  <a:pt x="124" y="127"/>
                </a:cubicBezTo>
                <a:cubicBezTo>
                  <a:pt x="127" y="129"/>
                  <a:pt x="129" y="127"/>
                  <a:pt x="132" y="126"/>
                </a:cubicBezTo>
                <a:cubicBezTo>
                  <a:pt x="138" y="125"/>
                  <a:pt x="134" y="118"/>
                  <a:pt x="134" y="114"/>
                </a:cubicBezTo>
                <a:cubicBezTo>
                  <a:pt x="134" y="107"/>
                  <a:pt x="134" y="98"/>
                  <a:pt x="141" y="94"/>
                </a:cubicBezTo>
                <a:cubicBezTo>
                  <a:pt x="144" y="92"/>
                  <a:pt x="148" y="91"/>
                  <a:pt x="152" y="90"/>
                </a:cubicBezTo>
                <a:cubicBezTo>
                  <a:pt x="155" y="90"/>
                  <a:pt x="161" y="91"/>
                  <a:pt x="164" y="89"/>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8" name="Freeform 66"/>
          <p:cNvSpPr>
            <a:spLocks/>
          </p:cNvSpPr>
          <p:nvPr/>
        </p:nvSpPr>
        <p:spPr bwMode="auto">
          <a:xfrm>
            <a:off x="4647966" y="2505708"/>
            <a:ext cx="836319" cy="641999"/>
          </a:xfrm>
          <a:custGeom>
            <a:avLst/>
            <a:gdLst/>
            <a:ahLst/>
            <a:cxnLst>
              <a:cxn ang="0">
                <a:pos x="166" y="17"/>
              </a:cxn>
              <a:cxn ang="0">
                <a:pos x="164" y="23"/>
              </a:cxn>
              <a:cxn ang="0">
                <a:pos x="175" y="36"/>
              </a:cxn>
              <a:cxn ang="0">
                <a:pos x="208" y="45"/>
              </a:cxn>
              <a:cxn ang="0">
                <a:pos x="225" y="40"/>
              </a:cxn>
              <a:cxn ang="0">
                <a:pos x="239" y="55"/>
              </a:cxn>
              <a:cxn ang="0">
                <a:pos x="255" y="69"/>
              </a:cxn>
              <a:cxn ang="0">
                <a:pos x="262" y="92"/>
              </a:cxn>
              <a:cxn ang="0">
                <a:pos x="262" y="107"/>
              </a:cxn>
              <a:cxn ang="0">
                <a:pos x="270" y="123"/>
              </a:cxn>
              <a:cxn ang="0">
                <a:pos x="274" y="129"/>
              </a:cxn>
              <a:cxn ang="0">
                <a:pos x="263" y="142"/>
              </a:cxn>
              <a:cxn ang="0">
                <a:pos x="241" y="171"/>
              </a:cxn>
              <a:cxn ang="0">
                <a:pos x="213" y="210"/>
              </a:cxn>
              <a:cxn ang="0">
                <a:pos x="203" y="205"/>
              </a:cxn>
              <a:cxn ang="0">
                <a:pos x="190" y="193"/>
              </a:cxn>
              <a:cxn ang="0">
                <a:pos x="151" y="189"/>
              </a:cxn>
              <a:cxn ang="0">
                <a:pos x="116" y="198"/>
              </a:cxn>
              <a:cxn ang="0">
                <a:pos x="83" y="204"/>
              </a:cxn>
              <a:cxn ang="0">
                <a:pos x="74" y="204"/>
              </a:cxn>
              <a:cxn ang="0">
                <a:pos x="42" y="173"/>
              </a:cxn>
              <a:cxn ang="0">
                <a:pos x="26" y="153"/>
              </a:cxn>
              <a:cxn ang="0">
                <a:pos x="0" y="145"/>
              </a:cxn>
              <a:cxn ang="0">
                <a:pos x="6" y="137"/>
              </a:cxn>
              <a:cxn ang="0">
                <a:pos x="4" y="118"/>
              </a:cxn>
              <a:cxn ang="0">
                <a:pos x="34" y="106"/>
              </a:cxn>
              <a:cxn ang="0">
                <a:pos x="47" y="88"/>
              </a:cxn>
              <a:cxn ang="0">
                <a:pos x="52" y="54"/>
              </a:cxn>
              <a:cxn ang="0">
                <a:pos x="61" y="55"/>
              </a:cxn>
              <a:cxn ang="0">
                <a:pos x="88" y="48"/>
              </a:cxn>
              <a:cxn ang="0">
                <a:pos x="108" y="22"/>
              </a:cxn>
              <a:cxn ang="0">
                <a:pos x="125" y="2"/>
              </a:cxn>
              <a:cxn ang="0">
                <a:pos x="146" y="3"/>
              </a:cxn>
              <a:cxn ang="0">
                <a:pos x="166" y="6"/>
              </a:cxn>
            </a:cxnLst>
            <a:rect l="0" t="0" r="r" b="b"/>
            <a:pathLst>
              <a:path w="274" h="210">
                <a:moveTo>
                  <a:pt x="166" y="6"/>
                </a:moveTo>
                <a:cubicBezTo>
                  <a:pt x="166" y="17"/>
                  <a:pt x="166" y="17"/>
                  <a:pt x="166" y="17"/>
                </a:cubicBezTo>
                <a:cubicBezTo>
                  <a:pt x="166" y="17"/>
                  <a:pt x="166" y="17"/>
                  <a:pt x="166" y="17"/>
                </a:cubicBezTo>
                <a:cubicBezTo>
                  <a:pt x="166" y="19"/>
                  <a:pt x="164" y="20"/>
                  <a:pt x="164" y="23"/>
                </a:cubicBezTo>
                <a:cubicBezTo>
                  <a:pt x="165" y="25"/>
                  <a:pt x="166" y="26"/>
                  <a:pt x="168" y="27"/>
                </a:cubicBezTo>
                <a:cubicBezTo>
                  <a:pt x="170" y="30"/>
                  <a:pt x="171" y="36"/>
                  <a:pt x="175" y="36"/>
                </a:cubicBezTo>
                <a:cubicBezTo>
                  <a:pt x="182" y="36"/>
                  <a:pt x="188" y="32"/>
                  <a:pt x="194" y="38"/>
                </a:cubicBezTo>
                <a:cubicBezTo>
                  <a:pt x="198" y="42"/>
                  <a:pt x="201" y="44"/>
                  <a:pt x="208" y="45"/>
                </a:cubicBezTo>
                <a:cubicBezTo>
                  <a:pt x="208" y="45"/>
                  <a:pt x="208" y="45"/>
                  <a:pt x="208" y="45"/>
                </a:cubicBezTo>
                <a:cubicBezTo>
                  <a:pt x="225" y="40"/>
                  <a:pt x="225" y="40"/>
                  <a:pt x="225" y="40"/>
                </a:cubicBezTo>
                <a:cubicBezTo>
                  <a:pt x="226" y="40"/>
                  <a:pt x="233" y="39"/>
                  <a:pt x="233" y="40"/>
                </a:cubicBezTo>
                <a:cubicBezTo>
                  <a:pt x="234" y="46"/>
                  <a:pt x="238" y="50"/>
                  <a:pt x="239" y="55"/>
                </a:cubicBezTo>
                <a:cubicBezTo>
                  <a:pt x="241" y="60"/>
                  <a:pt x="242" y="64"/>
                  <a:pt x="247" y="66"/>
                </a:cubicBezTo>
                <a:cubicBezTo>
                  <a:pt x="249" y="67"/>
                  <a:pt x="255" y="67"/>
                  <a:pt x="255" y="69"/>
                </a:cubicBezTo>
                <a:cubicBezTo>
                  <a:pt x="256" y="83"/>
                  <a:pt x="256" y="83"/>
                  <a:pt x="256" y="83"/>
                </a:cubicBezTo>
                <a:cubicBezTo>
                  <a:pt x="256" y="85"/>
                  <a:pt x="263" y="92"/>
                  <a:pt x="262" y="92"/>
                </a:cubicBezTo>
                <a:cubicBezTo>
                  <a:pt x="262" y="94"/>
                  <a:pt x="257" y="97"/>
                  <a:pt x="257" y="100"/>
                </a:cubicBezTo>
                <a:cubicBezTo>
                  <a:pt x="257" y="103"/>
                  <a:pt x="260" y="105"/>
                  <a:pt x="262" y="107"/>
                </a:cubicBezTo>
                <a:cubicBezTo>
                  <a:pt x="263" y="109"/>
                  <a:pt x="262" y="113"/>
                  <a:pt x="263" y="116"/>
                </a:cubicBezTo>
                <a:cubicBezTo>
                  <a:pt x="265" y="119"/>
                  <a:pt x="267" y="121"/>
                  <a:pt x="270" y="123"/>
                </a:cubicBezTo>
                <a:cubicBezTo>
                  <a:pt x="274" y="129"/>
                  <a:pt x="274" y="129"/>
                  <a:pt x="274" y="129"/>
                </a:cubicBezTo>
                <a:cubicBezTo>
                  <a:pt x="274" y="129"/>
                  <a:pt x="274" y="129"/>
                  <a:pt x="274" y="129"/>
                </a:cubicBezTo>
                <a:cubicBezTo>
                  <a:pt x="272" y="132"/>
                  <a:pt x="270" y="135"/>
                  <a:pt x="268" y="137"/>
                </a:cubicBezTo>
                <a:cubicBezTo>
                  <a:pt x="267" y="138"/>
                  <a:pt x="265" y="141"/>
                  <a:pt x="263" y="142"/>
                </a:cubicBezTo>
                <a:cubicBezTo>
                  <a:pt x="261" y="143"/>
                  <a:pt x="258" y="143"/>
                  <a:pt x="256" y="143"/>
                </a:cubicBezTo>
                <a:cubicBezTo>
                  <a:pt x="244" y="147"/>
                  <a:pt x="241" y="159"/>
                  <a:pt x="241" y="171"/>
                </a:cubicBezTo>
                <a:cubicBezTo>
                  <a:pt x="242" y="179"/>
                  <a:pt x="234" y="190"/>
                  <a:pt x="228" y="194"/>
                </a:cubicBezTo>
                <a:cubicBezTo>
                  <a:pt x="222" y="199"/>
                  <a:pt x="218" y="205"/>
                  <a:pt x="213" y="210"/>
                </a:cubicBezTo>
                <a:cubicBezTo>
                  <a:pt x="213" y="210"/>
                  <a:pt x="213" y="210"/>
                  <a:pt x="213" y="210"/>
                </a:cubicBezTo>
                <a:cubicBezTo>
                  <a:pt x="213" y="207"/>
                  <a:pt x="205" y="206"/>
                  <a:pt x="203" y="205"/>
                </a:cubicBezTo>
                <a:cubicBezTo>
                  <a:pt x="199" y="204"/>
                  <a:pt x="196" y="202"/>
                  <a:pt x="193" y="199"/>
                </a:cubicBezTo>
                <a:cubicBezTo>
                  <a:pt x="191" y="197"/>
                  <a:pt x="192" y="194"/>
                  <a:pt x="190" y="193"/>
                </a:cubicBezTo>
                <a:cubicBezTo>
                  <a:pt x="186" y="191"/>
                  <a:pt x="180" y="192"/>
                  <a:pt x="176" y="191"/>
                </a:cubicBezTo>
                <a:cubicBezTo>
                  <a:pt x="168" y="190"/>
                  <a:pt x="160" y="188"/>
                  <a:pt x="151" y="189"/>
                </a:cubicBezTo>
                <a:cubicBezTo>
                  <a:pt x="142" y="190"/>
                  <a:pt x="137" y="194"/>
                  <a:pt x="129" y="196"/>
                </a:cubicBezTo>
                <a:cubicBezTo>
                  <a:pt x="124" y="198"/>
                  <a:pt x="120" y="197"/>
                  <a:pt x="116" y="198"/>
                </a:cubicBezTo>
                <a:cubicBezTo>
                  <a:pt x="111" y="199"/>
                  <a:pt x="108" y="207"/>
                  <a:pt x="103" y="208"/>
                </a:cubicBezTo>
                <a:cubicBezTo>
                  <a:pt x="94" y="210"/>
                  <a:pt x="91" y="210"/>
                  <a:pt x="83" y="204"/>
                </a:cubicBezTo>
                <a:cubicBezTo>
                  <a:pt x="74" y="204"/>
                  <a:pt x="74" y="204"/>
                  <a:pt x="74" y="204"/>
                </a:cubicBezTo>
                <a:cubicBezTo>
                  <a:pt x="74" y="204"/>
                  <a:pt x="74" y="204"/>
                  <a:pt x="74" y="204"/>
                </a:cubicBezTo>
                <a:cubicBezTo>
                  <a:pt x="74" y="193"/>
                  <a:pt x="59" y="204"/>
                  <a:pt x="54" y="199"/>
                </a:cubicBezTo>
                <a:cubicBezTo>
                  <a:pt x="49" y="194"/>
                  <a:pt x="42" y="180"/>
                  <a:pt x="42" y="173"/>
                </a:cubicBezTo>
                <a:cubicBezTo>
                  <a:pt x="42" y="162"/>
                  <a:pt x="40" y="167"/>
                  <a:pt x="33" y="160"/>
                </a:cubicBezTo>
                <a:cubicBezTo>
                  <a:pt x="30" y="157"/>
                  <a:pt x="30" y="154"/>
                  <a:pt x="26" y="153"/>
                </a:cubicBezTo>
                <a:cubicBezTo>
                  <a:pt x="22" y="152"/>
                  <a:pt x="15" y="152"/>
                  <a:pt x="10" y="151"/>
                </a:cubicBezTo>
                <a:cubicBezTo>
                  <a:pt x="0" y="145"/>
                  <a:pt x="0" y="145"/>
                  <a:pt x="0" y="145"/>
                </a:cubicBezTo>
                <a:cubicBezTo>
                  <a:pt x="0" y="145"/>
                  <a:pt x="0" y="145"/>
                  <a:pt x="0" y="145"/>
                </a:cubicBezTo>
                <a:cubicBezTo>
                  <a:pt x="5" y="142"/>
                  <a:pt x="8" y="144"/>
                  <a:pt x="6" y="137"/>
                </a:cubicBezTo>
                <a:cubicBezTo>
                  <a:pt x="4" y="133"/>
                  <a:pt x="4" y="128"/>
                  <a:pt x="3" y="123"/>
                </a:cubicBezTo>
                <a:cubicBezTo>
                  <a:pt x="2" y="119"/>
                  <a:pt x="0" y="118"/>
                  <a:pt x="4" y="118"/>
                </a:cubicBezTo>
                <a:cubicBezTo>
                  <a:pt x="9" y="118"/>
                  <a:pt x="12" y="118"/>
                  <a:pt x="16" y="118"/>
                </a:cubicBezTo>
                <a:cubicBezTo>
                  <a:pt x="24" y="117"/>
                  <a:pt x="29" y="112"/>
                  <a:pt x="34" y="106"/>
                </a:cubicBezTo>
                <a:cubicBezTo>
                  <a:pt x="37" y="103"/>
                  <a:pt x="37" y="100"/>
                  <a:pt x="41" y="97"/>
                </a:cubicBezTo>
                <a:cubicBezTo>
                  <a:pt x="43" y="95"/>
                  <a:pt x="47" y="91"/>
                  <a:pt x="47" y="88"/>
                </a:cubicBezTo>
                <a:cubicBezTo>
                  <a:pt x="49" y="78"/>
                  <a:pt x="40" y="74"/>
                  <a:pt x="46" y="64"/>
                </a:cubicBezTo>
                <a:cubicBezTo>
                  <a:pt x="52" y="54"/>
                  <a:pt x="52" y="54"/>
                  <a:pt x="52" y="54"/>
                </a:cubicBezTo>
                <a:cubicBezTo>
                  <a:pt x="52" y="54"/>
                  <a:pt x="52" y="54"/>
                  <a:pt x="52" y="54"/>
                </a:cubicBezTo>
                <a:cubicBezTo>
                  <a:pt x="61" y="55"/>
                  <a:pt x="61" y="55"/>
                  <a:pt x="61" y="55"/>
                </a:cubicBezTo>
                <a:cubicBezTo>
                  <a:pt x="67" y="55"/>
                  <a:pt x="74" y="54"/>
                  <a:pt x="80" y="54"/>
                </a:cubicBezTo>
                <a:cubicBezTo>
                  <a:pt x="85" y="53"/>
                  <a:pt x="86" y="52"/>
                  <a:pt x="88" y="48"/>
                </a:cubicBezTo>
                <a:cubicBezTo>
                  <a:pt x="92" y="40"/>
                  <a:pt x="96" y="33"/>
                  <a:pt x="102" y="27"/>
                </a:cubicBezTo>
                <a:cubicBezTo>
                  <a:pt x="104" y="25"/>
                  <a:pt x="106" y="24"/>
                  <a:pt x="108" y="22"/>
                </a:cubicBezTo>
                <a:cubicBezTo>
                  <a:pt x="113" y="16"/>
                  <a:pt x="120" y="14"/>
                  <a:pt x="122" y="5"/>
                </a:cubicBezTo>
                <a:cubicBezTo>
                  <a:pt x="123" y="3"/>
                  <a:pt x="122" y="0"/>
                  <a:pt x="125" y="2"/>
                </a:cubicBezTo>
                <a:cubicBezTo>
                  <a:pt x="128" y="3"/>
                  <a:pt x="130" y="3"/>
                  <a:pt x="134" y="4"/>
                </a:cubicBezTo>
                <a:cubicBezTo>
                  <a:pt x="138" y="4"/>
                  <a:pt x="143" y="6"/>
                  <a:pt x="146" y="3"/>
                </a:cubicBezTo>
                <a:cubicBezTo>
                  <a:pt x="149" y="1"/>
                  <a:pt x="150" y="1"/>
                  <a:pt x="154" y="2"/>
                </a:cubicBezTo>
                <a:cubicBezTo>
                  <a:pt x="166" y="6"/>
                  <a:pt x="166" y="6"/>
                  <a:pt x="166" y="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39" name="Freeform 67"/>
          <p:cNvSpPr>
            <a:spLocks/>
          </p:cNvSpPr>
          <p:nvPr/>
        </p:nvSpPr>
        <p:spPr bwMode="auto">
          <a:xfrm>
            <a:off x="5107942" y="2879592"/>
            <a:ext cx="964226" cy="883055"/>
          </a:xfrm>
          <a:custGeom>
            <a:avLst/>
            <a:gdLst/>
            <a:ahLst/>
            <a:cxnLst>
              <a:cxn ang="0">
                <a:pos x="77" y="72"/>
              </a:cxn>
              <a:cxn ang="0">
                <a:pos x="105" y="21"/>
              </a:cxn>
              <a:cxn ang="0">
                <a:pos x="117" y="15"/>
              </a:cxn>
              <a:cxn ang="0">
                <a:pos x="123" y="7"/>
              </a:cxn>
              <a:cxn ang="0">
                <a:pos x="151" y="32"/>
              </a:cxn>
              <a:cxn ang="0">
                <a:pos x="187" y="29"/>
              </a:cxn>
              <a:cxn ang="0">
                <a:pos x="199" y="16"/>
              </a:cxn>
              <a:cxn ang="0">
                <a:pos x="232" y="3"/>
              </a:cxn>
              <a:cxn ang="0">
                <a:pos x="262" y="18"/>
              </a:cxn>
              <a:cxn ang="0">
                <a:pos x="287" y="36"/>
              </a:cxn>
              <a:cxn ang="0">
                <a:pos x="298" y="46"/>
              </a:cxn>
              <a:cxn ang="0">
                <a:pos x="300" y="50"/>
              </a:cxn>
              <a:cxn ang="0">
                <a:pos x="310" y="50"/>
              </a:cxn>
              <a:cxn ang="0">
                <a:pos x="300" y="62"/>
              </a:cxn>
              <a:cxn ang="0">
                <a:pos x="293" y="96"/>
              </a:cxn>
              <a:cxn ang="0">
                <a:pos x="287" y="128"/>
              </a:cxn>
              <a:cxn ang="0">
                <a:pos x="246" y="160"/>
              </a:cxn>
              <a:cxn ang="0">
                <a:pos x="245" y="173"/>
              </a:cxn>
              <a:cxn ang="0">
                <a:pos x="218" y="147"/>
              </a:cxn>
              <a:cxn ang="0">
                <a:pos x="193" y="166"/>
              </a:cxn>
              <a:cxn ang="0">
                <a:pos x="149" y="199"/>
              </a:cxn>
              <a:cxn ang="0">
                <a:pos x="123" y="214"/>
              </a:cxn>
              <a:cxn ang="0">
                <a:pos x="109" y="232"/>
              </a:cxn>
              <a:cxn ang="0">
                <a:pos x="94" y="244"/>
              </a:cxn>
              <a:cxn ang="0">
                <a:pos x="79" y="258"/>
              </a:cxn>
              <a:cxn ang="0">
                <a:pos x="78" y="283"/>
              </a:cxn>
              <a:cxn ang="0">
                <a:pos x="71" y="282"/>
              </a:cxn>
              <a:cxn ang="0">
                <a:pos x="52" y="285"/>
              </a:cxn>
              <a:cxn ang="0">
                <a:pos x="39" y="286"/>
              </a:cxn>
              <a:cxn ang="0">
                <a:pos x="5" y="266"/>
              </a:cxn>
              <a:cxn ang="0">
                <a:pos x="0" y="249"/>
              </a:cxn>
              <a:cxn ang="0">
                <a:pos x="21" y="236"/>
              </a:cxn>
              <a:cxn ang="0">
                <a:pos x="64" y="207"/>
              </a:cxn>
              <a:cxn ang="0">
                <a:pos x="55" y="180"/>
              </a:cxn>
              <a:cxn ang="0">
                <a:pos x="44" y="164"/>
              </a:cxn>
              <a:cxn ang="0">
                <a:pos x="28" y="155"/>
              </a:cxn>
              <a:cxn ang="0">
                <a:pos x="28" y="143"/>
              </a:cxn>
              <a:cxn ang="0">
                <a:pos x="36" y="125"/>
              </a:cxn>
              <a:cxn ang="0">
                <a:pos x="50" y="103"/>
              </a:cxn>
              <a:cxn ang="0">
                <a:pos x="62" y="88"/>
              </a:cxn>
            </a:cxnLst>
            <a:rect l="0" t="0" r="r" b="b"/>
            <a:pathLst>
              <a:path w="315" h="288">
                <a:moveTo>
                  <a:pt x="62" y="88"/>
                </a:moveTo>
                <a:cubicBezTo>
                  <a:pt x="67" y="83"/>
                  <a:pt x="71" y="77"/>
                  <a:pt x="77" y="72"/>
                </a:cubicBezTo>
                <a:cubicBezTo>
                  <a:pt x="83" y="68"/>
                  <a:pt x="91" y="57"/>
                  <a:pt x="90" y="49"/>
                </a:cubicBezTo>
                <a:cubicBezTo>
                  <a:pt x="90" y="37"/>
                  <a:pt x="93" y="25"/>
                  <a:pt x="105" y="21"/>
                </a:cubicBezTo>
                <a:cubicBezTo>
                  <a:pt x="107" y="21"/>
                  <a:pt x="110" y="21"/>
                  <a:pt x="112" y="20"/>
                </a:cubicBezTo>
                <a:cubicBezTo>
                  <a:pt x="114" y="19"/>
                  <a:pt x="116" y="16"/>
                  <a:pt x="117" y="15"/>
                </a:cubicBezTo>
                <a:cubicBezTo>
                  <a:pt x="119" y="13"/>
                  <a:pt x="121" y="10"/>
                  <a:pt x="123" y="7"/>
                </a:cubicBezTo>
                <a:cubicBezTo>
                  <a:pt x="123" y="7"/>
                  <a:pt x="123" y="7"/>
                  <a:pt x="123" y="7"/>
                </a:cubicBezTo>
                <a:cubicBezTo>
                  <a:pt x="135" y="12"/>
                  <a:pt x="127" y="23"/>
                  <a:pt x="138" y="30"/>
                </a:cubicBezTo>
                <a:cubicBezTo>
                  <a:pt x="141" y="32"/>
                  <a:pt x="147" y="31"/>
                  <a:pt x="151" y="32"/>
                </a:cubicBezTo>
                <a:cubicBezTo>
                  <a:pt x="158" y="34"/>
                  <a:pt x="163" y="46"/>
                  <a:pt x="172" y="38"/>
                </a:cubicBezTo>
                <a:cubicBezTo>
                  <a:pt x="179" y="33"/>
                  <a:pt x="179" y="30"/>
                  <a:pt x="187" y="29"/>
                </a:cubicBezTo>
                <a:cubicBezTo>
                  <a:pt x="194" y="28"/>
                  <a:pt x="194" y="26"/>
                  <a:pt x="191" y="21"/>
                </a:cubicBezTo>
                <a:cubicBezTo>
                  <a:pt x="187" y="13"/>
                  <a:pt x="192" y="8"/>
                  <a:pt x="199" y="16"/>
                </a:cubicBezTo>
                <a:cubicBezTo>
                  <a:pt x="204" y="21"/>
                  <a:pt x="215" y="13"/>
                  <a:pt x="220" y="11"/>
                </a:cubicBezTo>
                <a:cubicBezTo>
                  <a:pt x="227" y="7"/>
                  <a:pt x="222" y="0"/>
                  <a:pt x="232" y="3"/>
                </a:cubicBezTo>
                <a:cubicBezTo>
                  <a:pt x="239" y="5"/>
                  <a:pt x="247" y="3"/>
                  <a:pt x="254" y="3"/>
                </a:cubicBezTo>
                <a:cubicBezTo>
                  <a:pt x="257" y="8"/>
                  <a:pt x="254" y="15"/>
                  <a:pt x="262" y="18"/>
                </a:cubicBezTo>
                <a:cubicBezTo>
                  <a:pt x="265" y="20"/>
                  <a:pt x="273" y="19"/>
                  <a:pt x="273" y="24"/>
                </a:cubicBezTo>
                <a:cubicBezTo>
                  <a:pt x="275" y="37"/>
                  <a:pt x="284" y="29"/>
                  <a:pt x="287" y="36"/>
                </a:cubicBezTo>
                <a:cubicBezTo>
                  <a:pt x="288" y="38"/>
                  <a:pt x="286" y="42"/>
                  <a:pt x="287" y="44"/>
                </a:cubicBezTo>
                <a:cubicBezTo>
                  <a:pt x="289" y="46"/>
                  <a:pt x="295" y="46"/>
                  <a:pt x="298" y="46"/>
                </a:cubicBezTo>
                <a:cubicBezTo>
                  <a:pt x="298" y="46"/>
                  <a:pt x="298" y="46"/>
                  <a:pt x="298" y="46"/>
                </a:cubicBezTo>
                <a:cubicBezTo>
                  <a:pt x="300" y="50"/>
                  <a:pt x="300" y="50"/>
                  <a:pt x="300" y="50"/>
                </a:cubicBezTo>
                <a:cubicBezTo>
                  <a:pt x="302" y="51"/>
                  <a:pt x="304" y="50"/>
                  <a:pt x="306" y="50"/>
                </a:cubicBezTo>
                <a:cubicBezTo>
                  <a:pt x="307" y="50"/>
                  <a:pt x="309" y="50"/>
                  <a:pt x="310" y="50"/>
                </a:cubicBezTo>
                <a:cubicBezTo>
                  <a:pt x="315" y="50"/>
                  <a:pt x="313" y="56"/>
                  <a:pt x="312" y="59"/>
                </a:cubicBezTo>
                <a:cubicBezTo>
                  <a:pt x="309" y="62"/>
                  <a:pt x="304" y="61"/>
                  <a:pt x="300" y="62"/>
                </a:cubicBezTo>
                <a:cubicBezTo>
                  <a:pt x="297" y="64"/>
                  <a:pt x="297" y="71"/>
                  <a:pt x="296" y="74"/>
                </a:cubicBezTo>
                <a:cubicBezTo>
                  <a:pt x="295" y="81"/>
                  <a:pt x="299" y="90"/>
                  <a:pt x="293" y="96"/>
                </a:cubicBezTo>
                <a:cubicBezTo>
                  <a:pt x="289" y="100"/>
                  <a:pt x="287" y="106"/>
                  <a:pt x="291" y="111"/>
                </a:cubicBezTo>
                <a:cubicBezTo>
                  <a:pt x="299" y="121"/>
                  <a:pt x="293" y="119"/>
                  <a:pt x="287" y="128"/>
                </a:cubicBezTo>
                <a:cubicBezTo>
                  <a:pt x="280" y="135"/>
                  <a:pt x="271" y="140"/>
                  <a:pt x="263" y="146"/>
                </a:cubicBezTo>
                <a:cubicBezTo>
                  <a:pt x="259" y="148"/>
                  <a:pt x="248" y="156"/>
                  <a:pt x="246" y="160"/>
                </a:cubicBezTo>
                <a:cubicBezTo>
                  <a:pt x="244" y="164"/>
                  <a:pt x="247" y="171"/>
                  <a:pt x="245" y="173"/>
                </a:cubicBezTo>
                <a:cubicBezTo>
                  <a:pt x="245" y="173"/>
                  <a:pt x="245" y="173"/>
                  <a:pt x="245" y="173"/>
                </a:cubicBezTo>
                <a:cubicBezTo>
                  <a:pt x="233" y="171"/>
                  <a:pt x="235" y="159"/>
                  <a:pt x="227" y="153"/>
                </a:cubicBezTo>
                <a:cubicBezTo>
                  <a:pt x="225" y="150"/>
                  <a:pt x="221" y="149"/>
                  <a:pt x="218" y="147"/>
                </a:cubicBezTo>
                <a:cubicBezTo>
                  <a:pt x="213" y="144"/>
                  <a:pt x="209" y="146"/>
                  <a:pt x="206" y="151"/>
                </a:cubicBezTo>
                <a:cubicBezTo>
                  <a:pt x="202" y="156"/>
                  <a:pt x="199" y="165"/>
                  <a:pt x="193" y="166"/>
                </a:cubicBezTo>
                <a:cubicBezTo>
                  <a:pt x="186" y="170"/>
                  <a:pt x="174" y="177"/>
                  <a:pt x="171" y="184"/>
                </a:cubicBezTo>
                <a:cubicBezTo>
                  <a:pt x="168" y="194"/>
                  <a:pt x="157" y="193"/>
                  <a:pt x="149" y="199"/>
                </a:cubicBezTo>
                <a:cubicBezTo>
                  <a:pt x="145" y="203"/>
                  <a:pt x="138" y="213"/>
                  <a:pt x="132" y="213"/>
                </a:cubicBezTo>
                <a:cubicBezTo>
                  <a:pt x="128" y="213"/>
                  <a:pt x="126" y="211"/>
                  <a:pt x="123" y="214"/>
                </a:cubicBezTo>
                <a:cubicBezTo>
                  <a:pt x="119" y="218"/>
                  <a:pt x="117" y="222"/>
                  <a:pt x="114" y="226"/>
                </a:cubicBezTo>
                <a:cubicBezTo>
                  <a:pt x="112" y="228"/>
                  <a:pt x="110" y="230"/>
                  <a:pt x="109" y="232"/>
                </a:cubicBezTo>
                <a:cubicBezTo>
                  <a:pt x="107" y="234"/>
                  <a:pt x="105" y="233"/>
                  <a:pt x="103" y="234"/>
                </a:cubicBezTo>
                <a:cubicBezTo>
                  <a:pt x="100" y="237"/>
                  <a:pt x="97" y="242"/>
                  <a:pt x="94" y="244"/>
                </a:cubicBezTo>
                <a:cubicBezTo>
                  <a:pt x="90" y="247"/>
                  <a:pt x="88" y="246"/>
                  <a:pt x="84" y="247"/>
                </a:cubicBezTo>
                <a:cubicBezTo>
                  <a:pt x="80" y="247"/>
                  <a:pt x="82" y="255"/>
                  <a:pt x="79" y="258"/>
                </a:cubicBezTo>
                <a:cubicBezTo>
                  <a:pt x="77" y="260"/>
                  <a:pt x="78" y="263"/>
                  <a:pt x="77" y="265"/>
                </a:cubicBezTo>
                <a:cubicBezTo>
                  <a:pt x="78" y="283"/>
                  <a:pt x="78" y="283"/>
                  <a:pt x="78" y="283"/>
                </a:cubicBezTo>
                <a:cubicBezTo>
                  <a:pt x="78" y="283"/>
                  <a:pt x="78" y="283"/>
                  <a:pt x="78" y="283"/>
                </a:cubicBezTo>
                <a:cubicBezTo>
                  <a:pt x="76" y="283"/>
                  <a:pt x="74" y="281"/>
                  <a:pt x="71" y="282"/>
                </a:cubicBezTo>
                <a:cubicBezTo>
                  <a:pt x="67" y="283"/>
                  <a:pt x="64" y="285"/>
                  <a:pt x="60" y="287"/>
                </a:cubicBezTo>
                <a:cubicBezTo>
                  <a:pt x="57" y="288"/>
                  <a:pt x="54" y="286"/>
                  <a:pt x="52" y="285"/>
                </a:cubicBezTo>
                <a:cubicBezTo>
                  <a:pt x="47" y="283"/>
                  <a:pt x="43" y="286"/>
                  <a:pt x="39" y="286"/>
                </a:cubicBezTo>
                <a:cubicBezTo>
                  <a:pt x="39" y="286"/>
                  <a:pt x="39" y="286"/>
                  <a:pt x="39" y="286"/>
                </a:cubicBezTo>
                <a:cubicBezTo>
                  <a:pt x="15" y="277"/>
                  <a:pt x="15" y="277"/>
                  <a:pt x="15" y="277"/>
                </a:cubicBezTo>
                <a:cubicBezTo>
                  <a:pt x="11" y="273"/>
                  <a:pt x="7" y="271"/>
                  <a:pt x="5" y="266"/>
                </a:cubicBezTo>
                <a:cubicBezTo>
                  <a:pt x="3" y="260"/>
                  <a:pt x="6" y="257"/>
                  <a:pt x="6" y="252"/>
                </a:cubicBezTo>
                <a:cubicBezTo>
                  <a:pt x="5" y="250"/>
                  <a:pt x="2" y="250"/>
                  <a:pt x="0" y="249"/>
                </a:cubicBezTo>
                <a:cubicBezTo>
                  <a:pt x="0" y="248"/>
                  <a:pt x="7" y="245"/>
                  <a:pt x="9" y="244"/>
                </a:cubicBezTo>
                <a:cubicBezTo>
                  <a:pt x="14" y="243"/>
                  <a:pt x="17" y="239"/>
                  <a:pt x="21" y="236"/>
                </a:cubicBezTo>
                <a:cubicBezTo>
                  <a:pt x="29" y="229"/>
                  <a:pt x="36" y="217"/>
                  <a:pt x="47" y="217"/>
                </a:cubicBezTo>
                <a:cubicBezTo>
                  <a:pt x="53" y="217"/>
                  <a:pt x="61" y="212"/>
                  <a:pt x="64" y="207"/>
                </a:cubicBezTo>
                <a:cubicBezTo>
                  <a:pt x="65" y="203"/>
                  <a:pt x="68" y="197"/>
                  <a:pt x="66" y="193"/>
                </a:cubicBezTo>
                <a:cubicBezTo>
                  <a:pt x="63" y="189"/>
                  <a:pt x="57" y="185"/>
                  <a:pt x="55" y="180"/>
                </a:cubicBezTo>
                <a:cubicBezTo>
                  <a:pt x="54" y="177"/>
                  <a:pt x="56" y="173"/>
                  <a:pt x="55" y="170"/>
                </a:cubicBezTo>
                <a:cubicBezTo>
                  <a:pt x="54" y="165"/>
                  <a:pt x="48" y="164"/>
                  <a:pt x="44" y="164"/>
                </a:cubicBezTo>
                <a:cubicBezTo>
                  <a:pt x="41" y="164"/>
                  <a:pt x="41" y="162"/>
                  <a:pt x="39" y="160"/>
                </a:cubicBezTo>
                <a:cubicBezTo>
                  <a:pt x="28" y="155"/>
                  <a:pt x="28" y="155"/>
                  <a:pt x="28" y="155"/>
                </a:cubicBezTo>
                <a:cubicBezTo>
                  <a:pt x="28" y="155"/>
                  <a:pt x="28" y="155"/>
                  <a:pt x="28" y="155"/>
                </a:cubicBezTo>
                <a:cubicBezTo>
                  <a:pt x="28" y="143"/>
                  <a:pt x="28" y="143"/>
                  <a:pt x="28" y="143"/>
                </a:cubicBezTo>
                <a:cubicBezTo>
                  <a:pt x="29" y="140"/>
                  <a:pt x="30" y="137"/>
                  <a:pt x="31" y="135"/>
                </a:cubicBezTo>
                <a:cubicBezTo>
                  <a:pt x="34" y="132"/>
                  <a:pt x="36" y="130"/>
                  <a:pt x="36" y="125"/>
                </a:cubicBezTo>
                <a:cubicBezTo>
                  <a:pt x="36" y="118"/>
                  <a:pt x="40" y="113"/>
                  <a:pt x="44" y="108"/>
                </a:cubicBezTo>
                <a:cubicBezTo>
                  <a:pt x="46" y="104"/>
                  <a:pt x="47" y="105"/>
                  <a:pt x="50" y="103"/>
                </a:cubicBezTo>
                <a:cubicBezTo>
                  <a:pt x="53" y="100"/>
                  <a:pt x="54" y="97"/>
                  <a:pt x="57" y="93"/>
                </a:cubicBezTo>
                <a:cubicBezTo>
                  <a:pt x="62" y="88"/>
                  <a:pt x="62" y="88"/>
                  <a:pt x="62" y="8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0" name="Freeform 68"/>
          <p:cNvSpPr>
            <a:spLocks/>
          </p:cNvSpPr>
          <p:nvPr/>
        </p:nvSpPr>
        <p:spPr bwMode="auto">
          <a:xfrm>
            <a:off x="4945598" y="3964346"/>
            <a:ext cx="1534891" cy="767446"/>
          </a:xfrm>
          <a:custGeom>
            <a:avLst/>
            <a:gdLst/>
            <a:ahLst/>
            <a:cxnLst>
              <a:cxn ang="0">
                <a:pos x="499" y="228"/>
              </a:cxn>
              <a:cxn ang="0">
                <a:pos x="495" y="185"/>
              </a:cxn>
              <a:cxn ang="0">
                <a:pos x="490" y="168"/>
              </a:cxn>
              <a:cxn ang="0">
                <a:pos x="485" y="159"/>
              </a:cxn>
              <a:cxn ang="0">
                <a:pos x="479" y="134"/>
              </a:cxn>
              <a:cxn ang="0">
                <a:pos x="477" y="127"/>
              </a:cxn>
              <a:cxn ang="0">
                <a:pos x="462" y="118"/>
              </a:cxn>
              <a:cxn ang="0">
                <a:pos x="439" y="90"/>
              </a:cxn>
              <a:cxn ang="0">
                <a:pos x="397" y="46"/>
              </a:cxn>
              <a:cxn ang="0">
                <a:pos x="352" y="20"/>
              </a:cxn>
              <a:cxn ang="0">
                <a:pos x="325" y="13"/>
              </a:cxn>
              <a:cxn ang="0">
                <a:pos x="312" y="0"/>
              </a:cxn>
              <a:cxn ang="0">
                <a:pos x="305" y="0"/>
              </a:cxn>
              <a:cxn ang="0">
                <a:pos x="271" y="8"/>
              </a:cxn>
              <a:cxn ang="0">
                <a:pos x="244" y="12"/>
              </a:cxn>
              <a:cxn ang="0">
                <a:pos x="235" y="34"/>
              </a:cxn>
              <a:cxn ang="0">
                <a:pos x="209" y="38"/>
              </a:cxn>
              <a:cxn ang="0">
                <a:pos x="168" y="27"/>
              </a:cxn>
              <a:cxn ang="0">
                <a:pos x="104" y="35"/>
              </a:cxn>
              <a:cxn ang="0">
                <a:pos x="100" y="46"/>
              </a:cxn>
              <a:cxn ang="0">
                <a:pos x="86" y="69"/>
              </a:cxn>
              <a:cxn ang="0">
                <a:pos x="69" y="89"/>
              </a:cxn>
              <a:cxn ang="0">
                <a:pos x="73" y="100"/>
              </a:cxn>
              <a:cxn ang="0">
                <a:pos x="56" y="154"/>
              </a:cxn>
              <a:cxn ang="0">
                <a:pos x="33" y="177"/>
              </a:cxn>
              <a:cxn ang="0">
                <a:pos x="7" y="195"/>
              </a:cxn>
              <a:cxn ang="0">
                <a:pos x="0" y="214"/>
              </a:cxn>
              <a:cxn ang="0">
                <a:pos x="42" y="230"/>
              </a:cxn>
              <a:cxn ang="0">
                <a:pos x="68" y="241"/>
              </a:cxn>
              <a:cxn ang="0">
                <a:pos x="96" y="228"/>
              </a:cxn>
              <a:cxn ang="0">
                <a:pos x="117" y="221"/>
              </a:cxn>
              <a:cxn ang="0">
                <a:pos x="160" y="216"/>
              </a:cxn>
              <a:cxn ang="0">
                <a:pos x="186" y="203"/>
              </a:cxn>
              <a:cxn ang="0">
                <a:pos x="206" y="108"/>
              </a:cxn>
              <a:cxn ang="0">
                <a:pos x="214" y="104"/>
              </a:cxn>
              <a:cxn ang="0">
                <a:pos x="351" y="143"/>
              </a:cxn>
              <a:cxn ang="0">
                <a:pos x="434" y="189"/>
              </a:cxn>
            </a:cxnLst>
            <a:rect l="0" t="0" r="r" b="b"/>
            <a:pathLst>
              <a:path w="501" h="251">
                <a:moveTo>
                  <a:pt x="494" y="251"/>
                </a:moveTo>
                <a:cubicBezTo>
                  <a:pt x="499" y="228"/>
                  <a:pt x="499" y="228"/>
                  <a:pt x="499" y="228"/>
                </a:cubicBezTo>
                <a:cubicBezTo>
                  <a:pt x="501" y="222"/>
                  <a:pt x="499" y="207"/>
                  <a:pt x="498" y="200"/>
                </a:cubicBezTo>
                <a:cubicBezTo>
                  <a:pt x="496" y="195"/>
                  <a:pt x="497" y="190"/>
                  <a:pt x="495" y="185"/>
                </a:cubicBezTo>
                <a:cubicBezTo>
                  <a:pt x="494" y="181"/>
                  <a:pt x="489" y="178"/>
                  <a:pt x="488" y="175"/>
                </a:cubicBezTo>
                <a:cubicBezTo>
                  <a:pt x="490" y="168"/>
                  <a:pt x="490" y="168"/>
                  <a:pt x="490" y="168"/>
                </a:cubicBezTo>
                <a:cubicBezTo>
                  <a:pt x="490" y="168"/>
                  <a:pt x="490" y="168"/>
                  <a:pt x="490" y="168"/>
                </a:cubicBezTo>
                <a:cubicBezTo>
                  <a:pt x="490" y="164"/>
                  <a:pt x="488" y="162"/>
                  <a:pt x="485" y="159"/>
                </a:cubicBezTo>
                <a:cubicBezTo>
                  <a:pt x="483" y="156"/>
                  <a:pt x="481" y="151"/>
                  <a:pt x="481" y="147"/>
                </a:cubicBezTo>
                <a:cubicBezTo>
                  <a:pt x="479" y="134"/>
                  <a:pt x="479" y="134"/>
                  <a:pt x="479" y="134"/>
                </a:cubicBezTo>
                <a:cubicBezTo>
                  <a:pt x="479" y="134"/>
                  <a:pt x="479" y="134"/>
                  <a:pt x="479" y="134"/>
                </a:cubicBezTo>
                <a:cubicBezTo>
                  <a:pt x="479" y="132"/>
                  <a:pt x="479" y="128"/>
                  <a:pt x="477" y="127"/>
                </a:cubicBezTo>
                <a:cubicBezTo>
                  <a:pt x="474" y="124"/>
                  <a:pt x="470" y="125"/>
                  <a:pt x="468" y="123"/>
                </a:cubicBezTo>
                <a:cubicBezTo>
                  <a:pt x="466" y="121"/>
                  <a:pt x="465" y="119"/>
                  <a:pt x="462" y="118"/>
                </a:cubicBezTo>
                <a:cubicBezTo>
                  <a:pt x="457" y="116"/>
                  <a:pt x="453" y="109"/>
                  <a:pt x="451" y="104"/>
                </a:cubicBezTo>
                <a:cubicBezTo>
                  <a:pt x="448" y="98"/>
                  <a:pt x="443" y="95"/>
                  <a:pt x="439" y="90"/>
                </a:cubicBezTo>
                <a:cubicBezTo>
                  <a:pt x="431" y="82"/>
                  <a:pt x="420" y="75"/>
                  <a:pt x="414" y="65"/>
                </a:cubicBezTo>
                <a:cubicBezTo>
                  <a:pt x="410" y="59"/>
                  <a:pt x="399" y="54"/>
                  <a:pt x="397" y="46"/>
                </a:cubicBezTo>
                <a:cubicBezTo>
                  <a:pt x="393" y="38"/>
                  <a:pt x="389" y="29"/>
                  <a:pt x="382" y="21"/>
                </a:cubicBezTo>
                <a:cubicBezTo>
                  <a:pt x="374" y="11"/>
                  <a:pt x="364" y="21"/>
                  <a:pt x="352" y="20"/>
                </a:cubicBezTo>
                <a:cubicBezTo>
                  <a:pt x="346" y="19"/>
                  <a:pt x="336" y="22"/>
                  <a:pt x="330" y="19"/>
                </a:cubicBezTo>
                <a:cubicBezTo>
                  <a:pt x="327" y="17"/>
                  <a:pt x="327" y="15"/>
                  <a:pt x="325" y="13"/>
                </a:cubicBezTo>
                <a:cubicBezTo>
                  <a:pt x="323" y="11"/>
                  <a:pt x="319" y="13"/>
                  <a:pt x="318" y="11"/>
                </a:cubicBezTo>
                <a:cubicBezTo>
                  <a:pt x="315" y="8"/>
                  <a:pt x="313" y="4"/>
                  <a:pt x="312" y="0"/>
                </a:cubicBezTo>
                <a:cubicBezTo>
                  <a:pt x="312" y="0"/>
                  <a:pt x="312" y="0"/>
                  <a:pt x="312" y="0"/>
                </a:cubicBezTo>
                <a:cubicBezTo>
                  <a:pt x="310" y="1"/>
                  <a:pt x="307" y="0"/>
                  <a:pt x="305" y="0"/>
                </a:cubicBezTo>
                <a:cubicBezTo>
                  <a:pt x="302" y="0"/>
                  <a:pt x="298" y="0"/>
                  <a:pt x="295" y="1"/>
                </a:cubicBezTo>
                <a:cubicBezTo>
                  <a:pt x="287" y="3"/>
                  <a:pt x="278" y="4"/>
                  <a:pt x="271" y="8"/>
                </a:cubicBezTo>
                <a:cubicBezTo>
                  <a:pt x="269" y="9"/>
                  <a:pt x="263" y="13"/>
                  <a:pt x="260" y="12"/>
                </a:cubicBezTo>
                <a:cubicBezTo>
                  <a:pt x="253" y="11"/>
                  <a:pt x="251" y="10"/>
                  <a:pt x="244" y="12"/>
                </a:cubicBezTo>
                <a:cubicBezTo>
                  <a:pt x="244" y="12"/>
                  <a:pt x="244" y="12"/>
                  <a:pt x="244" y="12"/>
                </a:cubicBezTo>
                <a:cubicBezTo>
                  <a:pt x="244" y="19"/>
                  <a:pt x="241" y="30"/>
                  <a:pt x="235" y="34"/>
                </a:cubicBezTo>
                <a:cubicBezTo>
                  <a:pt x="233" y="36"/>
                  <a:pt x="229" y="40"/>
                  <a:pt x="226" y="40"/>
                </a:cubicBezTo>
                <a:cubicBezTo>
                  <a:pt x="220" y="40"/>
                  <a:pt x="216" y="36"/>
                  <a:pt x="209" y="38"/>
                </a:cubicBezTo>
                <a:cubicBezTo>
                  <a:pt x="202" y="38"/>
                  <a:pt x="196" y="33"/>
                  <a:pt x="190" y="32"/>
                </a:cubicBezTo>
                <a:cubicBezTo>
                  <a:pt x="183" y="31"/>
                  <a:pt x="175" y="31"/>
                  <a:pt x="168" y="27"/>
                </a:cubicBezTo>
                <a:cubicBezTo>
                  <a:pt x="153" y="17"/>
                  <a:pt x="145" y="21"/>
                  <a:pt x="127" y="25"/>
                </a:cubicBezTo>
                <a:cubicBezTo>
                  <a:pt x="117" y="27"/>
                  <a:pt x="113" y="29"/>
                  <a:pt x="104" y="35"/>
                </a:cubicBezTo>
                <a:cubicBezTo>
                  <a:pt x="103" y="37"/>
                  <a:pt x="103" y="39"/>
                  <a:pt x="102" y="41"/>
                </a:cubicBezTo>
                <a:cubicBezTo>
                  <a:pt x="102" y="43"/>
                  <a:pt x="102" y="44"/>
                  <a:pt x="100" y="46"/>
                </a:cubicBezTo>
                <a:cubicBezTo>
                  <a:pt x="98" y="49"/>
                  <a:pt x="92" y="46"/>
                  <a:pt x="89" y="48"/>
                </a:cubicBezTo>
                <a:cubicBezTo>
                  <a:pt x="81" y="53"/>
                  <a:pt x="83" y="62"/>
                  <a:pt x="86" y="69"/>
                </a:cubicBezTo>
                <a:cubicBezTo>
                  <a:pt x="89" y="73"/>
                  <a:pt x="81" y="79"/>
                  <a:pt x="79" y="83"/>
                </a:cubicBezTo>
                <a:cubicBezTo>
                  <a:pt x="69" y="89"/>
                  <a:pt x="69" y="89"/>
                  <a:pt x="69" y="89"/>
                </a:cubicBezTo>
                <a:cubicBezTo>
                  <a:pt x="69" y="89"/>
                  <a:pt x="69" y="89"/>
                  <a:pt x="69" y="89"/>
                </a:cubicBezTo>
                <a:cubicBezTo>
                  <a:pt x="69" y="92"/>
                  <a:pt x="72" y="96"/>
                  <a:pt x="73" y="100"/>
                </a:cubicBezTo>
                <a:cubicBezTo>
                  <a:pt x="74" y="113"/>
                  <a:pt x="69" y="127"/>
                  <a:pt x="62" y="138"/>
                </a:cubicBezTo>
                <a:cubicBezTo>
                  <a:pt x="59" y="143"/>
                  <a:pt x="60" y="149"/>
                  <a:pt x="56" y="154"/>
                </a:cubicBezTo>
                <a:cubicBezTo>
                  <a:pt x="51" y="160"/>
                  <a:pt x="44" y="167"/>
                  <a:pt x="39" y="171"/>
                </a:cubicBezTo>
                <a:cubicBezTo>
                  <a:pt x="35" y="173"/>
                  <a:pt x="34" y="173"/>
                  <a:pt x="33" y="177"/>
                </a:cubicBezTo>
                <a:cubicBezTo>
                  <a:pt x="31" y="185"/>
                  <a:pt x="26" y="182"/>
                  <a:pt x="21" y="182"/>
                </a:cubicBezTo>
                <a:cubicBezTo>
                  <a:pt x="16" y="183"/>
                  <a:pt x="9" y="190"/>
                  <a:pt x="7" y="195"/>
                </a:cubicBezTo>
                <a:cubicBezTo>
                  <a:pt x="5" y="200"/>
                  <a:pt x="4" y="210"/>
                  <a:pt x="0" y="214"/>
                </a:cubicBezTo>
                <a:cubicBezTo>
                  <a:pt x="0" y="214"/>
                  <a:pt x="0" y="214"/>
                  <a:pt x="0" y="214"/>
                </a:cubicBezTo>
                <a:cubicBezTo>
                  <a:pt x="4" y="219"/>
                  <a:pt x="9" y="221"/>
                  <a:pt x="15" y="224"/>
                </a:cubicBezTo>
                <a:cubicBezTo>
                  <a:pt x="24" y="228"/>
                  <a:pt x="34" y="227"/>
                  <a:pt x="42" y="230"/>
                </a:cubicBezTo>
                <a:cubicBezTo>
                  <a:pt x="49" y="234"/>
                  <a:pt x="53" y="238"/>
                  <a:pt x="59" y="241"/>
                </a:cubicBezTo>
                <a:cubicBezTo>
                  <a:pt x="63" y="243"/>
                  <a:pt x="65" y="241"/>
                  <a:pt x="68" y="241"/>
                </a:cubicBezTo>
                <a:cubicBezTo>
                  <a:pt x="78" y="239"/>
                  <a:pt x="72" y="250"/>
                  <a:pt x="84" y="240"/>
                </a:cubicBezTo>
                <a:cubicBezTo>
                  <a:pt x="91" y="235"/>
                  <a:pt x="92" y="233"/>
                  <a:pt x="96" y="228"/>
                </a:cubicBezTo>
                <a:cubicBezTo>
                  <a:pt x="101" y="223"/>
                  <a:pt x="104" y="227"/>
                  <a:pt x="109" y="227"/>
                </a:cubicBezTo>
                <a:cubicBezTo>
                  <a:pt x="113" y="227"/>
                  <a:pt x="114" y="222"/>
                  <a:pt x="117" y="221"/>
                </a:cubicBezTo>
                <a:cubicBezTo>
                  <a:pt x="128" y="217"/>
                  <a:pt x="122" y="227"/>
                  <a:pt x="133" y="215"/>
                </a:cubicBezTo>
                <a:cubicBezTo>
                  <a:pt x="140" y="207"/>
                  <a:pt x="152" y="212"/>
                  <a:pt x="160" y="216"/>
                </a:cubicBezTo>
                <a:cubicBezTo>
                  <a:pt x="172" y="222"/>
                  <a:pt x="168" y="217"/>
                  <a:pt x="172" y="230"/>
                </a:cubicBezTo>
                <a:cubicBezTo>
                  <a:pt x="176" y="229"/>
                  <a:pt x="188" y="207"/>
                  <a:pt x="186" y="203"/>
                </a:cubicBezTo>
                <a:cubicBezTo>
                  <a:pt x="181" y="187"/>
                  <a:pt x="189" y="184"/>
                  <a:pt x="191" y="170"/>
                </a:cubicBezTo>
                <a:cubicBezTo>
                  <a:pt x="204" y="162"/>
                  <a:pt x="189" y="111"/>
                  <a:pt x="206" y="108"/>
                </a:cubicBezTo>
                <a:cubicBezTo>
                  <a:pt x="207" y="106"/>
                  <a:pt x="212" y="104"/>
                  <a:pt x="214" y="104"/>
                </a:cubicBezTo>
                <a:cubicBezTo>
                  <a:pt x="214" y="104"/>
                  <a:pt x="214" y="104"/>
                  <a:pt x="214" y="104"/>
                </a:cubicBezTo>
                <a:cubicBezTo>
                  <a:pt x="217" y="114"/>
                  <a:pt x="295" y="110"/>
                  <a:pt x="312" y="122"/>
                </a:cubicBezTo>
                <a:cubicBezTo>
                  <a:pt x="325" y="130"/>
                  <a:pt x="341" y="130"/>
                  <a:pt x="351" y="143"/>
                </a:cubicBezTo>
                <a:cubicBezTo>
                  <a:pt x="355" y="147"/>
                  <a:pt x="387" y="158"/>
                  <a:pt x="393" y="158"/>
                </a:cubicBezTo>
                <a:cubicBezTo>
                  <a:pt x="407" y="171"/>
                  <a:pt x="421" y="172"/>
                  <a:pt x="434" y="189"/>
                </a:cubicBezTo>
                <a:cubicBezTo>
                  <a:pt x="455" y="215"/>
                  <a:pt x="462" y="236"/>
                  <a:pt x="494" y="251"/>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1" name="Freeform 69"/>
          <p:cNvSpPr>
            <a:spLocks/>
          </p:cNvSpPr>
          <p:nvPr/>
        </p:nvSpPr>
        <p:spPr bwMode="auto">
          <a:xfrm>
            <a:off x="6438672" y="3956967"/>
            <a:ext cx="1227421" cy="821560"/>
          </a:xfrm>
          <a:custGeom>
            <a:avLst/>
            <a:gdLst/>
            <a:ahLst/>
            <a:cxnLst>
              <a:cxn ang="0">
                <a:pos x="340" y="0"/>
              </a:cxn>
              <a:cxn ang="0">
                <a:pos x="342" y="21"/>
              </a:cxn>
              <a:cxn ang="0">
                <a:pos x="353" y="22"/>
              </a:cxn>
              <a:cxn ang="0">
                <a:pos x="361" y="24"/>
              </a:cxn>
              <a:cxn ang="0">
                <a:pos x="369" y="39"/>
              </a:cxn>
              <a:cxn ang="0">
                <a:pos x="364" y="51"/>
              </a:cxn>
              <a:cxn ang="0">
                <a:pos x="376" y="66"/>
              </a:cxn>
              <a:cxn ang="0">
                <a:pos x="390" y="83"/>
              </a:cxn>
              <a:cxn ang="0">
                <a:pos x="390" y="83"/>
              </a:cxn>
              <a:cxn ang="0">
                <a:pos x="391" y="99"/>
              </a:cxn>
              <a:cxn ang="0">
                <a:pos x="395" y="111"/>
              </a:cxn>
              <a:cxn ang="0">
                <a:pos x="393" y="123"/>
              </a:cxn>
              <a:cxn ang="0">
                <a:pos x="368" y="132"/>
              </a:cxn>
              <a:cxn ang="0">
                <a:pos x="368" y="132"/>
              </a:cxn>
              <a:cxn ang="0">
                <a:pos x="333" y="121"/>
              </a:cxn>
              <a:cxn ang="0">
                <a:pos x="236" y="209"/>
              </a:cxn>
              <a:cxn ang="0">
                <a:pos x="218" y="225"/>
              </a:cxn>
              <a:cxn ang="0">
                <a:pos x="218" y="226"/>
              </a:cxn>
              <a:cxn ang="0">
                <a:pos x="208" y="212"/>
              </a:cxn>
              <a:cxn ang="0">
                <a:pos x="185" y="231"/>
              </a:cxn>
              <a:cxn ang="0">
                <a:pos x="180" y="237"/>
              </a:cxn>
              <a:cxn ang="0">
                <a:pos x="178" y="243"/>
              </a:cxn>
              <a:cxn ang="0">
                <a:pos x="178" y="242"/>
              </a:cxn>
              <a:cxn ang="0">
                <a:pos x="177" y="242"/>
              </a:cxn>
              <a:cxn ang="0">
                <a:pos x="160" y="245"/>
              </a:cxn>
              <a:cxn ang="0">
                <a:pos x="137" y="244"/>
              </a:cxn>
              <a:cxn ang="0">
                <a:pos x="132" y="247"/>
              </a:cxn>
              <a:cxn ang="0">
                <a:pos x="131" y="247"/>
              </a:cxn>
              <a:cxn ang="0">
                <a:pos x="87" y="254"/>
              </a:cxn>
              <a:cxn ang="0">
                <a:pos x="54" y="260"/>
              </a:cxn>
              <a:cxn ang="0">
                <a:pos x="11" y="255"/>
              </a:cxn>
              <a:cxn ang="0">
                <a:pos x="6" y="253"/>
              </a:cxn>
              <a:cxn ang="0">
                <a:pos x="6" y="253"/>
              </a:cxn>
              <a:cxn ang="0">
                <a:pos x="11" y="230"/>
              </a:cxn>
              <a:cxn ang="0">
                <a:pos x="10" y="202"/>
              </a:cxn>
              <a:cxn ang="0">
                <a:pos x="7" y="187"/>
              </a:cxn>
              <a:cxn ang="0">
                <a:pos x="0" y="177"/>
              </a:cxn>
              <a:cxn ang="0">
                <a:pos x="2" y="170"/>
              </a:cxn>
              <a:cxn ang="0">
                <a:pos x="2" y="170"/>
              </a:cxn>
              <a:cxn ang="0">
                <a:pos x="29" y="178"/>
              </a:cxn>
              <a:cxn ang="0">
                <a:pos x="44" y="181"/>
              </a:cxn>
              <a:cxn ang="0">
                <a:pos x="69" y="180"/>
              </a:cxn>
              <a:cxn ang="0">
                <a:pos x="79" y="166"/>
              </a:cxn>
              <a:cxn ang="0">
                <a:pos x="97" y="167"/>
              </a:cxn>
              <a:cxn ang="0">
                <a:pos x="95" y="158"/>
              </a:cxn>
              <a:cxn ang="0">
                <a:pos x="86" y="147"/>
              </a:cxn>
              <a:cxn ang="0">
                <a:pos x="72" y="122"/>
              </a:cxn>
              <a:cxn ang="0">
                <a:pos x="84" y="106"/>
              </a:cxn>
              <a:cxn ang="0">
                <a:pos x="98" y="104"/>
              </a:cxn>
              <a:cxn ang="0">
                <a:pos x="123" y="97"/>
              </a:cxn>
              <a:cxn ang="0">
                <a:pos x="173" y="83"/>
              </a:cxn>
              <a:cxn ang="0">
                <a:pos x="204" y="80"/>
              </a:cxn>
              <a:cxn ang="0">
                <a:pos x="228" y="77"/>
              </a:cxn>
              <a:cxn ang="0">
                <a:pos x="251" y="63"/>
              </a:cxn>
              <a:cxn ang="0">
                <a:pos x="259" y="42"/>
              </a:cxn>
              <a:cxn ang="0">
                <a:pos x="264" y="40"/>
              </a:cxn>
              <a:cxn ang="0">
                <a:pos x="264" y="40"/>
              </a:cxn>
              <a:cxn ang="0">
                <a:pos x="273" y="26"/>
              </a:cxn>
              <a:cxn ang="0">
                <a:pos x="287" y="8"/>
              </a:cxn>
              <a:cxn ang="0">
                <a:pos x="287" y="8"/>
              </a:cxn>
              <a:cxn ang="0">
                <a:pos x="301" y="5"/>
              </a:cxn>
              <a:cxn ang="0">
                <a:pos x="324" y="2"/>
              </a:cxn>
              <a:cxn ang="0">
                <a:pos x="340" y="0"/>
              </a:cxn>
            </a:cxnLst>
            <a:rect l="0" t="0" r="r" b="b"/>
            <a:pathLst>
              <a:path w="401" h="268">
                <a:moveTo>
                  <a:pt x="340" y="0"/>
                </a:moveTo>
                <a:cubicBezTo>
                  <a:pt x="342" y="21"/>
                  <a:pt x="342" y="21"/>
                  <a:pt x="342" y="21"/>
                </a:cubicBezTo>
                <a:cubicBezTo>
                  <a:pt x="346" y="24"/>
                  <a:pt x="348" y="23"/>
                  <a:pt x="353" y="22"/>
                </a:cubicBezTo>
                <a:cubicBezTo>
                  <a:pt x="355" y="22"/>
                  <a:pt x="359" y="24"/>
                  <a:pt x="361" y="24"/>
                </a:cubicBezTo>
                <a:cubicBezTo>
                  <a:pt x="367" y="26"/>
                  <a:pt x="368" y="33"/>
                  <a:pt x="369" y="39"/>
                </a:cubicBezTo>
                <a:cubicBezTo>
                  <a:pt x="369" y="43"/>
                  <a:pt x="364" y="46"/>
                  <a:pt x="364" y="51"/>
                </a:cubicBezTo>
                <a:cubicBezTo>
                  <a:pt x="364" y="58"/>
                  <a:pt x="371" y="62"/>
                  <a:pt x="376" y="66"/>
                </a:cubicBezTo>
                <a:cubicBezTo>
                  <a:pt x="385" y="71"/>
                  <a:pt x="390" y="71"/>
                  <a:pt x="390" y="83"/>
                </a:cubicBezTo>
                <a:cubicBezTo>
                  <a:pt x="390" y="83"/>
                  <a:pt x="390" y="83"/>
                  <a:pt x="390" y="83"/>
                </a:cubicBezTo>
                <a:cubicBezTo>
                  <a:pt x="389" y="90"/>
                  <a:pt x="389" y="92"/>
                  <a:pt x="391" y="99"/>
                </a:cubicBezTo>
                <a:cubicBezTo>
                  <a:pt x="392" y="103"/>
                  <a:pt x="393" y="107"/>
                  <a:pt x="395" y="111"/>
                </a:cubicBezTo>
                <a:cubicBezTo>
                  <a:pt x="398" y="117"/>
                  <a:pt x="401" y="121"/>
                  <a:pt x="393" y="123"/>
                </a:cubicBezTo>
                <a:cubicBezTo>
                  <a:pt x="386" y="125"/>
                  <a:pt x="374" y="130"/>
                  <a:pt x="368" y="132"/>
                </a:cubicBezTo>
                <a:cubicBezTo>
                  <a:pt x="368" y="132"/>
                  <a:pt x="368" y="132"/>
                  <a:pt x="368" y="132"/>
                </a:cubicBezTo>
                <a:cubicBezTo>
                  <a:pt x="351" y="125"/>
                  <a:pt x="337" y="120"/>
                  <a:pt x="333" y="121"/>
                </a:cubicBezTo>
                <a:cubicBezTo>
                  <a:pt x="304" y="127"/>
                  <a:pt x="236" y="180"/>
                  <a:pt x="236" y="209"/>
                </a:cubicBezTo>
                <a:cubicBezTo>
                  <a:pt x="236" y="210"/>
                  <a:pt x="220" y="225"/>
                  <a:pt x="218" y="225"/>
                </a:cubicBezTo>
                <a:cubicBezTo>
                  <a:pt x="218" y="226"/>
                  <a:pt x="218" y="226"/>
                  <a:pt x="218" y="226"/>
                </a:cubicBezTo>
                <a:cubicBezTo>
                  <a:pt x="214" y="226"/>
                  <a:pt x="218" y="211"/>
                  <a:pt x="208" y="212"/>
                </a:cubicBezTo>
                <a:cubicBezTo>
                  <a:pt x="199" y="213"/>
                  <a:pt x="195" y="233"/>
                  <a:pt x="185" y="231"/>
                </a:cubicBezTo>
                <a:cubicBezTo>
                  <a:pt x="184" y="233"/>
                  <a:pt x="181" y="234"/>
                  <a:pt x="180" y="237"/>
                </a:cubicBezTo>
                <a:cubicBezTo>
                  <a:pt x="179" y="239"/>
                  <a:pt x="180" y="243"/>
                  <a:pt x="178" y="243"/>
                </a:cubicBezTo>
                <a:cubicBezTo>
                  <a:pt x="178" y="242"/>
                  <a:pt x="178" y="243"/>
                  <a:pt x="178" y="242"/>
                </a:cubicBezTo>
                <a:cubicBezTo>
                  <a:pt x="177" y="242"/>
                  <a:pt x="177" y="242"/>
                  <a:pt x="177" y="242"/>
                </a:cubicBezTo>
                <a:cubicBezTo>
                  <a:pt x="173" y="231"/>
                  <a:pt x="163" y="235"/>
                  <a:pt x="160" y="245"/>
                </a:cubicBezTo>
                <a:cubicBezTo>
                  <a:pt x="152" y="246"/>
                  <a:pt x="148" y="238"/>
                  <a:pt x="137" y="244"/>
                </a:cubicBezTo>
                <a:cubicBezTo>
                  <a:pt x="137" y="245"/>
                  <a:pt x="132" y="248"/>
                  <a:pt x="132" y="247"/>
                </a:cubicBezTo>
                <a:cubicBezTo>
                  <a:pt x="131" y="247"/>
                  <a:pt x="131" y="247"/>
                  <a:pt x="131" y="247"/>
                </a:cubicBezTo>
                <a:cubicBezTo>
                  <a:pt x="130" y="241"/>
                  <a:pt x="88" y="244"/>
                  <a:pt x="87" y="254"/>
                </a:cubicBezTo>
                <a:cubicBezTo>
                  <a:pt x="70" y="254"/>
                  <a:pt x="70" y="253"/>
                  <a:pt x="54" y="260"/>
                </a:cubicBezTo>
                <a:cubicBezTo>
                  <a:pt x="37" y="268"/>
                  <a:pt x="27" y="262"/>
                  <a:pt x="11" y="255"/>
                </a:cubicBezTo>
                <a:cubicBezTo>
                  <a:pt x="9" y="254"/>
                  <a:pt x="7" y="254"/>
                  <a:pt x="6" y="253"/>
                </a:cubicBezTo>
                <a:cubicBezTo>
                  <a:pt x="6" y="253"/>
                  <a:pt x="6" y="253"/>
                  <a:pt x="6" y="253"/>
                </a:cubicBezTo>
                <a:cubicBezTo>
                  <a:pt x="11" y="230"/>
                  <a:pt x="11" y="230"/>
                  <a:pt x="11" y="230"/>
                </a:cubicBezTo>
                <a:cubicBezTo>
                  <a:pt x="13" y="224"/>
                  <a:pt x="11" y="209"/>
                  <a:pt x="10" y="202"/>
                </a:cubicBezTo>
                <a:cubicBezTo>
                  <a:pt x="8" y="197"/>
                  <a:pt x="9" y="192"/>
                  <a:pt x="7" y="187"/>
                </a:cubicBezTo>
                <a:cubicBezTo>
                  <a:pt x="6" y="183"/>
                  <a:pt x="1" y="180"/>
                  <a:pt x="0" y="177"/>
                </a:cubicBezTo>
                <a:cubicBezTo>
                  <a:pt x="2" y="170"/>
                  <a:pt x="2" y="170"/>
                  <a:pt x="2" y="170"/>
                </a:cubicBezTo>
                <a:cubicBezTo>
                  <a:pt x="2" y="170"/>
                  <a:pt x="2" y="170"/>
                  <a:pt x="2" y="170"/>
                </a:cubicBezTo>
                <a:cubicBezTo>
                  <a:pt x="29" y="178"/>
                  <a:pt x="29" y="178"/>
                  <a:pt x="29" y="178"/>
                </a:cubicBezTo>
                <a:cubicBezTo>
                  <a:pt x="33" y="179"/>
                  <a:pt x="40" y="178"/>
                  <a:pt x="44" y="181"/>
                </a:cubicBezTo>
                <a:cubicBezTo>
                  <a:pt x="50" y="185"/>
                  <a:pt x="62" y="180"/>
                  <a:pt x="69" y="180"/>
                </a:cubicBezTo>
                <a:cubicBezTo>
                  <a:pt x="85" y="180"/>
                  <a:pt x="72" y="169"/>
                  <a:pt x="79" y="166"/>
                </a:cubicBezTo>
                <a:cubicBezTo>
                  <a:pt x="86" y="160"/>
                  <a:pt x="91" y="164"/>
                  <a:pt x="97" y="167"/>
                </a:cubicBezTo>
                <a:cubicBezTo>
                  <a:pt x="103" y="171"/>
                  <a:pt x="99" y="160"/>
                  <a:pt x="95" y="158"/>
                </a:cubicBezTo>
                <a:cubicBezTo>
                  <a:pt x="92" y="156"/>
                  <a:pt x="87" y="150"/>
                  <a:pt x="86" y="147"/>
                </a:cubicBezTo>
                <a:cubicBezTo>
                  <a:pt x="82" y="136"/>
                  <a:pt x="72" y="134"/>
                  <a:pt x="72" y="122"/>
                </a:cubicBezTo>
                <a:cubicBezTo>
                  <a:pt x="72" y="117"/>
                  <a:pt x="78" y="105"/>
                  <a:pt x="84" y="106"/>
                </a:cubicBezTo>
                <a:cubicBezTo>
                  <a:pt x="92" y="108"/>
                  <a:pt x="92" y="111"/>
                  <a:pt x="98" y="104"/>
                </a:cubicBezTo>
                <a:cubicBezTo>
                  <a:pt x="107" y="93"/>
                  <a:pt x="109" y="101"/>
                  <a:pt x="123" y="97"/>
                </a:cubicBezTo>
                <a:cubicBezTo>
                  <a:pt x="140" y="92"/>
                  <a:pt x="155" y="82"/>
                  <a:pt x="173" y="83"/>
                </a:cubicBezTo>
                <a:cubicBezTo>
                  <a:pt x="185" y="85"/>
                  <a:pt x="193" y="83"/>
                  <a:pt x="204" y="80"/>
                </a:cubicBezTo>
                <a:cubicBezTo>
                  <a:pt x="213" y="78"/>
                  <a:pt x="220" y="80"/>
                  <a:pt x="228" y="77"/>
                </a:cubicBezTo>
                <a:cubicBezTo>
                  <a:pt x="233" y="76"/>
                  <a:pt x="254" y="70"/>
                  <a:pt x="251" y="63"/>
                </a:cubicBezTo>
                <a:cubicBezTo>
                  <a:pt x="246" y="52"/>
                  <a:pt x="248" y="48"/>
                  <a:pt x="259" y="42"/>
                </a:cubicBezTo>
                <a:cubicBezTo>
                  <a:pt x="264" y="40"/>
                  <a:pt x="264" y="40"/>
                  <a:pt x="264" y="40"/>
                </a:cubicBezTo>
                <a:cubicBezTo>
                  <a:pt x="264" y="40"/>
                  <a:pt x="264" y="40"/>
                  <a:pt x="264" y="40"/>
                </a:cubicBezTo>
                <a:cubicBezTo>
                  <a:pt x="273" y="26"/>
                  <a:pt x="273" y="26"/>
                  <a:pt x="273" y="26"/>
                </a:cubicBezTo>
                <a:cubicBezTo>
                  <a:pt x="287" y="8"/>
                  <a:pt x="287" y="8"/>
                  <a:pt x="287" y="8"/>
                </a:cubicBezTo>
                <a:cubicBezTo>
                  <a:pt x="287" y="8"/>
                  <a:pt x="287" y="8"/>
                  <a:pt x="287" y="8"/>
                </a:cubicBezTo>
                <a:cubicBezTo>
                  <a:pt x="293" y="8"/>
                  <a:pt x="296" y="6"/>
                  <a:pt x="301" y="5"/>
                </a:cubicBezTo>
                <a:cubicBezTo>
                  <a:pt x="309" y="3"/>
                  <a:pt x="316" y="5"/>
                  <a:pt x="324" y="2"/>
                </a:cubicBezTo>
                <a:cubicBezTo>
                  <a:pt x="329" y="1"/>
                  <a:pt x="334" y="0"/>
                  <a:pt x="340"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2" name="Freeform 70"/>
          <p:cNvSpPr>
            <a:spLocks/>
          </p:cNvSpPr>
          <p:nvPr/>
        </p:nvSpPr>
        <p:spPr bwMode="auto">
          <a:xfrm>
            <a:off x="6411616" y="3878255"/>
            <a:ext cx="836319" cy="646918"/>
          </a:xfrm>
          <a:custGeom>
            <a:avLst/>
            <a:gdLst/>
            <a:ahLst/>
            <a:cxnLst>
              <a:cxn ang="0">
                <a:pos x="11" y="196"/>
              </a:cxn>
              <a:cxn ang="0">
                <a:pos x="38" y="204"/>
              </a:cxn>
              <a:cxn ang="0">
                <a:pos x="53" y="207"/>
              </a:cxn>
              <a:cxn ang="0">
                <a:pos x="78" y="206"/>
              </a:cxn>
              <a:cxn ang="0">
                <a:pos x="88" y="192"/>
              </a:cxn>
              <a:cxn ang="0">
                <a:pos x="106" y="193"/>
              </a:cxn>
              <a:cxn ang="0">
                <a:pos x="104" y="184"/>
              </a:cxn>
              <a:cxn ang="0">
                <a:pos x="95" y="173"/>
              </a:cxn>
              <a:cxn ang="0">
                <a:pos x="81" y="148"/>
              </a:cxn>
              <a:cxn ang="0">
                <a:pos x="93" y="132"/>
              </a:cxn>
              <a:cxn ang="0">
                <a:pos x="107" y="130"/>
              </a:cxn>
              <a:cxn ang="0">
                <a:pos x="132" y="123"/>
              </a:cxn>
              <a:cxn ang="0">
                <a:pos x="182" y="109"/>
              </a:cxn>
              <a:cxn ang="0">
                <a:pos x="213" y="106"/>
              </a:cxn>
              <a:cxn ang="0">
                <a:pos x="237" y="103"/>
              </a:cxn>
              <a:cxn ang="0">
                <a:pos x="260" y="89"/>
              </a:cxn>
              <a:cxn ang="0">
                <a:pos x="268" y="68"/>
              </a:cxn>
              <a:cxn ang="0">
                <a:pos x="273" y="66"/>
              </a:cxn>
              <a:cxn ang="0">
                <a:pos x="273" y="66"/>
              </a:cxn>
              <a:cxn ang="0">
                <a:pos x="265" y="57"/>
              </a:cxn>
              <a:cxn ang="0">
                <a:pos x="253" y="44"/>
              </a:cxn>
              <a:cxn ang="0">
                <a:pos x="240" y="42"/>
              </a:cxn>
              <a:cxn ang="0">
                <a:pos x="220" y="24"/>
              </a:cxn>
              <a:cxn ang="0">
                <a:pos x="203" y="17"/>
              </a:cxn>
              <a:cxn ang="0">
                <a:pos x="190" y="4"/>
              </a:cxn>
              <a:cxn ang="0">
                <a:pos x="150" y="16"/>
              </a:cxn>
              <a:cxn ang="0">
                <a:pos x="127" y="18"/>
              </a:cxn>
              <a:cxn ang="0">
                <a:pos x="109" y="7"/>
              </a:cxn>
              <a:cxn ang="0">
                <a:pos x="101" y="14"/>
              </a:cxn>
              <a:cxn ang="0">
                <a:pos x="86" y="21"/>
              </a:cxn>
              <a:cxn ang="0">
                <a:pos x="69" y="36"/>
              </a:cxn>
              <a:cxn ang="0">
                <a:pos x="52" y="57"/>
              </a:cxn>
              <a:cxn ang="0">
                <a:pos x="50" y="69"/>
              </a:cxn>
              <a:cxn ang="0">
                <a:pos x="50" y="80"/>
              </a:cxn>
              <a:cxn ang="0">
                <a:pos x="50" y="107"/>
              </a:cxn>
              <a:cxn ang="0">
                <a:pos x="53" y="119"/>
              </a:cxn>
              <a:cxn ang="0">
                <a:pos x="53" y="125"/>
              </a:cxn>
              <a:cxn ang="0">
                <a:pos x="50" y="131"/>
              </a:cxn>
              <a:cxn ang="0">
                <a:pos x="48" y="141"/>
              </a:cxn>
              <a:cxn ang="0">
                <a:pos x="29" y="140"/>
              </a:cxn>
              <a:cxn ang="0">
                <a:pos x="15" y="139"/>
              </a:cxn>
              <a:cxn ang="0">
                <a:pos x="10" y="137"/>
              </a:cxn>
              <a:cxn ang="0">
                <a:pos x="11" y="154"/>
              </a:cxn>
              <a:cxn ang="0">
                <a:pos x="0" y="162"/>
              </a:cxn>
              <a:cxn ang="0">
                <a:pos x="0" y="162"/>
              </a:cxn>
              <a:cxn ang="0">
                <a:pos x="2" y="175"/>
              </a:cxn>
              <a:cxn ang="0">
                <a:pos x="6" y="187"/>
              </a:cxn>
              <a:cxn ang="0">
                <a:pos x="11" y="196"/>
              </a:cxn>
            </a:cxnLst>
            <a:rect l="0" t="0" r="r" b="b"/>
            <a:pathLst>
              <a:path w="273" h="211">
                <a:moveTo>
                  <a:pt x="11" y="196"/>
                </a:moveTo>
                <a:cubicBezTo>
                  <a:pt x="38" y="204"/>
                  <a:pt x="38" y="204"/>
                  <a:pt x="38" y="204"/>
                </a:cubicBezTo>
                <a:cubicBezTo>
                  <a:pt x="42" y="205"/>
                  <a:pt x="49" y="204"/>
                  <a:pt x="53" y="207"/>
                </a:cubicBezTo>
                <a:cubicBezTo>
                  <a:pt x="59" y="211"/>
                  <a:pt x="71" y="206"/>
                  <a:pt x="78" y="206"/>
                </a:cubicBezTo>
                <a:cubicBezTo>
                  <a:pt x="94" y="206"/>
                  <a:pt x="81" y="195"/>
                  <a:pt x="88" y="192"/>
                </a:cubicBezTo>
                <a:cubicBezTo>
                  <a:pt x="95" y="186"/>
                  <a:pt x="100" y="190"/>
                  <a:pt x="106" y="193"/>
                </a:cubicBezTo>
                <a:cubicBezTo>
                  <a:pt x="112" y="197"/>
                  <a:pt x="108" y="186"/>
                  <a:pt x="104" y="184"/>
                </a:cubicBezTo>
                <a:cubicBezTo>
                  <a:pt x="101" y="182"/>
                  <a:pt x="96" y="176"/>
                  <a:pt x="95" y="173"/>
                </a:cubicBezTo>
                <a:cubicBezTo>
                  <a:pt x="91" y="162"/>
                  <a:pt x="81" y="160"/>
                  <a:pt x="81" y="148"/>
                </a:cubicBezTo>
                <a:cubicBezTo>
                  <a:pt x="81" y="143"/>
                  <a:pt x="87" y="131"/>
                  <a:pt x="93" y="132"/>
                </a:cubicBezTo>
                <a:cubicBezTo>
                  <a:pt x="101" y="134"/>
                  <a:pt x="101" y="137"/>
                  <a:pt x="107" y="130"/>
                </a:cubicBezTo>
                <a:cubicBezTo>
                  <a:pt x="116" y="119"/>
                  <a:pt x="118" y="127"/>
                  <a:pt x="132" y="123"/>
                </a:cubicBezTo>
                <a:cubicBezTo>
                  <a:pt x="149" y="118"/>
                  <a:pt x="164" y="108"/>
                  <a:pt x="182" y="109"/>
                </a:cubicBezTo>
                <a:cubicBezTo>
                  <a:pt x="194" y="111"/>
                  <a:pt x="202" y="109"/>
                  <a:pt x="213" y="106"/>
                </a:cubicBezTo>
                <a:cubicBezTo>
                  <a:pt x="222" y="104"/>
                  <a:pt x="229" y="106"/>
                  <a:pt x="237" y="103"/>
                </a:cubicBezTo>
                <a:cubicBezTo>
                  <a:pt x="242" y="102"/>
                  <a:pt x="263" y="96"/>
                  <a:pt x="260" y="89"/>
                </a:cubicBezTo>
                <a:cubicBezTo>
                  <a:pt x="255" y="78"/>
                  <a:pt x="257" y="74"/>
                  <a:pt x="268" y="68"/>
                </a:cubicBezTo>
                <a:cubicBezTo>
                  <a:pt x="273" y="66"/>
                  <a:pt x="273" y="66"/>
                  <a:pt x="273" y="66"/>
                </a:cubicBezTo>
                <a:cubicBezTo>
                  <a:pt x="273" y="66"/>
                  <a:pt x="273" y="66"/>
                  <a:pt x="273" y="66"/>
                </a:cubicBezTo>
                <a:cubicBezTo>
                  <a:pt x="265" y="57"/>
                  <a:pt x="265" y="57"/>
                  <a:pt x="265" y="57"/>
                </a:cubicBezTo>
                <a:cubicBezTo>
                  <a:pt x="260" y="53"/>
                  <a:pt x="256" y="49"/>
                  <a:pt x="253" y="44"/>
                </a:cubicBezTo>
                <a:cubicBezTo>
                  <a:pt x="249" y="38"/>
                  <a:pt x="246" y="41"/>
                  <a:pt x="240" y="42"/>
                </a:cubicBezTo>
                <a:cubicBezTo>
                  <a:pt x="234" y="43"/>
                  <a:pt x="222" y="29"/>
                  <a:pt x="220" y="24"/>
                </a:cubicBezTo>
                <a:cubicBezTo>
                  <a:pt x="216" y="16"/>
                  <a:pt x="211" y="19"/>
                  <a:pt x="203" y="17"/>
                </a:cubicBezTo>
                <a:cubicBezTo>
                  <a:pt x="194" y="14"/>
                  <a:pt x="203" y="0"/>
                  <a:pt x="190" y="4"/>
                </a:cubicBezTo>
                <a:cubicBezTo>
                  <a:pt x="150" y="16"/>
                  <a:pt x="150" y="16"/>
                  <a:pt x="150" y="16"/>
                </a:cubicBezTo>
                <a:cubicBezTo>
                  <a:pt x="142" y="19"/>
                  <a:pt x="135" y="23"/>
                  <a:pt x="127" y="18"/>
                </a:cubicBezTo>
                <a:cubicBezTo>
                  <a:pt x="122" y="16"/>
                  <a:pt x="115" y="8"/>
                  <a:pt x="109" y="7"/>
                </a:cubicBezTo>
                <a:cubicBezTo>
                  <a:pt x="107" y="7"/>
                  <a:pt x="103" y="12"/>
                  <a:pt x="101" y="14"/>
                </a:cubicBezTo>
                <a:cubicBezTo>
                  <a:pt x="95" y="18"/>
                  <a:pt x="92" y="18"/>
                  <a:pt x="86" y="21"/>
                </a:cubicBezTo>
                <a:cubicBezTo>
                  <a:pt x="79" y="24"/>
                  <a:pt x="76" y="32"/>
                  <a:pt x="69" y="36"/>
                </a:cubicBezTo>
                <a:cubicBezTo>
                  <a:pt x="61" y="40"/>
                  <a:pt x="51" y="47"/>
                  <a:pt x="52" y="57"/>
                </a:cubicBezTo>
                <a:cubicBezTo>
                  <a:pt x="53" y="62"/>
                  <a:pt x="52" y="64"/>
                  <a:pt x="50" y="69"/>
                </a:cubicBezTo>
                <a:cubicBezTo>
                  <a:pt x="48" y="73"/>
                  <a:pt x="50" y="76"/>
                  <a:pt x="50" y="80"/>
                </a:cubicBezTo>
                <a:cubicBezTo>
                  <a:pt x="52" y="90"/>
                  <a:pt x="47" y="97"/>
                  <a:pt x="50" y="107"/>
                </a:cubicBezTo>
                <a:cubicBezTo>
                  <a:pt x="53" y="119"/>
                  <a:pt x="53" y="119"/>
                  <a:pt x="53" y="119"/>
                </a:cubicBezTo>
                <a:cubicBezTo>
                  <a:pt x="53" y="122"/>
                  <a:pt x="54" y="123"/>
                  <a:pt x="53" y="125"/>
                </a:cubicBezTo>
                <a:cubicBezTo>
                  <a:pt x="52" y="127"/>
                  <a:pt x="51" y="129"/>
                  <a:pt x="50" y="131"/>
                </a:cubicBezTo>
                <a:cubicBezTo>
                  <a:pt x="48" y="134"/>
                  <a:pt x="50" y="138"/>
                  <a:pt x="48" y="141"/>
                </a:cubicBezTo>
                <a:cubicBezTo>
                  <a:pt x="44" y="147"/>
                  <a:pt x="33" y="141"/>
                  <a:pt x="29" y="140"/>
                </a:cubicBezTo>
                <a:cubicBezTo>
                  <a:pt x="24" y="138"/>
                  <a:pt x="20" y="142"/>
                  <a:pt x="15" y="139"/>
                </a:cubicBezTo>
                <a:cubicBezTo>
                  <a:pt x="14" y="138"/>
                  <a:pt x="10" y="134"/>
                  <a:pt x="10" y="137"/>
                </a:cubicBezTo>
                <a:cubicBezTo>
                  <a:pt x="10" y="141"/>
                  <a:pt x="13" y="151"/>
                  <a:pt x="11" y="154"/>
                </a:cubicBezTo>
                <a:cubicBezTo>
                  <a:pt x="8" y="159"/>
                  <a:pt x="7" y="161"/>
                  <a:pt x="0" y="162"/>
                </a:cubicBezTo>
                <a:cubicBezTo>
                  <a:pt x="0" y="162"/>
                  <a:pt x="0" y="162"/>
                  <a:pt x="0" y="162"/>
                </a:cubicBezTo>
                <a:cubicBezTo>
                  <a:pt x="2" y="175"/>
                  <a:pt x="2" y="175"/>
                  <a:pt x="2" y="175"/>
                </a:cubicBezTo>
                <a:cubicBezTo>
                  <a:pt x="2" y="179"/>
                  <a:pt x="4" y="184"/>
                  <a:pt x="6" y="187"/>
                </a:cubicBezTo>
                <a:cubicBezTo>
                  <a:pt x="9" y="190"/>
                  <a:pt x="11" y="192"/>
                  <a:pt x="11" y="196"/>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3" name="Freeform 71"/>
          <p:cNvSpPr>
            <a:spLocks/>
          </p:cNvSpPr>
          <p:nvPr/>
        </p:nvSpPr>
        <p:spPr bwMode="auto">
          <a:xfrm>
            <a:off x="5855710" y="2869753"/>
            <a:ext cx="1461098" cy="1505374"/>
          </a:xfrm>
          <a:custGeom>
            <a:avLst/>
            <a:gdLst/>
            <a:ahLst/>
            <a:cxnLst>
              <a:cxn ang="0">
                <a:pos x="21" y="368"/>
              </a:cxn>
              <a:cxn ang="0">
                <a:pos x="33" y="376"/>
              </a:cxn>
              <a:cxn ang="0">
                <a:pos x="85" y="378"/>
              </a:cxn>
              <a:cxn ang="0">
                <a:pos x="117" y="422"/>
              </a:cxn>
              <a:cxn ang="0">
                <a:pos x="154" y="461"/>
              </a:cxn>
              <a:cxn ang="0">
                <a:pos x="171" y="480"/>
              </a:cxn>
              <a:cxn ang="0">
                <a:pos x="182" y="491"/>
              </a:cxn>
              <a:cxn ang="0">
                <a:pos x="193" y="483"/>
              </a:cxn>
              <a:cxn ang="0">
                <a:pos x="197" y="468"/>
              </a:cxn>
              <a:cxn ang="0">
                <a:pos x="230" y="470"/>
              </a:cxn>
              <a:cxn ang="0">
                <a:pos x="235" y="454"/>
              </a:cxn>
              <a:cxn ang="0">
                <a:pos x="232" y="436"/>
              </a:cxn>
              <a:cxn ang="0">
                <a:pos x="232" y="398"/>
              </a:cxn>
              <a:cxn ang="0">
                <a:pos x="251" y="365"/>
              </a:cxn>
              <a:cxn ang="0">
                <a:pos x="283" y="343"/>
              </a:cxn>
              <a:cxn ang="0">
                <a:pos x="309" y="347"/>
              </a:cxn>
              <a:cxn ang="0">
                <a:pos x="372" y="333"/>
              </a:cxn>
              <a:cxn ang="0">
                <a:pos x="402" y="353"/>
              </a:cxn>
              <a:cxn ang="0">
                <a:pos x="435" y="373"/>
              </a:cxn>
              <a:cxn ang="0">
                <a:pos x="455" y="395"/>
              </a:cxn>
              <a:cxn ang="0">
                <a:pos x="464" y="381"/>
              </a:cxn>
              <a:cxn ang="0">
                <a:pos x="478" y="363"/>
              </a:cxn>
              <a:cxn ang="0">
                <a:pos x="470" y="352"/>
              </a:cxn>
              <a:cxn ang="0">
                <a:pos x="462" y="331"/>
              </a:cxn>
              <a:cxn ang="0">
                <a:pos x="472" y="310"/>
              </a:cxn>
              <a:cxn ang="0">
                <a:pos x="456" y="281"/>
              </a:cxn>
              <a:cxn ang="0">
                <a:pos x="430" y="261"/>
              </a:cxn>
              <a:cxn ang="0">
                <a:pos x="420" y="243"/>
              </a:cxn>
              <a:cxn ang="0">
                <a:pos x="425" y="236"/>
              </a:cxn>
              <a:cxn ang="0">
                <a:pos x="411" y="225"/>
              </a:cxn>
              <a:cxn ang="0">
                <a:pos x="370" y="228"/>
              </a:cxn>
              <a:cxn ang="0">
                <a:pos x="345" y="253"/>
              </a:cxn>
              <a:cxn ang="0">
                <a:pos x="307" y="248"/>
              </a:cxn>
              <a:cxn ang="0">
                <a:pos x="305" y="207"/>
              </a:cxn>
              <a:cxn ang="0">
                <a:pos x="291" y="199"/>
              </a:cxn>
              <a:cxn ang="0">
                <a:pos x="312" y="140"/>
              </a:cxn>
              <a:cxn ang="0">
                <a:pos x="340" y="117"/>
              </a:cxn>
              <a:cxn ang="0">
                <a:pos x="316" y="91"/>
              </a:cxn>
              <a:cxn ang="0">
                <a:pos x="302" y="36"/>
              </a:cxn>
              <a:cxn ang="0">
                <a:pos x="283" y="22"/>
              </a:cxn>
              <a:cxn ang="0">
                <a:pos x="268" y="12"/>
              </a:cxn>
              <a:cxn ang="0">
                <a:pos x="237" y="2"/>
              </a:cxn>
              <a:cxn ang="0">
                <a:pos x="229" y="30"/>
              </a:cxn>
              <a:cxn ang="0">
                <a:pos x="200" y="52"/>
              </a:cxn>
              <a:cxn ang="0">
                <a:pos x="179" y="59"/>
              </a:cxn>
              <a:cxn ang="0">
                <a:pos x="140" y="52"/>
              </a:cxn>
              <a:cxn ang="0">
                <a:pos x="88" y="27"/>
              </a:cxn>
              <a:cxn ang="0">
                <a:pos x="81" y="35"/>
              </a:cxn>
              <a:cxn ang="0">
                <a:pos x="62" y="42"/>
              </a:cxn>
              <a:cxn ang="0">
                <a:pos x="54" y="49"/>
              </a:cxn>
              <a:cxn ang="0">
                <a:pos x="62" y="53"/>
              </a:cxn>
              <a:cxn ang="0">
                <a:pos x="68" y="62"/>
              </a:cxn>
              <a:cxn ang="0">
                <a:pos x="52" y="77"/>
              </a:cxn>
              <a:cxn ang="0">
                <a:pos x="47" y="114"/>
              </a:cxn>
              <a:cxn ang="0">
                <a:pos x="19" y="149"/>
              </a:cxn>
              <a:cxn ang="0">
                <a:pos x="1" y="176"/>
              </a:cxn>
              <a:cxn ang="0">
                <a:pos x="4" y="183"/>
              </a:cxn>
              <a:cxn ang="0">
                <a:pos x="35" y="252"/>
              </a:cxn>
              <a:cxn ang="0">
                <a:pos x="26" y="295"/>
              </a:cxn>
              <a:cxn ang="0">
                <a:pos x="14" y="332"/>
              </a:cxn>
            </a:cxnLst>
            <a:rect l="0" t="0" r="r" b="b"/>
            <a:pathLst>
              <a:path w="478" h="491">
                <a:moveTo>
                  <a:pt x="15" y="357"/>
                </a:moveTo>
                <a:cubicBezTo>
                  <a:pt x="16" y="361"/>
                  <a:pt x="18" y="365"/>
                  <a:pt x="21" y="368"/>
                </a:cubicBezTo>
                <a:cubicBezTo>
                  <a:pt x="22" y="370"/>
                  <a:pt x="26" y="368"/>
                  <a:pt x="28" y="370"/>
                </a:cubicBezTo>
                <a:cubicBezTo>
                  <a:pt x="30" y="372"/>
                  <a:pt x="30" y="374"/>
                  <a:pt x="33" y="376"/>
                </a:cubicBezTo>
                <a:cubicBezTo>
                  <a:pt x="39" y="379"/>
                  <a:pt x="49" y="376"/>
                  <a:pt x="55" y="377"/>
                </a:cubicBezTo>
                <a:cubicBezTo>
                  <a:pt x="67" y="378"/>
                  <a:pt x="77" y="368"/>
                  <a:pt x="85" y="378"/>
                </a:cubicBezTo>
                <a:cubicBezTo>
                  <a:pt x="92" y="386"/>
                  <a:pt x="96" y="395"/>
                  <a:pt x="100" y="403"/>
                </a:cubicBezTo>
                <a:cubicBezTo>
                  <a:pt x="102" y="411"/>
                  <a:pt x="113" y="416"/>
                  <a:pt x="117" y="422"/>
                </a:cubicBezTo>
                <a:cubicBezTo>
                  <a:pt x="123" y="432"/>
                  <a:pt x="134" y="439"/>
                  <a:pt x="142" y="447"/>
                </a:cubicBezTo>
                <a:cubicBezTo>
                  <a:pt x="146" y="452"/>
                  <a:pt x="151" y="455"/>
                  <a:pt x="154" y="461"/>
                </a:cubicBezTo>
                <a:cubicBezTo>
                  <a:pt x="156" y="466"/>
                  <a:pt x="160" y="473"/>
                  <a:pt x="165" y="475"/>
                </a:cubicBezTo>
                <a:cubicBezTo>
                  <a:pt x="168" y="476"/>
                  <a:pt x="169" y="478"/>
                  <a:pt x="171" y="480"/>
                </a:cubicBezTo>
                <a:cubicBezTo>
                  <a:pt x="173" y="482"/>
                  <a:pt x="177" y="481"/>
                  <a:pt x="180" y="484"/>
                </a:cubicBezTo>
                <a:cubicBezTo>
                  <a:pt x="182" y="485"/>
                  <a:pt x="182" y="489"/>
                  <a:pt x="182" y="491"/>
                </a:cubicBezTo>
                <a:cubicBezTo>
                  <a:pt x="182" y="491"/>
                  <a:pt x="182" y="491"/>
                  <a:pt x="182" y="491"/>
                </a:cubicBezTo>
                <a:cubicBezTo>
                  <a:pt x="189" y="490"/>
                  <a:pt x="190" y="488"/>
                  <a:pt x="193" y="483"/>
                </a:cubicBezTo>
                <a:cubicBezTo>
                  <a:pt x="195" y="480"/>
                  <a:pt x="192" y="470"/>
                  <a:pt x="192" y="466"/>
                </a:cubicBezTo>
                <a:cubicBezTo>
                  <a:pt x="192" y="463"/>
                  <a:pt x="196" y="467"/>
                  <a:pt x="197" y="468"/>
                </a:cubicBezTo>
                <a:cubicBezTo>
                  <a:pt x="202" y="471"/>
                  <a:pt x="206" y="467"/>
                  <a:pt x="211" y="469"/>
                </a:cubicBezTo>
                <a:cubicBezTo>
                  <a:pt x="215" y="470"/>
                  <a:pt x="226" y="476"/>
                  <a:pt x="230" y="470"/>
                </a:cubicBezTo>
                <a:cubicBezTo>
                  <a:pt x="232" y="467"/>
                  <a:pt x="230" y="463"/>
                  <a:pt x="232" y="460"/>
                </a:cubicBezTo>
                <a:cubicBezTo>
                  <a:pt x="233" y="458"/>
                  <a:pt x="234" y="456"/>
                  <a:pt x="235" y="454"/>
                </a:cubicBezTo>
                <a:cubicBezTo>
                  <a:pt x="236" y="452"/>
                  <a:pt x="235" y="451"/>
                  <a:pt x="235" y="448"/>
                </a:cubicBezTo>
                <a:cubicBezTo>
                  <a:pt x="232" y="436"/>
                  <a:pt x="232" y="436"/>
                  <a:pt x="232" y="436"/>
                </a:cubicBezTo>
                <a:cubicBezTo>
                  <a:pt x="229" y="426"/>
                  <a:pt x="234" y="419"/>
                  <a:pt x="232" y="409"/>
                </a:cubicBezTo>
                <a:cubicBezTo>
                  <a:pt x="232" y="405"/>
                  <a:pt x="230" y="402"/>
                  <a:pt x="232" y="398"/>
                </a:cubicBezTo>
                <a:cubicBezTo>
                  <a:pt x="234" y="393"/>
                  <a:pt x="235" y="391"/>
                  <a:pt x="234" y="386"/>
                </a:cubicBezTo>
                <a:cubicBezTo>
                  <a:pt x="233" y="376"/>
                  <a:pt x="243" y="369"/>
                  <a:pt x="251" y="365"/>
                </a:cubicBezTo>
                <a:cubicBezTo>
                  <a:pt x="258" y="361"/>
                  <a:pt x="261" y="353"/>
                  <a:pt x="268" y="350"/>
                </a:cubicBezTo>
                <a:cubicBezTo>
                  <a:pt x="274" y="347"/>
                  <a:pt x="277" y="347"/>
                  <a:pt x="283" y="343"/>
                </a:cubicBezTo>
                <a:cubicBezTo>
                  <a:pt x="285" y="341"/>
                  <a:pt x="289" y="336"/>
                  <a:pt x="291" y="336"/>
                </a:cubicBezTo>
                <a:cubicBezTo>
                  <a:pt x="297" y="337"/>
                  <a:pt x="304" y="345"/>
                  <a:pt x="309" y="347"/>
                </a:cubicBezTo>
                <a:cubicBezTo>
                  <a:pt x="317" y="352"/>
                  <a:pt x="324" y="348"/>
                  <a:pt x="332" y="345"/>
                </a:cubicBezTo>
                <a:cubicBezTo>
                  <a:pt x="372" y="333"/>
                  <a:pt x="372" y="333"/>
                  <a:pt x="372" y="333"/>
                </a:cubicBezTo>
                <a:cubicBezTo>
                  <a:pt x="385" y="329"/>
                  <a:pt x="376" y="343"/>
                  <a:pt x="385" y="346"/>
                </a:cubicBezTo>
                <a:cubicBezTo>
                  <a:pt x="393" y="348"/>
                  <a:pt x="398" y="345"/>
                  <a:pt x="402" y="353"/>
                </a:cubicBezTo>
                <a:cubicBezTo>
                  <a:pt x="404" y="358"/>
                  <a:pt x="416" y="372"/>
                  <a:pt x="422" y="371"/>
                </a:cubicBezTo>
                <a:cubicBezTo>
                  <a:pt x="428" y="370"/>
                  <a:pt x="431" y="367"/>
                  <a:pt x="435" y="373"/>
                </a:cubicBezTo>
                <a:cubicBezTo>
                  <a:pt x="438" y="378"/>
                  <a:pt x="442" y="382"/>
                  <a:pt x="447" y="386"/>
                </a:cubicBezTo>
                <a:cubicBezTo>
                  <a:pt x="455" y="395"/>
                  <a:pt x="455" y="395"/>
                  <a:pt x="455" y="395"/>
                </a:cubicBezTo>
                <a:cubicBezTo>
                  <a:pt x="455" y="395"/>
                  <a:pt x="455" y="395"/>
                  <a:pt x="455" y="395"/>
                </a:cubicBezTo>
                <a:cubicBezTo>
                  <a:pt x="464" y="381"/>
                  <a:pt x="464" y="381"/>
                  <a:pt x="464" y="381"/>
                </a:cubicBezTo>
                <a:cubicBezTo>
                  <a:pt x="478" y="363"/>
                  <a:pt x="478" y="363"/>
                  <a:pt x="478" y="363"/>
                </a:cubicBezTo>
                <a:cubicBezTo>
                  <a:pt x="478" y="363"/>
                  <a:pt x="478" y="363"/>
                  <a:pt x="478" y="363"/>
                </a:cubicBezTo>
                <a:cubicBezTo>
                  <a:pt x="475" y="359"/>
                  <a:pt x="475" y="359"/>
                  <a:pt x="475" y="359"/>
                </a:cubicBezTo>
                <a:cubicBezTo>
                  <a:pt x="473" y="357"/>
                  <a:pt x="472" y="354"/>
                  <a:pt x="470" y="352"/>
                </a:cubicBezTo>
                <a:cubicBezTo>
                  <a:pt x="468" y="350"/>
                  <a:pt x="465" y="349"/>
                  <a:pt x="464" y="346"/>
                </a:cubicBezTo>
                <a:cubicBezTo>
                  <a:pt x="461" y="339"/>
                  <a:pt x="469" y="338"/>
                  <a:pt x="462" y="331"/>
                </a:cubicBezTo>
                <a:cubicBezTo>
                  <a:pt x="458" y="328"/>
                  <a:pt x="462" y="326"/>
                  <a:pt x="465" y="323"/>
                </a:cubicBezTo>
                <a:cubicBezTo>
                  <a:pt x="468" y="319"/>
                  <a:pt x="471" y="315"/>
                  <a:pt x="472" y="310"/>
                </a:cubicBezTo>
                <a:cubicBezTo>
                  <a:pt x="475" y="302"/>
                  <a:pt x="467" y="299"/>
                  <a:pt x="465" y="292"/>
                </a:cubicBezTo>
                <a:cubicBezTo>
                  <a:pt x="462" y="288"/>
                  <a:pt x="459" y="285"/>
                  <a:pt x="456" y="281"/>
                </a:cubicBezTo>
                <a:cubicBezTo>
                  <a:pt x="454" y="278"/>
                  <a:pt x="452" y="274"/>
                  <a:pt x="449" y="271"/>
                </a:cubicBezTo>
                <a:cubicBezTo>
                  <a:pt x="444" y="264"/>
                  <a:pt x="435" y="272"/>
                  <a:pt x="430" y="261"/>
                </a:cubicBezTo>
                <a:cubicBezTo>
                  <a:pt x="428" y="256"/>
                  <a:pt x="423" y="257"/>
                  <a:pt x="420" y="254"/>
                </a:cubicBezTo>
                <a:cubicBezTo>
                  <a:pt x="417" y="249"/>
                  <a:pt x="412" y="246"/>
                  <a:pt x="420" y="243"/>
                </a:cubicBezTo>
                <a:cubicBezTo>
                  <a:pt x="424" y="241"/>
                  <a:pt x="424" y="239"/>
                  <a:pt x="425" y="236"/>
                </a:cubicBezTo>
                <a:cubicBezTo>
                  <a:pt x="425" y="236"/>
                  <a:pt x="425" y="236"/>
                  <a:pt x="425" y="236"/>
                </a:cubicBezTo>
                <a:cubicBezTo>
                  <a:pt x="419" y="235"/>
                  <a:pt x="419" y="235"/>
                  <a:pt x="419" y="235"/>
                </a:cubicBezTo>
                <a:cubicBezTo>
                  <a:pt x="414" y="236"/>
                  <a:pt x="414" y="228"/>
                  <a:pt x="411" y="225"/>
                </a:cubicBezTo>
                <a:cubicBezTo>
                  <a:pt x="407" y="222"/>
                  <a:pt x="398" y="226"/>
                  <a:pt x="394" y="227"/>
                </a:cubicBezTo>
                <a:cubicBezTo>
                  <a:pt x="384" y="229"/>
                  <a:pt x="380" y="238"/>
                  <a:pt x="370" y="228"/>
                </a:cubicBezTo>
                <a:cubicBezTo>
                  <a:pt x="365" y="222"/>
                  <a:pt x="351" y="232"/>
                  <a:pt x="348" y="238"/>
                </a:cubicBezTo>
                <a:cubicBezTo>
                  <a:pt x="346" y="242"/>
                  <a:pt x="350" y="253"/>
                  <a:pt x="345" y="253"/>
                </a:cubicBezTo>
                <a:cubicBezTo>
                  <a:pt x="337" y="253"/>
                  <a:pt x="330" y="254"/>
                  <a:pt x="324" y="248"/>
                </a:cubicBezTo>
                <a:cubicBezTo>
                  <a:pt x="318" y="242"/>
                  <a:pt x="311" y="234"/>
                  <a:pt x="307" y="248"/>
                </a:cubicBezTo>
                <a:cubicBezTo>
                  <a:pt x="305" y="248"/>
                  <a:pt x="308" y="234"/>
                  <a:pt x="308" y="231"/>
                </a:cubicBezTo>
                <a:cubicBezTo>
                  <a:pt x="308" y="225"/>
                  <a:pt x="308" y="212"/>
                  <a:pt x="305" y="207"/>
                </a:cubicBezTo>
                <a:cubicBezTo>
                  <a:pt x="304" y="205"/>
                  <a:pt x="303" y="199"/>
                  <a:pt x="301" y="199"/>
                </a:cubicBezTo>
                <a:cubicBezTo>
                  <a:pt x="299" y="199"/>
                  <a:pt x="293" y="200"/>
                  <a:pt x="291" y="199"/>
                </a:cubicBezTo>
                <a:cubicBezTo>
                  <a:pt x="291" y="199"/>
                  <a:pt x="291" y="199"/>
                  <a:pt x="291" y="199"/>
                </a:cubicBezTo>
                <a:cubicBezTo>
                  <a:pt x="288" y="196"/>
                  <a:pt x="310" y="148"/>
                  <a:pt x="312" y="140"/>
                </a:cubicBezTo>
                <a:cubicBezTo>
                  <a:pt x="314" y="133"/>
                  <a:pt x="314" y="126"/>
                  <a:pt x="316" y="120"/>
                </a:cubicBezTo>
                <a:cubicBezTo>
                  <a:pt x="340" y="117"/>
                  <a:pt x="340" y="117"/>
                  <a:pt x="340" y="117"/>
                </a:cubicBezTo>
                <a:cubicBezTo>
                  <a:pt x="340" y="117"/>
                  <a:pt x="340" y="117"/>
                  <a:pt x="340" y="117"/>
                </a:cubicBezTo>
                <a:cubicBezTo>
                  <a:pt x="334" y="106"/>
                  <a:pt x="320" y="103"/>
                  <a:pt x="316" y="91"/>
                </a:cubicBezTo>
                <a:cubicBezTo>
                  <a:pt x="312" y="79"/>
                  <a:pt x="322" y="66"/>
                  <a:pt x="323" y="54"/>
                </a:cubicBezTo>
                <a:cubicBezTo>
                  <a:pt x="320" y="46"/>
                  <a:pt x="315" y="27"/>
                  <a:pt x="302" y="36"/>
                </a:cubicBezTo>
                <a:cubicBezTo>
                  <a:pt x="297" y="40"/>
                  <a:pt x="297" y="35"/>
                  <a:pt x="295" y="32"/>
                </a:cubicBezTo>
                <a:cubicBezTo>
                  <a:pt x="292" y="28"/>
                  <a:pt x="287" y="26"/>
                  <a:pt x="283" y="22"/>
                </a:cubicBezTo>
                <a:cubicBezTo>
                  <a:pt x="276" y="13"/>
                  <a:pt x="284" y="12"/>
                  <a:pt x="284" y="5"/>
                </a:cubicBezTo>
                <a:cubicBezTo>
                  <a:pt x="282" y="3"/>
                  <a:pt x="273" y="12"/>
                  <a:pt x="268" y="12"/>
                </a:cubicBezTo>
                <a:cubicBezTo>
                  <a:pt x="260" y="11"/>
                  <a:pt x="259" y="6"/>
                  <a:pt x="250" y="6"/>
                </a:cubicBezTo>
                <a:cubicBezTo>
                  <a:pt x="247" y="6"/>
                  <a:pt x="240" y="0"/>
                  <a:pt x="237" y="2"/>
                </a:cubicBezTo>
                <a:cubicBezTo>
                  <a:pt x="235" y="5"/>
                  <a:pt x="236" y="13"/>
                  <a:pt x="238" y="15"/>
                </a:cubicBezTo>
                <a:cubicBezTo>
                  <a:pt x="244" y="25"/>
                  <a:pt x="239" y="26"/>
                  <a:pt x="229" y="30"/>
                </a:cubicBezTo>
                <a:cubicBezTo>
                  <a:pt x="222" y="33"/>
                  <a:pt x="216" y="35"/>
                  <a:pt x="210" y="39"/>
                </a:cubicBezTo>
                <a:cubicBezTo>
                  <a:pt x="206" y="43"/>
                  <a:pt x="205" y="49"/>
                  <a:pt x="200" y="52"/>
                </a:cubicBezTo>
                <a:cubicBezTo>
                  <a:pt x="196" y="55"/>
                  <a:pt x="194" y="51"/>
                  <a:pt x="191" y="52"/>
                </a:cubicBezTo>
                <a:cubicBezTo>
                  <a:pt x="187" y="52"/>
                  <a:pt x="183" y="58"/>
                  <a:pt x="179" y="59"/>
                </a:cubicBezTo>
                <a:cubicBezTo>
                  <a:pt x="171" y="63"/>
                  <a:pt x="170" y="51"/>
                  <a:pt x="162" y="54"/>
                </a:cubicBezTo>
                <a:cubicBezTo>
                  <a:pt x="151" y="58"/>
                  <a:pt x="150" y="46"/>
                  <a:pt x="140" y="52"/>
                </a:cubicBezTo>
                <a:cubicBezTo>
                  <a:pt x="135" y="55"/>
                  <a:pt x="130" y="61"/>
                  <a:pt x="125" y="62"/>
                </a:cubicBezTo>
                <a:cubicBezTo>
                  <a:pt x="88" y="27"/>
                  <a:pt x="88" y="27"/>
                  <a:pt x="88" y="27"/>
                </a:cubicBezTo>
                <a:cubicBezTo>
                  <a:pt x="88" y="27"/>
                  <a:pt x="88" y="27"/>
                  <a:pt x="88" y="27"/>
                </a:cubicBezTo>
                <a:cubicBezTo>
                  <a:pt x="87" y="29"/>
                  <a:pt x="82" y="33"/>
                  <a:pt x="81" y="35"/>
                </a:cubicBezTo>
                <a:cubicBezTo>
                  <a:pt x="77" y="38"/>
                  <a:pt x="75" y="40"/>
                  <a:pt x="70" y="41"/>
                </a:cubicBezTo>
                <a:cubicBezTo>
                  <a:pt x="68" y="41"/>
                  <a:pt x="64" y="41"/>
                  <a:pt x="62" y="42"/>
                </a:cubicBezTo>
                <a:cubicBezTo>
                  <a:pt x="57" y="43"/>
                  <a:pt x="56" y="44"/>
                  <a:pt x="54" y="49"/>
                </a:cubicBezTo>
                <a:cubicBezTo>
                  <a:pt x="54" y="49"/>
                  <a:pt x="54" y="49"/>
                  <a:pt x="54" y="49"/>
                </a:cubicBezTo>
                <a:cubicBezTo>
                  <a:pt x="56" y="53"/>
                  <a:pt x="56" y="53"/>
                  <a:pt x="56" y="53"/>
                </a:cubicBezTo>
                <a:cubicBezTo>
                  <a:pt x="58" y="54"/>
                  <a:pt x="60" y="53"/>
                  <a:pt x="62" y="53"/>
                </a:cubicBezTo>
                <a:cubicBezTo>
                  <a:pt x="63" y="53"/>
                  <a:pt x="65" y="53"/>
                  <a:pt x="66" y="53"/>
                </a:cubicBezTo>
                <a:cubicBezTo>
                  <a:pt x="71" y="53"/>
                  <a:pt x="69" y="59"/>
                  <a:pt x="68" y="62"/>
                </a:cubicBezTo>
                <a:cubicBezTo>
                  <a:pt x="65" y="65"/>
                  <a:pt x="60" y="64"/>
                  <a:pt x="56" y="65"/>
                </a:cubicBezTo>
                <a:cubicBezTo>
                  <a:pt x="53" y="67"/>
                  <a:pt x="53" y="74"/>
                  <a:pt x="52" y="77"/>
                </a:cubicBezTo>
                <a:cubicBezTo>
                  <a:pt x="51" y="84"/>
                  <a:pt x="55" y="93"/>
                  <a:pt x="49" y="99"/>
                </a:cubicBezTo>
                <a:cubicBezTo>
                  <a:pt x="45" y="103"/>
                  <a:pt x="43" y="109"/>
                  <a:pt x="47" y="114"/>
                </a:cubicBezTo>
                <a:cubicBezTo>
                  <a:pt x="55" y="124"/>
                  <a:pt x="49" y="122"/>
                  <a:pt x="43" y="131"/>
                </a:cubicBezTo>
                <a:cubicBezTo>
                  <a:pt x="36" y="138"/>
                  <a:pt x="27" y="143"/>
                  <a:pt x="19" y="149"/>
                </a:cubicBezTo>
                <a:cubicBezTo>
                  <a:pt x="15" y="151"/>
                  <a:pt x="4" y="159"/>
                  <a:pt x="2" y="163"/>
                </a:cubicBezTo>
                <a:cubicBezTo>
                  <a:pt x="0" y="167"/>
                  <a:pt x="3" y="174"/>
                  <a:pt x="1" y="176"/>
                </a:cubicBezTo>
                <a:cubicBezTo>
                  <a:pt x="1" y="176"/>
                  <a:pt x="1" y="176"/>
                  <a:pt x="1" y="176"/>
                </a:cubicBezTo>
                <a:cubicBezTo>
                  <a:pt x="4" y="183"/>
                  <a:pt x="4" y="183"/>
                  <a:pt x="4" y="183"/>
                </a:cubicBezTo>
                <a:cubicBezTo>
                  <a:pt x="4" y="199"/>
                  <a:pt x="29" y="202"/>
                  <a:pt x="36" y="213"/>
                </a:cubicBezTo>
                <a:cubicBezTo>
                  <a:pt x="41" y="222"/>
                  <a:pt x="40" y="244"/>
                  <a:pt x="35" y="252"/>
                </a:cubicBezTo>
                <a:cubicBezTo>
                  <a:pt x="30" y="259"/>
                  <a:pt x="31" y="269"/>
                  <a:pt x="28" y="276"/>
                </a:cubicBezTo>
                <a:cubicBezTo>
                  <a:pt x="28" y="282"/>
                  <a:pt x="26" y="288"/>
                  <a:pt x="26" y="295"/>
                </a:cubicBezTo>
                <a:cubicBezTo>
                  <a:pt x="26" y="301"/>
                  <a:pt x="29" y="305"/>
                  <a:pt x="21" y="307"/>
                </a:cubicBezTo>
                <a:cubicBezTo>
                  <a:pt x="10" y="308"/>
                  <a:pt x="14" y="324"/>
                  <a:pt x="14" y="332"/>
                </a:cubicBezTo>
                <a:cubicBezTo>
                  <a:pt x="14" y="340"/>
                  <a:pt x="16" y="349"/>
                  <a:pt x="15" y="357"/>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4" name="Freeform 72"/>
          <p:cNvSpPr>
            <a:spLocks/>
          </p:cNvSpPr>
          <p:nvPr/>
        </p:nvSpPr>
        <p:spPr bwMode="auto">
          <a:xfrm>
            <a:off x="5344080" y="3319888"/>
            <a:ext cx="637079" cy="683814"/>
          </a:xfrm>
          <a:custGeom>
            <a:avLst/>
            <a:gdLst/>
            <a:ahLst/>
            <a:cxnLst>
              <a:cxn ang="0">
                <a:pos x="182" y="210"/>
              </a:cxn>
              <a:cxn ang="0">
                <a:pos x="181" y="185"/>
              </a:cxn>
              <a:cxn ang="0">
                <a:pos x="188" y="160"/>
              </a:cxn>
              <a:cxn ang="0">
                <a:pos x="193" y="148"/>
              </a:cxn>
              <a:cxn ang="0">
                <a:pos x="195" y="129"/>
              </a:cxn>
              <a:cxn ang="0">
                <a:pos x="202" y="105"/>
              </a:cxn>
              <a:cxn ang="0">
                <a:pos x="203" y="66"/>
              </a:cxn>
              <a:cxn ang="0">
                <a:pos x="171" y="36"/>
              </a:cxn>
              <a:cxn ang="0">
                <a:pos x="168" y="29"/>
              </a:cxn>
              <a:cxn ang="0">
                <a:pos x="168" y="29"/>
              </a:cxn>
              <a:cxn ang="0">
                <a:pos x="150" y="9"/>
              </a:cxn>
              <a:cxn ang="0">
                <a:pos x="141" y="3"/>
              </a:cxn>
              <a:cxn ang="0">
                <a:pos x="129" y="7"/>
              </a:cxn>
              <a:cxn ang="0">
                <a:pos x="116" y="22"/>
              </a:cxn>
              <a:cxn ang="0">
                <a:pos x="94" y="40"/>
              </a:cxn>
              <a:cxn ang="0">
                <a:pos x="72" y="55"/>
              </a:cxn>
              <a:cxn ang="0">
                <a:pos x="55" y="69"/>
              </a:cxn>
              <a:cxn ang="0">
                <a:pos x="46" y="70"/>
              </a:cxn>
              <a:cxn ang="0">
                <a:pos x="37" y="82"/>
              </a:cxn>
              <a:cxn ang="0">
                <a:pos x="32" y="88"/>
              </a:cxn>
              <a:cxn ang="0">
                <a:pos x="26" y="90"/>
              </a:cxn>
              <a:cxn ang="0">
                <a:pos x="17" y="100"/>
              </a:cxn>
              <a:cxn ang="0">
                <a:pos x="7" y="103"/>
              </a:cxn>
              <a:cxn ang="0">
                <a:pos x="2" y="114"/>
              </a:cxn>
              <a:cxn ang="0">
                <a:pos x="0" y="121"/>
              </a:cxn>
              <a:cxn ang="0">
                <a:pos x="1" y="139"/>
              </a:cxn>
              <a:cxn ang="0">
                <a:pos x="1" y="139"/>
              </a:cxn>
              <a:cxn ang="0">
                <a:pos x="26" y="140"/>
              </a:cxn>
              <a:cxn ang="0">
                <a:pos x="45" y="132"/>
              </a:cxn>
              <a:cxn ang="0">
                <a:pos x="47" y="147"/>
              </a:cxn>
              <a:cxn ang="0">
                <a:pos x="74" y="155"/>
              </a:cxn>
              <a:cxn ang="0">
                <a:pos x="97" y="175"/>
              </a:cxn>
              <a:cxn ang="0">
                <a:pos x="98" y="192"/>
              </a:cxn>
              <a:cxn ang="0">
                <a:pos x="110" y="209"/>
              </a:cxn>
              <a:cxn ang="0">
                <a:pos x="114" y="222"/>
              </a:cxn>
              <a:cxn ang="0">
                <a:pos x="114" y="222"/>
              </a:cxn>
              <a:cxn ang="0">
                <a:pos x="130" y="222"/>
              </a:cxn>
              <a:cxn ang="0">
                <a:pos x="141" y="218"/>
              </a:cxn>
              <a:cxn ang="0">
                <a:pos x="165" y="211"/>
              </a:cxn>
              <a:cxn ang="0">
                <a:pos x="175" y="210"/>
              </a:cxn>
              <a:cxn ang="0">
                <a:pos x="182" y="210"/>
              </a:cxn>
            </a:cxnLst>
            <a:rect l="0" t="0" r="r" b="b"/>
            <a:pathLst>
              <a:path w="208" h="223">
                <a:moveTo>
                  <a:pt x="182" y="210"/>
                </a:moveTo>
                <a:cubicBezTo>
                  <a:pt x="183" y="202"/>
                  <a:pt x="181" y="193"/>
                  <a:pt x="181" y="185"/>
                </a:cubicBezTo>
                <a:cubicBezTo>
                  <a:pt x="181" y="177"/>
                  <a:pt x="177" y="161"/>
                  <a:pt x="188" y="160"/>
                </a:cubicBezTo>
                <a:cubicBezTo>
                  <a:pt x="196" y="158"/>
                  <a:pt x="193" y="154"/>
                  <a:pt x="193" y="148"/>
                </a:cubicBezTo>
                <a:cubicBezTo>
                  <a:pt x="193" y="141"/>
                  <a:pt x="195" y="135"/>
                  <a:pt x="195" y="129"/>
                </a:cubicBezTo>
                <a:cubicBezTo>
                  <a:pt x="198" y="122"/>
                  <a:pt x="197" y="112"/>
                  <a:pt x="202" y="105"/>
                </a:cubicBezTo>
                <a:cubicBezTo>
                  <a:pt x="207" y="97"/>
                  <a:pt x="208" y="75"/>
                  <a:pt x="203" y="66"/>
                </a:cubicBezTo>
                <a:cubicBezTo>
                  <a:pt x="196" y="55"/>
                  <a:pt x="171" y="52"/>
                  <a:pt x="171" y="36"/>
                </a:cubicBezTo>
                <a:cubicBezTo>
                  <a:pt x="168" y="29"/>
                  <a:pt x="168" y="29"/>
                  <a:pt x="168" y="29"/>
                </a:cubicBezTo>
                <a:cubicBezTo>
                  <a:pt x="168" y="29"/>
                  <a:pt x="168" y="29"/>
                  <a:pt x="168" y="29"/>
                </a:cubicBezTo>
                <a:cubicBezTo>
                  <a:pt x="156" y="27"/>
                  <a:pt x="158" y="15"/>
                  <a:pt x="150" y="9"/>
                </a:cubicBezTo>
                <a:cubicBezTo>
                  <a:pt x="148" y="6"/>
                  <a:pt x="144" y="5"/>
                  <a:pt x="141" y="3"/>
                </a:cubicBezTo>
                <a:cubicBezTo>
                  <a:pt x="136" y="0"/>
                  <a:pt x="132" y="2"/>
                  <a:pt x="129" y="7"/>
                </a:cubicBezTo>
                <a:cubicBezTo>
                  <a:pt x="125" y="12"/>
                  <a:pt x="122" y="21"/>
                  <a:pt x="116" y="22"/>
                </a:cubicBezTo>
                <a:cubicBezTo>
                  <a:pt x="109" y="26"/>
                  <a:pt x="97" y="33"/>
                  <a:pt x="94" y="40"/>
                </a:cubicBezTo>
                <a:cubicBezTo>
                  <a:pt x="91" y="50"/>
                  <a:pt x="80" y="49"/>
                  <a:pt x="72" y="55"/>
                </a:cubicBezTo>
                <a:cubicBezTo>
                  <a:pt x="68" y="59"/>
                  <a:pt x="61" y="69"/>
                  <a:pt x="55" y="69"/>
                </a:cubicBezTo>
                <a:cubicBezTo>
                  <a:pt x="51" y="69"/>
                  <a:pt x="49" y="67"/>
                  <a:pt x="46" y="70"/>
                </a:cubicBezTo>
                <a:cubicBezTo>
                  <a:pt x="42" y="74"/>
                  <a:pt x="40" y="78"/>
                  <a:pt x="37" y="82"/>
                </a:cubicBezTo>
                <a:cubicBezTo>
                  <a:pt x="35" y="84"/>
                  <a:pt x="33" y="86"/>
                  <a:pt x="32" y="88"/>
                </a:cubicBezTo>
                <a:cubicBezTo>
                  <a:pt x="30" y="90"/>
                  <a:pt x="28" y="89"/>
                  <a:pt x="26" y="90"/>
                </a:cubicBezTo>
                <a:cubicBezTo>
                  <a:pt x="23" y="93"/>
                  <a:pt x="20" y="98"/>
                  <a:pt x="17" y="100"/>
                </a:cubicBezTo>
                <a:cubicBezTo>
                  <a:pt x="13" y="103"/>
                  <a:pt x="11" y="102"/>
                  <a:pt x="7" y="103"/>
                </a:cubicBezTo>
                <a:cubicBezTo>
                  <a:pt x="3" y="103"/>
                  <a:pt x="5" y="111"/>
                  <a:pt x="2" y="114"/>
                </a:cubicBezTo>
                <a:cubicBezTo>
                  <a:pt x="0" y="116"/>
                  <a:pt x="1" y="119"/>
                  <a:pt x="0" y="121"/>
                </a:cubicBezTo>
                <a:cubicBezTo>
                  <a:pt x="1" y="139"/>
                  <a:pt x="1" y="139"/>
                  <a:pt x="1" y="139"/>
                </a:cubicBezTo>
                <a:cubicBezTo>
                  <a:pt x="1" y="139"/>
                  <a:pt x="1" y="139"/>
                  <a:pt x="1" y="139"/>
                </a:cubicBezTo>
                <a:cubicBezTo>
                  <a:pt x="10" y="145"/>
                  <a:pt x="16" y="146"/>
                  <a:pt x="26" y="140"/>
                </a:cubicBezTo>
                <a:cubicBezTo>
                  <a:pt x="31" y="136"/>
                  <a:pt x="38" y="129"/>
                  <a:pt x="45" y="132"/>
                </a:cubicBezTo>
                <a:cubicBezTo>
                  <a:pt x="49" y="134"/>
                  <a:pt x="45" y="142"/>
                  <a:pt x="47" y="147"/>
                </a:cubicBezTo>
                <a:cubicBezTo>
                  <a:pt x="54" y="161"/>
                  <a:pt x="61" y="153"/>
                  <a:pt x="74" y="155"/>
                </a:cubicBezTo>
                <a:cubicBezTo>
                  <a:pt x="86" y="157"/>
                  <a:pt x="91" y="165"/>
                  <a:pt x="97" y="175"/>
                </a:cubicBezTo>
                <a:cubicBezTo>
                  <a:pt x="100" y="181"/>
                  <a:pt x="96" y="185"/>
                  <a:pt x="98" y="192"/>
                </a:cubicBezTo>
                <a:cubicBezTo>
                  <a:pt x="100" y="198"/>
                  <a:pt x="106" y="204"/>
                  <a:pt x="110" y="209"/>
                </a:cubicBezTo>
                <a:cubicBezTo>
                  <a:pt x="114" y="222"/>
                  <a:pt x="114" y="222"/>
                  <a:pt x="114" y="222"/>
                </a:cubicBezTo>
                <a:cubicBezTo>
                  <a:pt x="114" y="222"/>
                  <a:pt x="114" y="222"/>
                  <a:pt x="114" y="222"/>
                </a:cubicBezTo>
                <a:cubicBezTo>
                  <a:pt x="121" y="220"/>
                  <a:pt x="123" y="221"/>
                  <a:pt x="130" y="222"/>
                </a:cubicBezTo>
                <a:cubicBezTo>
                  <a:pt x="133" y="223"/>
                  <a:pt x="139" y="219"/>
                  <a:pt x="141" y="218"/>
                </a:cubicBezTo>
                <a:cubicBezTo>
                  <a:pt x="148" y="214"/>
                  <a:pt x="157" y="213"/>
                  <a:pt x="165" y="211"/>
                </a:cubicBezTo>
                <a:cubicBezTo>
                  <a:pt x="168" y="210"/>
                  <a:pt x="172" y="210"/>
                  <a:pt x="175" y="210"/>
                </a:cubicBezTo>
                <a:cubicBezTo>
                  <a:pt x="177" y="210"/>
                  <a:pt x="180" y="211"/>
                  <a:pt x="182" y="21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5" name="Freeform 73"/>
          <p:cNvSpPr>
            <a:spLocks/>
          </p:cNvSpPr>
          <p:nvPr/>
        </p:nvSpPr>
        <p:spPr bwMode="auto">
          <a:xfrm>
            <a:off x="4955437" y="3715910"/>
            <a:ext cx="737928" cy="602642"/>
          </a:xfrm>
          <a:custGeom>
            <a:avLst/>
            <a:gdLst/>
            <a:ahLst/>
            <a:cxnLst>
              <a:cxn ang="0">
                <a:pos x="66" y="170"/>
              </a:cxn>
              <a:cxn ang="0">
                <a:pos x="76" y="164"/>
              </a:cxn>
              <a:cxn ang="0">
                <a:pos x="83" y="150"/>
              </a:cxn>
              <a:cxn ang="0">
                <a:pos x="86" y="129"/>
              </a:cxn>
              <a:cxn ang="0">
                <a:pos x="97" y="127"/>
              </a:cxn>
              <a:cxn ang="0">
                <a:pos x="99" y="122"/>
              </a:cxn>
              <a:cxn ang="0">
                <a:pos x="101" y="116"/>
              </a:cxn>
              <a:cxn ang="0">
                <a:pos x="124" y="106"/>
              </a:cxn>
              <a:cxn ang="0">
                <a:pos x="165" y="108"/>
              </a:cxn>
              <a:cxn ang="0">
                <a:pos x="187" y="113"/>
              </a:cxn>
              <a:cxn ang="0">
                <a:pos x="206" y="119"/>
              </a:cxn>
              <a:cxn ang="0">
                <a:pos x="223" y="121"/>
              </a:cxn>
              <a:cxn ang="0">
                <a:pos x="232" y="115"/>
              </a:cxn>
              <a:cxn ang="0">
                <a:pos x="241" y="93"/>
              </a:cxn>
              <a:cxn ang="0">
                <a:pos x="241" y="93"/>
              </a:cxn>
              <a:cxn ang="0">
                <a:pos x="237" y="80"/>
              </a:cxn>
              <a:cxn ang="0">
                <a:pos x="225" y="63"/>
              </a:cxn>
              <a:cxn ang="0">
                <a:pos x="224" y="46"/>
              </a:cxn>
              <a:cxn ang="0">
                <a:pos x="201" y="26"/>
              </a:cxn>
              <a:cxn ang="0">
                <a:pos x="174" y="18"/>
              </a:cxn>
              <a:cxn ang="0">
                <a:pos x="172" y="3"/>
              </a:cxn>
              <a:cxn ang="0">
                <a:pos x="153" y="11"/>
              </a:cxn>
              <a:cxn ang="0">
                <a:pos x="128" y="10"/>
              </a:cxn>
              <a:cxn ang="0">
                <a:pos x="128" y="10"/>
              </a:cxn>
              <a:cxn ang="0">
                <a:pos x="121" y="9"/>
              </a:cxn>
              <a:cxn ang="0">
                <a:pos x="110" y="14"/>
              </a:cxn>
              <a:cxn ang="0">
                <a:pos x="102" y="12"/>
              </a:cxn>
              <a:cxn ang="0">
                <a:pos x="89" y="13"/>
              </a:cxn>
              <a:cxn ang="0">
                <a:pos x="89" y="13"/>
              </a:cxn>
              <a:cxn ang="0">
                <a:pos x="75" y="30"/>
              </a:cxn>
              <a:cxn ang="0">
                <a:pos x="54" y="34"/>
              </a:cxn>
              <a:cxn ang="0">
                <a:pos x="45" y="42"/>
              </a:cxn>
              <a:cxn ang="0">
                <a:pos x="33" y="54"/>
              </a:cxn>
              <a:cxn ang="0">
                <a:pos x="37" y="69"/>
              </a:cxn>
              <a:cxn ang="0">
                <a:pos x="37" y="83"/>
              </a:cxn>
              <a:cxn ang="0">
                <a:pos x="43" y="93"/>
              </a:cxn>
              <a:cxn ang="0">
                <a:pos x="39" y="105"/>
              </a:cxn>
              <a:cxn ang="0">
                <a:pos x="27" y="121"/>
              </a:cxn>
              <a:cxn ang="0">
                <a:pos x="20" y="130"/>
              </a:cxn>
              <a:cxn ang="0">
                <a:pos x="19" y="138"/>
              </a:cxn>
              <a:cxn ang="0">
                <a:pos x="19" y="145"/>
              </a:cxn>
              <a:cxn ang="0">
                <a:pos x="14" y="151"/>
              </a:cxn>
              <a:cxn ang="0">
                <a:pos x="10" y="155"/>
              </a:cxn>
              <a:cxn ang="0">
                <a:pos x="13" y="163"/>
              </a:cxn>
              <a:cxn ang="0">
                <a:pos x="10" y="176"/>
              </a:cxn>
              <a:cxn ang="0">
                <a:pos x="0" y="186"/>
              </a:cxn>
              <a:cxn ang="0">
                <a:pos x="0" y="186"/>
              </a:cxn>
              <a:cxn ang="0">
                <a:pos x="21" y="195"/>
              </a:cxn>
              <a:cxn ang="0">
                <a:pos x="40" y="169"/>
              </a:cxn>
              <a:cxn ang="0">
                <a:pos x="66" y="170"/>
              </a:cxn>
            </a:cxnLst>
            <a:rect l="0" t="0" r="r" b="b"/>
            <a:pathLst>
              <a:path w="241" h="197">
                <a:moveTo>
                  <a:pt x="66" y="170"/>
                </a:moveTo>
                <a:cubicBezTo>
                  <a:pt x="76" y="164"/>
                  <a:pt x="76" y="164"/>
                  <a:pt x="76" y="164"/>
                </a:cubicBezTo>
                <a:cubicBezTo>
                  <a:pt x="78" y="160"/>
                  <a:pt x="86" y="154"/>
                  <a:pt x="83" y="150"/>
                </a:cubicBezTo>
                <a:cubicBezTo>
                  <a:pt x="80" y="143"/>
                  <a:pt x="78" y="134"/>
                  <a:pt x="86" y="129"/>
                </a:cubicBezTo>
                <a:cubicBezTo>
                  <a:pt x="89" y="127"/>
                  <a:pt x="95" y="130"/>
                  <a:pt x="97" y="127"/>
                </a:cubicBezTo>
                <a:cubicBezTo>
                  <a:pt x="99" y="125"/>
                  <a:pt x="99" y="124"/>
                  <a:pt x="99" y="122"/>
                </a:cubicBezTo>
                <a:cubicBezTo>
                  <a:pt x="100" y="120"/>
                  <a:pt x="100" y="118"/>
                  <a:pt x="101" y="116"/>
                </a:cubicBezTo>
                <a:cubicBezTo>
                  <a:pt x="110" y="110"/>
                  <a:pt x="114" y="108"/>
                  <a:pt x="124" y="106"/>
                </a:cubicBezTo>
                <a:cubicBezTo>
                  <a:pt x="142" y="102"/>
                  <a:pt x="150" y="98"/>
                  <a:pt x="165" y="108"/>
                </a:cubicBezTo>
                <a:cubicBezTo>
                  <a:pt x="172" y="112"/>
                  <a:pt x="180" y="112"/>
                  <a:pt x="187" y="113"/>
                </a:cubicBezTo>
                <a:cubicBezTo>
                  <a:pt x="193" y="114"/>
                  <a:pt x="199" y="119"/>
                  <a:pt x="206" y="119"/>
                </a:cubicBezTo>
                <a:cubicBezTo>
                  <a:pt x="213" y="117"/>
                  <a:pt x="217" y="121"/>
                  <a:pt x="223" y="121"/>
                </a:cubicBezTo>
                <a:cubicBezTo>
                  <a:pt x="226" y="121"/>
                  <a:pt x="230" y="117"/>
                  <a:pt x="232" y="115"/>
                </a:cubicBezTo>
                <a:cubicBezTo>
                  <a:pt x="238" y="111"/>
                  <a:pt x="241" y="100"/>
                  <a:pt x="241" y="93"/>
                </a:cubicBezTo>
                <a:cubicBezTo>
                  <a:pt x="241" y="93"/>
                  <a:pt x="241" y="93"/>
                  <a:pt x="241" y="93"/>
                </a:cubicBezTo>
                <a:cubicBezTo>
                  <a:pt x="237" y="80"/>
                  <a:pt x="237" y="80"/>
                  <a:pt x="237" y="80"/>
                </a:cubicBezTo>
                <a:cubicBezTo>
                  <a:pt x="233" y="75"/>
                  <a:pt x="227" y="69"/>
                  <a:pt x="225" y="63"/>
                </a:cubicBezTo>
                <a:cubicBezTo>
                  <a:pt x="223" y="56"/>
                  <a:pt x="227" y="52"/>
                  <a:pt x="224" y="46"/>
                </a:cubicBezTo>
                <a:cubicBezTo>
                  <a:pt x="218" y="36"/>
                  <a:pt x="213" y="28"/>
                  <a:pt x="201" y="26"/>
                </a:cubicBezTo>
                <a:cubicBezTo>
                  <a:pt x="188" y="24"/>
                  <a:pt x="181" y="32"/>
                  <a:pt x="174" y="18"/>
                </a:cubicBezTo>
                <a:cubicBezTo>
                  <a:pt x="172" y="13"/>
                  <a:pt x="176" y="5"/>
                  <a:pt x="172" y="3"/>
                </a:cubicBezTo>
                <a:cubicBezTo>
                  <a:pt x="165" y="0"/>
                  <a:pt x="158" y="7"/>
                  <a:pt x="153" y="11"/>
                </a:cubicBezTo>
                <a:cubicBezTo>
                  <a:pt x="143" y="17"/>
                  <a:pt x="137" y="16"/>
                  <a:pt x="128" y="10"/>
                </a:cubicBezTo>
                <a:cubicBezTo>
                  <a:pt x="128" y="10"/>
                  <a:pt x="128" y="10"/>
                  <a:pt x="128" y="10"/>
                </a:cubicBezTo>
                <a:cubicBezTo>
                  <a:pt x="126" y="10"/>
                  <a:pt x="124" y="8"/>
                  <a:pt x="121" y="9"/>
                </a:cubicBezTo>
                <a:cubicBezTo>
                  <a:pt x="117" y="10"/>
                  <a:pt x="114" y="12"/>
                  <a:pt x="110" y="14"/>
                </a:cubicBezTo>
                <a:cubicBezTo>
                  <a:pt x="107" y="15"/>
                  <a:pt x="104" y="13"/>
                  <a:pt x="102" y="12"/>
                </a:cubicBezTo>
                <a:cubicBezTo>
                  <a:pt x="97" y="10"/>
                  <a:pt x="93" y="13"/>
                  <a:pt x="89" y="13"/>
                </a:cubicBezTo>
                <a:cubicBezTo>
                  <a:pt x="89" y="13"/>
                  <a:pt x="89" y="13"/>
                  <a:pt x="89" y="13"/>
                </a:cubicBezTo>
                <a:cubicBezTo>
                  <a:pt x="83" y="20"/>
                  <a:pt x="87" y="28"/>
                  <a:pt x="75" y="30"/>
                </a:cubicBezTo>
                <a:cubicBezTo>
                  <a:pt x="68" y="31"/>
                  <a:pt x="60" y="27"/>
                  <a:pt x="54" y="34"/>
                </a:cubicBezTo>
                <a:cubicBezTo>
                  <a:pt x="50" y="39"/>
                  <a:pt x="55" y="44"/>
                  <a:pt x="45" y="42"/>
                </a:cubicBezTo>
                <a:cubicBezTo>
                  <a:pt x="33" y="41"/>
                  <a:pt x="38" y="45"/>
                  <a:pt x="33" y="54"/>
                </a:cubicBezTo>
                <a:cubicBezTo>
                  <a:pt x="33" y="62"/>
                  <a:pt x="44" y="63"/>
                  <a:pt x="37" y="69"/>
                </a:cubicBezTo>
                <a:cubicBezTo>
                  <a:pt x="28" y="76"/>
                  <a:pt x="38" y="75"/>
                  <a:pt x="37" y="83"/>
                </a:cubicBezTo>
                <a:cubicBezTo>
                  <a:pt x="37" y="89"/>
                  <a:pt x="39" y="90"/>
                  <a:pt x="43" y="93"/>
                </a:cubicBezTo>
                <a:cubicBezTo>
                  <a:pt x="45" y="95"/>
                  <a:pt x="38" y="101"/>
                  <a:pt x="39" y="105"/>
                </a:cubicBezTo>
                <a:cubicBezTo>
                  <a:pt x="40" y="108"/>
                  <a:pt x="30" y="120"/>
                  <a:pt x="27" y="121"/>
                </a:cubicBezTo>
                <a:cubicBezTo>
                  <a:pt x="19" y="122"/>
                  <a:pt x="23" y="123"/>
                  <a:pt x="20" y="130"/>
                </a:cubicBezTo>
                <a:cubicBezTo>
                  <a:pt x="19" y="132"/>
                  <a:pt x="19" y="135"/>
                  <a:pt x="19" y="138"/>
                </a:cubicBezTo>
                <a:cubicBezTo>
                  <a:pt x="19" y="141"/>
                  <a:pt x="18" y="142"/>
                  <a:pt x="19" y="145"/>
                </a:cubicBezTo>
                <a:cubicBezTo>
                  <a:pt x="20" y="150"/>
                  <a:pt x="21" y="155"/>
                  <a:pt x="14" y="151"/>
                </a:cubicBezTo>
                <a:cubicBezTo>
                  <a:pt x="10" y="149"/>
                  <a:pt x="11" y="153"/>
                  <a:pt x="10" y="155"/>
                </a:cubicBezTo>
                <a:cubicBezTo>
                  <a:pt x="7" y="160"/>
                  <a:pt x="10" y="159"/>
                  <a:pt x="13" y="163"/>
                </a:cubicBezTo>
                <a:cubicBezTo>
                  <a:pt x="17" y="167"/>
                  <a:pt x="13" y="172"/>
                  <a:pt x="10" y="176"/>
                </a:cubicBezTo>
                <a:cubicBezTo>
                  <a:pt x="0" y="186"/>
                  <a:pt x="0" y="186"/>
                  <a:pt x="0" y="186"/>
                </a:cubicBezTo>
                <a:cubicBezTo>
                  <a:pt x="0" y="186"/>
                  <a:pt x="0" y="186"/>
                  <a:pt x="0" y="186"/>
                </a:cubicBezTo>
                <a:cubicBezTo>
                  <a:pt x="2" y="193"/>
                  <a:pt x="14" y="197"/>
                  <a:pt x="21" y="195"/>
                </a:cubicBezTo>
                <a:cubicBezTo>
                  <a:pt x="31" y="191"/>
                  <a:pt x="30" y="175"/>
                  <a:pt x="40" y="169"/>
                </a:cubicBezTo>
                <a:cubicBezTo>
                  <a:pt x="51" y="163"/>
                  <a:pt x="55" y="167"/>
                  <a:pt x="66" y="17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6" name="Freeform 74"/>
          <p:cNvSpPr>
            <a:spLocks/>
          </p:cNvSpPr>
          <p:nvPr/>
        </p:nvSpPr>
        <p:spPr bwMode="auto">
          <a:xfrm>
            <a:off x="3905119" y="3558486"/>
            <a:ext cx="831399" cy="455057"/>
          </a:xfrm>
          <a:custGeom>
            <a:avLst/>
            <a:gdLst/>
            <a:ahLst/>
            <a:cxnLst>
              <a:cxn ang="0">
                <a:pos x="60" y="140"/>
              </a:cxn>
              <a:cxn ang="0">
                <a:pos x="66" y="138"/>
              </a:cxn>
              <a:cxn ang="0">
                <a:pos x="63" y="122"/>
              </a:cxn>
              <a:cxn ang="0">
                <a:pos x="75" y="110"/>
              </a:cxn>
              <a:cxn ang="0">
                <a:pos x="88" y="112"/>
              </a:cxn>
              <a:cxn ang="0">
                <a:pos x="99" y="115"/>
              </a:cxn>
              <a:cxn ang="0">
                <a:pos x="114" y="123"/>
              </a:cxn>
              <a:cxn ang="0">
                <a:pos x="134" y="121"/>
              </a:cxn>
              <a:cxn ang="0">
                <a:pos x="141" y="124"/>
              </a:cxn>
              <a:cxn ang="0">
                <a:pos x="157" y="124"/>
              </a:cxn>
              <a:cxn ang="0">
                <a:pos x="169" y="124"/>
              </a:cxn>
              <a:cxn ang="0">
                <a:pos x="182" y="115"/>
              </a:cxn>
              <a:cxn ang="0">
                <a:pos x="187" y="110"/>
              </a:cxn>
              <a:cxn ang="0">
                <a:pos x="192" y="117"/>
              </a:cxn>
              <a:cxn ang="0">
                <a:pos x="213" y="118"/>
              </a:cxn>
              <a:cxn ang="0">
                <a:pos x="229" y="123"/>
              </a:cxn>
              <a:cxn ang="0">
                <a:pos x="235" y="119"/>
              </a:cxn>
              <a:cxn ang="0">
                <a:pos x="235" y="119"/>
              </a:cxn>
              <a:cxn ang="0">
                <a:pos x="241" y="111"/>
              </a:cxn>
              <a:cxn ang="0">
                <a:pos x="250" y="106"/>
              </a:cxn>
              <a:cxn ang="0">
                <a:pos x="256" y="103"/>
              </a:cxn>
              <a:cxn ang="0">
                <a:pos x="261" y="94"/>
              </a:cxn>
              <a:cxn ang="0">
                <a:pos x="265" y="79"/>
              </a:cxn>
              <a:cxn ang="0">
                <a:pos x="268" y="70"/>
              </a:cxn>
              <a:cxn ang="0">
                <a:pos x="263" y="61"/>
              </a:cxn>
              <a:cxn ang="0">
                <a:pos x="254" y="50"/>
              </a:cxn>
              <a:cxn ang="0">
                <a:pos x="258" y="41"/>
              </a:cxn>
              <a:cxn ang="0">
                <a:pos x="254" y="35"/>
              </a:cxn>
              <a:cxn ang="0">
                <a:pos x="262" y="34"/>
              </a:cxn>
              <a:cxn ang="0">
                <a:pos x="271" y="28"/>
              </a:cxn>
              <a:cxn ang="0">
                <a:pos x="266" y="26"/>
              </a:cxn>
              <a:cxn ang="0">
                <a:pos x="258" y="21"/>
              </a:cxn>
              <a:cxn ang="0">
                <a:pos x="255" y="12"/>
              </a:cxn>
              <a:cxn ang="0">
                <a:pos x="243" y="6"/>
              </a:cxn>
              <a:cxn ang="0">
                <a:pos x="243" y="6"/>
              </a:cxn>
              <a:cxn ang="0">
                <a:pos x="220" y="1"/>
              </a:cxn>
              <a:cxn ang="0">
                <a:pos x="220" y="1"/>
              </a:cxn>
              <a:cxn ang="0">
                <a:pos x="215" y="4"/>
              </a:cxn>
              <a:cxn ang="0">
                <a:pos x="200" y="3"/>
              </a:cxn>
              <a:cxn ang="0">
                <a:pos x="191" y="9"/>
              </a:cxn>
              <a:cxn ang="0">
                <a:pos x="158" y="20"/>
              </a:cxn>
              <a:cxn ang="0">
                <a:pos x="139" y="24"/>
              </a:cxn>
              <a:cxn ang="0">
                <a:pos x="116" y="30"/>
              </a:cxn>
              <a:cxn ang="0">
                <a:pos x="95" y="28"/>
              </a:cxn>
              <a:cxn ang="0">
                <a:pos x="85" y="24"/>
              </a:cxn>
              <a:cxn ang="0">
                <a:pos x="73" y="27"/>
              </a:cxn>
              <a:cxn ang="0">
                <a:pos x="62" y="45"/>
              </a:cxn>
              <a:cxn ang="0">
                <a:pos x="46" y="54"/>
              </a:cxn>
              <a:cxn ang="0">
                <a:pos x="39" y="46"/>
              </a:cxn>
              <a:cxn ang="0">
                <a:pos x="39" y="46"/>
              </a:cxn>
              <a:cxn ang="0">
                <a:pos x="38" y="48"/>
              </a:cxn>
              <a:cxn ang="0">
                <a:pos x="38" y="64"/>
              </a:cxn>
              <a:cxn ang="0">
                <a:pos x="17" y="81"/>
              </a:cxn>
              <a:cxn ang="0">
                <a:pos x="0" y="89"/>
              </a:cxn>
              <a:cxn ang="0">
                <a:pos x="26" y="96"/>
              </a:cxn>
              <a:cxn ang="0">
                <a:pos x="28" y="115"/>
              </a:cxn>
              <a:cxn ang="0">
                <a:pos x="30" y="140"/>
              </a:cxn>
              <a:cxn ang="0">
                <a:pos x="43" y="146"/>
              </a:cxn>
              <a:cxn ang="0">
                <a:pos x="57" y="138"/>
              </a:cxn>
              <a:cxn ang="0">
                <a:pos x="60" y="140"/>
              </a:cxn>
            </a:cxnLst>
            <a:rect l="0" t="0" r="r" b="b"/>
            <a:pathLst>
              <a:path w="271" h="148">
                <a:moveTo>
                  <a:pt x="60" y="140"/>
                </a:moveTo>
                <a:cubicBezTo>
                  <a:pt x="66" y="138"/>
                  <a:pt x="66" y="138"/>
                  <a:pt x="66" y="138"/>
                </a:cubicBezTo>
                <a:cubicBezTo>
                  <a:pt x="70" y="134"/>
                  <a:pt x="58" y="130"/>
                  <a:pt x="63" y="122"/>
                </a:cubicBezTo>
                <a:cubicBezTo>
                  <a:pt x="65" y="119"/>
                  <a:pt x="73" y="109"/>
                  <a:pt x="75" y="110"/>
                </a:cubicBezTo>
                <a:cubicBezTo>
                  <a:pt x="80" y="112"/>
                  <a:pt x="84" y="108"/>
                  <a:pt x="88" y="112"/>
                </a:cubicBezTo>
                <a:cubicBezTo>
                  <a:pt x="91" y="115"/>
                  <a:pt x="96" y="114"/>
                  <a:pt x="99" y="115"/>
                </a:cubicBezTo>
                <a:cubicBezTo>
                  <a:pt x="105" y="117"/>
                  <a:pt x="109" y="120"/>
                  <a:pt x="114" y="123"/>
                </a:cubicBezTo>
                <a:cubicBezTo>
                  <a:pt x="122" y="126"/>
                  <a:pt x="127" y="119"/>
                  <a:pt x="134" y="121"/>
                </a:cubicBezTo>
                <a:cubicBezTo>
                  <a:pt x="138" y="121"/>
                  <a:pt x="138" y="124"/>
                  <a:pt x="141" y="124"/>
                </a:cubicBezTo>
                <a:cubicBezTo>
                  <a:pt x="147" y="124"/>
                  <a:pt x="151" y="123"/>
                  <a:pt x="157" y="124"/>
                </a:cubicBezTo>
                <a:cubicBezTo>
                  <a:pt x="160" y="125"/>
                  <a:pt x="167" y="128"/>
                  <a:pt x="169" y="124"/>
                </a:cubicBezTo>
                <a:cubicBezTo>
                  <a:pt x="173" y="116"/>
                  <a:pt x="181" y="122"/>
                  <a:pt x="182" y="115"/>
                </a:cubicBezTo>
                <a:cubicBezTo>
                  <a:pt x="183" y="113"/>
                  <a:pt x="186" y="103"/>
                  <a:pt x="187" y="110"/>
                </a:cubicBezTo>
                <a:cubicBezTo>
                  <a:pt x="187" y="114"/>
                  <a:pt x="186" y="117"/>
                  <a:pt x="192" y="117"/>
                </a:cubicBezTo>
                <a:cubicBezTo>
                  <a:pt x="199" y="116"/>
                  <a:pt x="206" y="115"/>
                  <a:pt x="213" y="118"/>
                </a:cubicBezTo>
                <a:cubicBezTo>
                  <a:pt x="218" y="120"/>
                  <a:pt x="223" y="125"/>
                  <a:pt x="229" y="123"/>
                </a:cubicBezTo>
                <a:cubicBezTo>
                  <a:pt x="235" y="119"/>
                  <a:pt x="235" y="119"/>
                  <a:pt x="235" y="119"/>
                </a:cubicBezTo>
                <a:cubicBezTo>
                  <a:pt x="235" y="119"/>
                  <a:pt x="235" y="119"/>
                  <a:pt x="235" y="119"/>
                </a:cubicBezTo>
                <a:cubicBezTo>
                  <a:pt x="236" y="115"/>
                  <a:pt x="235" y="113"/>
                  <a:pt x="241" y="111"/>
                </a:cubicBezTo>
                <a:cubicBezTo>
                  <a:pt x="245" y="110"/>
                  <a:pt x="247" y="107"/>
                  <a:pt x="250" y="106"/>
                </a:cubicBezTo>
                <a:cubicBezTo>
                  <a:pt x="252" y="105"/>
                  <a:pt x="253" y="105"/>
                  <a:pt x="256" y="103"/>
                </a:cubicBezTo>
                <a:cubicBezTo>
                  <a:pt x="258" y="101"/>
                  <a:pt x="259" y="97"/>
                  <a:pt x="261" y="94"/>
                </a:cubicBezTo>
                <a:cubicBezTo>
                  <a:pt x="264" y="90"/>
                  <a:pt x="260" y="82"/>
                  <a:pt x="265" y="79"/>
                </a:cubicBezTo>
                <a:cubicBezTo>
                  <a:pt x="268" y="77"/>
                  <a:pt x="268" y="74"/>
                  <a:pt x="268" y="70"/>
                </a:cubicBezTo>
                <a:cubicBezTo>
                  <a:pt x="268" y="64"/>
                  <a:pt x="263" y="66"/>
                  <a:pt x="263" y="61"/>
                </a:cubicBezTo>
                <a:cubicBezTo>
                  <a:pt x="263" y="57"/>
                  <a:pt x="255" y="54"/>
                  <a:pt x="254" y="50"/>
                </a:cubicBezTo>
                <a:cubicBezTo>
                  <a:pt x="253" y="45"/>
                  <a:pt x="262" y="45"/>
                  <a:pt x="258" y="41"/>
                </a:cubicBezTo>
                <a:cubicBezTo>
                  <a:pt x="256" y="39"/>
                  <a:pt x="252" y="39"/>
                  <a:pt x="254" y="35"/>
                </a:cubicBezTo>
                <a:cubicBezTo>
                  <a:pt x="257" y="32"/>
                  <a:pt x="258" y="33"/>
                  <a:pt x="262" y="34"/>
                </a:cubicBezTo>
                <a:cubicBezTo>
                  <a:pt x="269" y="35"/>
                  <a:pt x="271" y="35"/>
                  <a:pt x="271" y="28"/>
                </a:cubicBezTo>
                <a:cubicBezTo>
                  <a:pt x="271" y="25"/>
                  <a:pt x="268" y="27"/>
                  <a:pt x="266" y="26"/>
                </a:cubicBezTo>
                <a:cubicBezTo>
                  <a:pt x="263" y="26"/>
                  <a:pt x="260" y="24"/>
                  <a:pt x="258" y="21"/>
                </a:cubicBezTo>
                <a:cubicBezTo>
                  <a:pt x="257" y="18"/>
                  <a:pt x="258" y="15"/>
                  <a:pt x="255" y="12"/>
                </a:cubicBezTo>
                <a:cubicBezTo>
                  <a:pt x="252" y="9"/>
                  <a:pt x="241" y="12"/>
                  <a:pt x="243" y="6"/>
                </a:cubicBezTo>
                <a:cubicBezTo>
                  <a:pt x="243" y="6"/>
                  <a:pt x="243" y="6"/>
                  <a:pt x="243" y="6"/>
                </a:cubicBezTo>
                <a:cubicBezTo>
                  <a:pt x="220" y="1"/>
                  <a:pt x="220" y="1"/>
                  <a:pt x="220" y="1"/>
                </a:cubicBezTo>
                <a:cubicBezTo>
                  <a:pt x="220" y="1"/>
                  <a:pt x="220" y="1"/>
                  <a:pt x="220" y="1"/>
                </a:cubicBezTo>
                <a:cubicBezTo>
                  <a:pt x="215" y="4"/>
                  <a:pt x="215" y="4"/>
                  <a:pt x="215" y="4"/>
                </a:cubicBezTo>
                <a:cubicBezTo>
                  <a:pt x="211" y="6"/>
                  <a:pt x="204" y="5"/>
                  <a:pt x="200" y="3"/>
                </a:cubicBezTo>
                <a:cubicBezTo>
                  <a:pt x="195" y="0"/>
                  <a:pt x="194" y="5"/>
                  <a:pt x="191" y="9"/>
                </a:cubicBezTo>
                <a:cubicBezTo>
                  <a:pt x="185" y="19"/>
                  <a:pt x="168" y="20"/>
                  <a:pt x="158" y="20"/>
                </a:cubicBezTo>
                <a:cubicBezTo>
                  <a:pt x="149" y="20"/>
                  <a:pt x="149" y="29"/>
                  <a:pt x="139" y="24"/>
                </a:cubicBezTo>
                <a:cubicBezTo>
                  <a:pt x="133" y="23"/>
                  <a:pt x="122" y="28"/>
                  <a:pt x="116" y="30"/>
                </a:cubicBezTo>
                <a:cubicBezTo>
                  <a:pt x="108" y="32"/>
                  <a:pt x="102" y="27"/>
                  <a:pt x="95" y="28"/>
                </a:cubicBezTo>
                <a:cubicBezTo>
                  <a:pt x="89" y="29"/>
                  <a:pt x="87" y="29"/>
                  <a:pt x="85" y="24"/>
                </a:cubicBezTo>
                <a:cubicBezTo>
                  <a:pt x="83" y="18"/>
                  <a:pt x="75" y="24"/>
                  <a:pt x="73" y="27"/>
                </a:cubicBezTo>
                <a:cubicBezTo>
                  <a:pt x="70" y="31"/>
                  <a:pt x="62" y="40"/>
                  <a:pt x="62" y="45"/>
                </a:cubicBezTo>
                <a:cubicBezTo>
                  <a:pt x="62" y="57"/>
                  <a:pt x="56" y="61"/>
                  <a:pt x="46" y="54"/>
                </a:cubicBezTo>
                <a:cubicBezTo>
                  <a:pt x="39" y="46"/>
                  <a:pt x="39" y="46"/>
                  <a:pt x="39" y="46"/>
                </a:cubicBezTo>
                <a:cubicBezTo>
                  <a:pt x="39" y="46"/>
                  <a:pt x="39" y="46"/>
                  <a:pt x="39" y="46"/>
                </a:cubicBezTo>
                <a:cubicBezTo>
                  <a:pt x="39" y="47"/>
                  <a:pt x="38" y="48"/>
                  <a:pt x="38" y="48"/>
                </a:cubicBezTo>
                <a:cubicBezTo>
                  <a:pt x="29" y="57"/>
                  <a:pt x="42" y="55"/>
                  <a:pt x="38" y="64"/>
                </a:cubicBezTo>
                <a:cubicBezTo>
                  <a:pt x="33" y="74"/>
                  <a:pt x="29" y="79"/>
                  <a:pt x="17" y="81"/>
                </a:cubicBezTo>
                <a:cubicBezTo>
                  <a:pt x="9" y="83"/>
                  <a:pt x="0" y="79"/>
                  <a:pt x="0" y="89"/>
                </a:cubicBezTo>
                <a:cubicBezTo>
                  <a:pt x="8" y="89"/>
                  <a:pt x="19" y="93"/>
                  <a:pt x="26" y="96"/>
                </a:cubicBezTo>
                <a:cubicBezTo>
                  <a:pt x="31" y="98"/>
                  <a:pt x="27" y="110"/>
                  <a:pt x="28" y="115"/>
                </a:cubicBezTo>
                <a:cubicBezTo>
                  <a:pt x="29" y="124"/>
                  <a:pt x="34" y="129"/>
                  <a:pt x="30" y="140"/>
                </a:cubicBezTo>
                <a:cubicBezTo>
                  <a:pt x="27" y="148"/>
                  <a:pt x="40" y="144"/>
                  <a:pt x="43" y="146"/>
                </a:cubicBezTo>
                <a:cubicBezTo>
                  <a:pt x="46" y="148"/>
                  <a:pt x="52" y="138"/>
                  <a:pt x="57" y="138"/>
                </a:cubicBezTo>
                <a:cubicBezTo>
                  <a:pt x="61" y="138"/>
                  <a:pt x="61" y="139"/>
                  <a:pt x="60" y="14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7" name="Freeform 75"/>
          <p:cNvSpPr>
            <a:spLocks/>
          </p:cNvSpPr>
          <p:nvPr/>
        </p:nvSpPr>
        <p:spPr bwMode="auto">
          <a:xfrm>
            <a:off x="4625829" y="3354325"/>
            <a:ext cx="691194" cy="937170"/>
          </a:xfrm>
          <a:custGeom>
            <a:avLst/>
            <a:gdLst/>
            <a:ahLst/>
            <a:cxnLst>
              <a:cxn ang="0">
                <a:pos x="197" y="5"/>
              </a:cxn>
              <a:cxn ang="0">
                <a:pos x="213" y="15"/>
              </a:cxn>
              <a:cxn ang="0">
                <a:pos x="224" y="38"/>
              </a:cxn>
              <a:cxn ang="0">
                <a:pos x="205" y="62"/>
              </a:cxn>
              <a:cxn ang="0">
                <a:pos x="167" y="89"/>
              </a:cxn>
              <a:cxn ang="0">
                <a:pos x="164" y="97"/>
              </a:cxn>
              <a:cxn ang="0">
                <a:pos x="173" y="122"/>
              </a:cxn>
              <a:cxn ang="0">
                <a:pos x="197" y="131"/>
              </a:cxn>
              <a:cxn ang="0">
                <a:pos x="162" y="152"/>
              </a:cxn>
              <a:cxn ang="0">
                <a:pos x="141" y="172"/>
              </a:cxn>
              <a:cxn ang="0">
                <a:pos x="145" y="201"/>
              </a:cxn>
              <a:cxn ang="0">
                <a:pos x="147" y="223"/>
              </a:cxn>
              <a:cxn ang="0">
                <a:pos x="128" y="248"/>
              </a:cxn>
              <a:cxn ang="0">
                <a:pos x="127" y="263"/>
              </a:cxn>
              <a:cxn ang="0">
                <a:pos x="118" y="273"/>
              </a:cxn>
              <a:cxn ang="0">
                <a:pos x="118" y="294"/>
              </a:cxn>
              <a:cxn ang="0">
                <a:pos x="108" y="304"/>
              </a:cxn>
              <a:cxn ang="0">
                <a:pos x="80" y="305"/>
              </a:cxn>
              <a:cxn ang="0">
                <a:pos x="70" y="274"/>
              </a:cxn>
              <a:cxn ang="0">
                <a:pos x="53" y="255"/>
              </a:cxn>
              <a:cxn ang="0">
                <a:pos x="34" y="247"/>
              </a:cxn>
              <a:cxn ang="0">
                <a:pos x="27" y="236"/>
              </a:cxn>
              <a:cxn ang="0">
                <a:pos x="20" y="216"/>
              </a:cxn>
              <a:cxn ang="0">
                <a:pos x="3" y="201"/>
              </a:cxn>
              <a:cxn ang="0">
                <a:pos x="0" y="186"/>
              </a:cxn>
              <a:cxn ang="0">
                <a:pos x="6" y="178"/>
              </a:cxn>
              <a:cxn ang="0">
                <a:pos x="21" y="170"/>
              </a:cxn>
              <a:cxn ang="0">
                <a:pos x="30" y="146"/>
              </a:cxn>
              <a:cxn ang="0">
                <a:pos x="28" y="128"/>
              </a:cxn>
              <a:cxn ang="0">
                <a:pos x="23" y="108"/>
              </a:cxn>
              <a:cxn ang="0">
                <a:pos x="27" y="101"/>
              </a:cxn>
              <a:cxn ang="0">
                <a:pos x="31" y="93"/>
              </a:cxn>
              <a:cxn ang="0">
                <a:pos x="20" y="79"/>
              </a:cxn>
              <a:cxn ang="0">
                <a:pos x="8" y="73"/>
              </a:cxn>
              <a:cxn ang="0">
                <a:pos x="26" y="63"/>
              </a:cxn>
              <a:cxn ang="0">
                <a:pos x="39" y="44"/>
              </a:cxn>
              <a:cxn ang="0">
                <a:pos x="60" y="43"/>
              </a:cxn>
              <a:cxn ang="0">
                <a:pos x="72" y="44"/>
              </a:cxn>
              <a:cxn ang="0">
                <a:pos x="92" y="54"/>
              </a:cxn>
              <a:cxn ang="0">
                <a:pos x="105" y="38"/>
              </a:cxn>
              <a:cxn ang="0">
                <a:pos x="139" y="35"/>
              </a:cxn>
              <a:cxn ang="0">
                <a:pos x="154" y="37"/>
              </a:cxn>
              <a:cxn ang="0">
                <a:pos x="163" y="5"/>
              </a:cxn>
              <a:cxn ang="0">
                <a:pos x="186" y="0"/>
              </a:cxn>
            </a:cxnLst>
            <a:rect l="0" t="0" r="r" b="b"/>
            <a:pathLst>
              <a:path w="226" h="306">
                <a:moveTo>
                  <a:pt x="186" y="0"/>
                </a:moveTo>
                <a:cubicBezTo>
                  <a:pt x="197" y="5"/>
                  <a:pt x="197" y="5"/>
                  <a:pt x="197" y="5"/>
                </a:cubicBezTo>
                <a:cubicBezTo>
                  <a:pt x="199" y="7"/>
                  <a:pt x="199" y="9"/>
                  <a:pt x="202" y="9"/>
                </a:cubicBezTo>
                <a:cubicBezTo>
                  <a:pt x="206" y="9"/>
                  <a:pt x="212" y="10"/>
                  <a:pt x="213" y="15"/>
                </a:cubicBezTo>
                <a:cubicBezTo>
                  <a:pt x="214" y="18"/>
                  <a:pt x="212" y="22"/>
                  <a:pt x="213" y="25"/>
                </a:cubicBezTo>
                <a:cubicBezTo>
                  <a:pt x="215" y="30"/>
                  <a:pt x="221" y="34"/>
                  <a:pt x="224" y="38"/>
                </a:cubicBezTo>
                <a:cubicBezTo>
                  <a:pt x="226" y="42"/>
                  <a:pt x="223" y="48"/>
                  <a:pt x="222" y="52"/>
                </a:cubicBezTo>
                <a:cubicBezTo>
                  <a:pt x="219" y="57"/>
                  <a:pt x="211" y="62"/>
                  <a:pt x="205" y="62"/>
                </a:cubicBezTo>
                <a:cubicBezTo>
                  <a:pt x="194" y="62"/>
                  <a:pt x="187" y="74"/>
                  <a:pt x="179" y="81"/>
                </a:cubicBezTo>
                <a:cubicBezTo>
                  <a:pt x="175" y="84"/>
                  <a:pt x="172" y="88"/>
                  <a:pt x="167" y="89"/>
                </a:cubicBezTo>
                <a:cubicBezTo>
                  <a:pt x="165" y="90"/>
                  <a:pt x="158" y="93"/>
                  <a:pt x="158" y="94"/>
                </a:cubicBezTo>
                <a:cubicBezTo>
                  <a:pt x="160" y="95"/>
                  <a:pt x="163" y="95"/>
                  <a:pt x="164" y="97"/>
                </a:cubicBezTo>
                <a:cubicBezTo>
                  <a:pt x="164" y="102"/>
                  <a:pt x="161" y="105"/>
                  <a:pt x="163" y="111"/>
                </a:cubicBezTo>
                <a:cubicBezTo>
                  <a:pt x="165" y="116"/>
                  <a:pt x="169" y="118"/>
                  <a:pt x="173" y="122"/>
                </a:cubicBezTo>
                <a:cubicBezTo>
                  <a:pt x="197" y="131"/>
                  <a:pt x="197" y="131"/>
                  <a:pt x="197" y="131"/>
                </a:cubicBezTo>
                <a:cubicBezTo>
                  <a:pt x="197" y="131"/>
                  <a:pt x="197" y="131"/>
                  <a:pt x="197" y="131"/>
                </a:cubicBezTo>
                <a:cubicBezTo>
                  <a:pt x="191" y="138"/>
                  <a:pt x="195" y="146"/>
                  <a:pt x="183" y="148"/>
                </a:cubicBezTo>
                <a:cubicBezTo>
                  <a:pt x="176" y="149"/>
                  <a:pt x="168" y="145"/>
                  <a:pt x="162" y="152"/>
                </a:cubicBezTo>
                <a:cubicBezTo>
                  <a:pt x="158" y="157"/>
                  <a:pt x="163" y="162"/>
                  <a:pt x="153" y="160"/>
                </a:cubicBezTo>
                <a:cubicBezTo>
                  <a:pt x="141" y="159"/>
                  <a:pt x="146" y="163"/>
                  <a:pt x="141" y="172"/>
                </a:cubicBezTo>
                <a:cubicBezTo>
                  <a:pt x="141" y="180"/>
                  <a:pt x="152" y="181"/>
                  <a:pt x="145" y="187"/>
                </a:cubicBezTo>
                <a:cubicBezTo>
                  <a:pt x="136" y="194"/>
                  <a:pt x="146" y="193"/>
                  <a:pt x="145" y="201"/>
                </a:cubicBezTo>
                <a:cubicBezTo>
                  <a:pt x="145" y="207"/>
                  <a:pt x="147" y="208"/>
                  <a:pt x="151" y="211"/>
                </a:cubicBezTo>
                <a:cubicBezTo>
                  <a:pt x="153" y="213"/>
                  <a:pt x="146" y="219"/>
                  <a:pt x="147" y="223"/>
                </a:cubicBezTo>
                <a:cubicBezTo>
                  <a:pt x="148" y="226"/>
                  <a:pt x="138" y="238"/>
                  <a:pt x="135" y="239"/>
                </a:cubicBezTo>
                <a:cubicBezTo>
                  <a:pt x="127" y="240"/>
                  <a:pt x="131" y="241"/>
                  <a:pt x="128" y="248"/>
                </a:cubicBezTo>
                <a:cubicBezTo>
                  <a:pt x="127" y="250"/>
                  <a:pt x="127" y="253"/>
                  <a:pt x="127" y="256"/>
                </a:cubicBezTo>
                <a:cubicBezTo>
                  <a:pt x="127" y="259"/>
                  <a:pt x="126" y="260"/>
                  <a:pt x="127" y="263"/>
                </a:cubicBezTo>
                <a:cubicBezTo>
                  <a:pt x="128" y="268"/>
                  <a:pt x="129" y="273"/>
                  <a:pt x="122" y="269"/>
                </a:cubicBezTo>
                <a:cubicBezTo>
                  <a:pt x="118" y="267"/>
                  <a:pt x="119" y="271"/>
                  <a:pt x="118" y="273"/>
                </a:cubicBezTo>
                <a:cubicBezTo>
                  <a:pt x="115" y="278"/>
                  <a:pt x="118" y="277"/>
                  <a:pt x="121" y="281"/>
                </a:cubicBezTo>
                <a:cubicBezTo>
                  <a:pt x="125" y="285"/>
                  <a:pt x="121" y="290"/>
                  <a:pt x="118" y="294"/>
                </a:cubicBezTo>
                <a:cubicBezTo>
                  <a:pt x="108" y="304"/>
                  <a:pt x="108" y="304"/>
                  <a:pt x="108" y="304"/>
                </a:cubicBezTo>
                <a:cubicBezTo>
                  <a:pt x="108" y="304"/>
                  <a:pt x="108" y="304"/>
                  <a:pt x="108" y="304"/>
                </a:cubicBezTo>
                <a:cubicBezTo>
                  <a:pt x="101" y="304"/>
                  <a:pt x="94" y="299"/>
                  <a:pt x="87" y="302"/>
                </a:cubicBezTo>
                <a:cubicBezTo>
                  <a:pt x="86" y="302"/>
                  <a:pt x="81" y="306"/>
                  <a:pt x="80" y="305"/>
                </a:cubicBezTo>
                <a:cubicBezTo>
                  <a:pt x="78" y="296"/>
                  <a:pt x="75" y="284"/>
                  <a:pt x="75" y="275"/>
                </a:cubicBezTo>
                <a:cubicBezTo>
                  <a:pt x="74" y="274"/>
                  <a:pt x="71" y="274"/>
                  <a:pt x="70" y="274"/>
                </a:cubicBezTo>
                <a:cubicBezTo>
                  <a:pt x="66" y="273"/>
                  <a:pt x="65" y="271"/>
                  <a:pt x="63" y="269"/>
                </a:cubicBezTo>
                <a:cubicBezTo>
                  <a:pt x="59" y="266"/>
                  <a:pt x="54" y="260"/>
                  <a:pt x="53" y="255"/>
                </a:cubicBezTo>
                <a:cubicBezTo>
                  <a:pt x="53" y="255"/>
                  <a:pt x="53" y="255"/>
                  <a:pt x="53" y="255"/>
                </a:cubicBezTo>
                <a:cubicBezTo>
                  <a:pt x="44" y="252"/>
                  <a:pt x="40" y="255"/>
                  <a:pt x="34" y="247"/>
                </a:cubicBezTo>
                <a:cubicBezTo>
                  <a:pt x="32" y="246"/>
                  <a:pt x="29" y="244"/>
                  <a:pt x="29" y="241"/>
                </a:cubicBezTo>
                <a:cubicBezTo>
                  <a:pt x="29" y="239"/>
                  <a:pt x="29" y="237"/>
                  <a:pt x="27" y="236"/>
                </a:cubicBezTo>
                <a:cubicBezTo>
                  <a:pt x="24" y="231"/>
                  <a:pt x="22" y="231"/>
                  <a:pt x="22" y="225"/>
                </a:cubicBezTo>
                <a:cubicBezTo>
                  <a:pt x="22" y="222"/>
                  <a:pt x="20" y="219"/>
                  <a:pt x="20" y="216"/>
                </a:cubicBezTo>
                <a:cubicBezTo>
                  <a:pt x="18" y="209"/>
                  <a:pt x="18" y="210"/>
                  <a:pt x="12" y="210"/>
                </a:cubicBezTo>
                <a:cubicBezTo>
                  <a:pt x="4" y="210"/>
                  <a:pt x="7" y="206"/>
                  <a:pt x="3" y="201"/>
                </a:cubicBezTo>
                <a:cubicBezTo>
                  <a:pt x="1" y="198"/>
                  <a:pt x="5" y="195"/>
                  <a:pt x="5" y="192"/>
                </a:cubicBezTo>
                <a:cubicBezTo>
                  <a:pt x="0" y="186"/>
                  <a:pt x="0" y="186"/>
                  <a:pt x="0" y="186"/>
                </a:cubicBezTo>
                <a:cubicBezTo>
                  <a:pt x="0" y="186"/>
                  <a:pt x="0" y="186"/>
                  <a:pt x="0" y="186"/>
                </a:cubicBezTo>
                <a:cubicBezTo>
                  <a:pt x="1" y="182"/>
                  <a:pt x="0" y="180"/>
                  <a:pt x="6" y="178"/>
                </a:cubicBezTo>
                <a:cubicBezTo>
                  <a:pt x="10" y="177"/>
                  <a:pt x="12" y="174"/>
                  <a:pt x="15" y="173"/>
                </a:cubicBezTo>
                <a:cubicBezTo>
                  <a:pt x="17" y="172"/>
                  <a:pt x="18" y="172"/>
                  <a:pt x="21" y="170"/>
                </a:cubicBezTo>
                <a:cubicBezTo>
                  <a:pt x="23" y="168"/>
                  <a:pt x="24" y="164"/>
                  <a:pt x="26" y="161"/>
                </a:cubicBezTo>
                <a:cubicBezTo>
                  <a:pt x="29" y="157"/>
                  <a:pt x="25" y="149"/>
                  <a:pt x="30" y="146"/>
                </a:cubicBezTo>
                <a:cubicBezTo>
                  <a:pt x="33" y="144"/>
                  <a:pt x="33" y="141"/>
                  <a:pt x="33" y="137"/>
                </a:cubicBezTo>
                <a:cubicBezTo>
                  <a:pt x="33" y="131"/>
                  <a:pt x="28" y="133"/>
                  <a:pt x="28" y="128"/>
                </a:cubicBezTo>
                <a:cubicBezTo>
                  <a:pt x="28" y="124"/>
                  <a:pt x="20" y="121"/>
                  <a:pt x="19" y="117"/>
                </a:cubicBezTo>
                <a:cubicBezTo>
                  <a:pt x="18" y="112"/>
                  <a:pt x="27" y="112"/>
                  <a:pt x="23" y="108"/>
                </a:cubicBezTo>
                <a:cubicBezTo>
                  <a:pt x="21" y="106"/>
                  <a:pt x="17" y="106"/>
                  <a:pt x="19" y="102"/>
                </a:cubicBezTo>
                <a:cubicBezTo>
                  <a:pt x="22" y="99"/>
                  <a:pt x="23" y="100"/>
                  <a:pt x="27" y="101"/>
                </a:cubicBezTo>
                <a:cubicBezTo>
                  <a:pt x="34" y="102"/>
                  <a:pt x="36" y="102"/>
                  <a:pt x="36" y="95"/>
                </a:cubicBezTo>
                <a:cubicBezTo>
                  <a:pt x="36" y="92"/>
                  <a:pt x="33" y="94"/>
                  <a:pt x="31" y="93"/>
                </a:cubicBezTo>
                <a:cubicBezTo>
                  <a:pt x="28" y="93"/>
                  <a:pt x="25" y="91"/>
                  <a:pt x="23" y="88"/>
                </a:cubicBezTo>
                <a:cubicBezTo>
                  <a:pt x="22" y="85"/>
                  <a:pt x="23" y="82"/>
                  <a:pt x="20" y="79"/>
                </a:cubicBezTo>
                <a:cubicBezTo>
                  <a:pt x="17" y="76"/>
                  <a:pt x="6" y="79"/>
                  <a:pt x="8" y="73"/>
                </a:cubicBezTo>
                <a:cubicBezTo>
                  <a:pt x="8" y="73"/>
                  <a:pt x="8" y="73"/>
                  <a:pt x="8" y="73"/>
                </a:cubicBezTo>
                <a:cubicBezTo>
                  <a:pt x="24" y="64"/>
                  <a:pt x="24" y="64"/>
                  <a:pt x="24" y="64"/>
                </a:cubicBezTo>
                <a:cubicBezTo>
                  <a:pt x="25" y="64"/>
                  <a:pt x="25" y="63"/>
                  <a:pt x="26" y="63"/>
                </a:cubicBezTo>
                <a:cubicBezTo>
                  <a:pt x="29" y="61"/>
                  <a:pt x="32" y="56"/>
                  <a:pt x="34" y="54"/>
                </a:cubicBezTo>
                <a:cubicBezTo>
                  <a:pt x="35" y="51"/>
                  <a:pt x="37" y="48"/>
                  <a:pt x="39" y="44"/>
                </a:cubicBezTo>
                <a:cubicBezTo>
                  <a:pt x="39" y="44"/>
                  <a:pt x="39" y="44"/>
                  <a:pt x="39" y="44"/>
                </a:cubicBezTo>
                <a:cubicBezTo>
                  <a:pt x="60" y="43"/>
                  <a:pt x="60" y="43"/>
                  <a:pt x="60" y="43"/>
                </a:cubicBezTo>
                <a:cubicBezTo>
                  <a:pt x="65" y="42"/>
                  <a:pt x="63" y="43"/>
                  <a:pt x="65" y="46"/>
                </a:cubicBezTo>
                <a:cubicBezTo>
                  <a:pt x="66" y="47"/>
                  <a:pt x="71" y="44"/>
                  <a:pt x="72" y="44"/>
                </a:cubicBezTo>
                <a:cubicBezTo>
                  <a:pt x="80" y="42"/>
                  <a:pt x="85" y="44"/>
                  <a:pt x="88" y="52"/>
                </a:cubicBezTo>
                <a:cubicBezTo>
                  <a:pt x="88" y="53"/>
                  <a:pt x="90" y="54"/>
                  <a:pt x="92" y="54"/>
                </a:cubicBezTo>
                <a:cubicBezTo>
                  <a:pt x="94" y="55"/>
                  <a:pt x="96" y="49"/>
                  <a:pt x="97" y="48"/>
                </a:cubicBezTo>
                <a:cubicBezTo>
                  <a:pt x="99" y="44"/>
                  <a:pt x="101" y="40"/>
                  <a:pt x="105" y="38"/>
                </a:cubicBezTo>
                <a:cubicBezTo>
                  <a:pt x="113" y="30"/>
                  <a:pt x="118" y="23"/>
                  <a:pt x="129" y="32"/>
                </a:cubicBezTo>
                <a:cubicBezTo>
                  <a:pt x="132" y="35"/>
                  <a:pt x="135" y="35"/>
                  <a:pt x="139" y="35"/>
                </a:cubicBezTo>
                <a:cubicBezTo>
                  <a:pt x="142" y="35"/>
                  <a:pt x="144" y="36"/>
                  <a:pt x="146" y="38"/>
                </a:cubicBezTo>
                <a:cubicBezTo>
                  <a:pt x="149" y="40"/>
                  <a:pt x="151" y="38"/>
                  <a:pt x="154" y="37"/>
                </a:cubicBezTo>
                <a:cubicBezTo>
                  <a:pt x="160" y="36"/>
                  <a:pt x="156" y="29"/>
                  <a:pt x="156" y="25"/>
                </a:cubicBezTo>
                <a:cubicBezTo>
                  <a:pt x="156" y="18"/>
                  <a:pt x="156" y="9"/>
                  <a:pt x="163" y="5"/>
                </a:cubicBezTo>
                <a:cubicBezTo>
                  <a:pt x="166" y="3"/>
                  <a:pt x="170" y="2"/>
                  <a:pt x="174" y="1"/>
                </a:cubicBezTo>
                <a:cubicBezTo>
                  <a:pt x="177" y="1"/>
                  <a:pt x="183" y="2"/>
                  <a:pt x="186"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8" name="Freeform 76"/>
          <p:cNvSpPr>
            <a:spLocks/>
          </p:cNvSpPr>
          <p:nvPr/>
        </p:nvSpPr>
        <p:spPr bwMode="auto">
          <a:xfrm>
            <a:off x="3946935" y="2786121"/>
            <a:ext cx="927331" cy="792043"/>
          </a:xfrm>
          <a:custGeom>
            <a:avLst/>
            <a:gdLst/>
            <a:ahLst/>
            <a:cxnLst>
              <a:cxn ang="0">
                <a:pos x="40" y="5"/>
              </a:cxn>
              <a:cxn ang="0">
                <a:pos x="50" y="0"/>
              </a:cxn>
              <a:cxn ang="0">
                <a:pos x="76" y="15"/>
              </a:cxn>
              <a:cxn ang="0">
                <a:pos x="89" y="13"/>
              </a:cxn>
              <a:cxn ang="0">
                <a:pos x="109" y="18"/>
              </a:cxn>
              <a:cxn ang="0">
                <a:pos x="123" y="18"/>
              </a:cxn>
              <a:cxn ang="0">
                <a:pos x="126" y="26"/>
              </a:cxn>
              <a:cxn ang="0">
                <a:pos x="145" y="53"/>
              </a:cxn>
              <a:cxn ang="0">
                <a:pos x="157" y="66"/>
              </a:cxn>
              <a:cxn ang="0">
                <a:pos x="172" y="63"/>
              </a:cxn>
              <a:cxn ang="0">
                <a:pos x="203" y="59"/>
              </a:cxn>
              <a:cxn ang="0">
                <a:pos x="225" y="50"/>
              </a:cxn>
              <a:cxn ang="0">
                <a:pos x="229" y="53"/>
              </a:cxn>
              <a:cxn ang="0">
                <a:pos x="229" y="53"/>
              </a:cxn>
              <a:cxn ang="0">
                <a:pos x="239" y="59"/>
              </a:cxn>
              <a:cxn ang="0">
                <a:pos x="255" y="61"/>
              </a:cxn>
              <a:cxn ang="0">
                <a:pos x="262" y="68"/>
              </a:cxn>
              <a:cxn ang="0">
                <a:pos x="271" y="81"/>
              </a:cxn>
              <a:cxn ang="0">
                <a:pos x="283" y="107"/>
              </a:cxn>
              <a:cxn ang="0">
                <a:pos x="303" y="112"/>
              </a:cxn>
              <a:cxn ang="0">
                <a:pos x="303" y="112"/>
              </a:cxn>
              <a:cxn ang="0">
                <a:pos x="299" y="114"/>
              </a:cxn>
              <a:cxn ang="0">
                <a:pos x="292" y="129"/>
              </a:cxn>
              <a:cxn ang="0">
                <a:pos x="273" y="136"/>
              </a:cxn>
              <a:cxn ang="0">
                <a:pos x="257" y="157"/>
              </a:cxn>
              <a:cxn ang="0">
                <a:pos x="256" y="177"/>
              </a:cxn>
              <a:cxn ang="0">
                <a:pos x="246" y="205"/>
              </a:cxn>
              <a:cxn ang="0">
                <a:pos x="251" y="210"/>
              </a:cxn>
              <a:cxn ang="0">
                <a:pos x="258" y="218"/>
              </a:cxn>
              <a:cxn ang="0">
                <a:pos x="261" y="229"/>
              </a:cxn>
              <a:cxn ang="0">
                <a:pos x="261" y="229"/>
              </a:cxn>
              <a:cxn ang="0">
                <a:pos x="256" y="239"/>
              </a:cxn>
              <a:cxn ang="0">
                <a:pos x="248" y="248"/>
              </a:cxn>
              <a:cxn ang="0">
                <a:pos x="246" y="249"/>
              </a:cxn>
              <a:cxn ang="0">
                <a:pos x="230" y="258"/>
              </a:cxn>
              <a:cxn ang="0">
                <a:pos x="230" y="258"/>
              </a:cxn>
              <a:cxn ang="0">
                <a:pos x="207" y="253"/>
              </a:cxn>
              <a:cxn ang="0">
                <a:pos x="207" y="253"/>
              </a:cxn>
              <a:cxn ang="0">
                <a:pos x="207" y="248"/>
              </a:cxn>
              <a:cxn ang="0">
                <a:pos x="204" y="245"/>
              </a:cxn>
              <a:cxn ang="0">
                <a:pos x="202" y="236"/>
              </a:cxn>
              <a:cxn ang="0">
                <a:pos x="196" y="224"/>
              </a:cxn>
              <a:cxn ang="0">
                <a:pos x="171" y="211"/>
              </a:cxn>
              <a:cxn ang="0">
                <a:pos x="152" y="205"/>
              </a:cxn>
              <a:cxn ang="0">
                <a:pos x="148" y="197"/>
              </a:cxn>
              <a:cxn ang="0">
                <a:pos x="135" y="199"/>
              </a:cxn>
              <a:cxn ang="0">
                <a:pos x="120" y="198"/>
              </a:cxn>
              <a:cxn ang="0">
                <a:pos x="115" y="214"/>
              </a:cxn>
              <a:cxn ang="0">
                <a:pos x="99" y="211"/>
              </a:cxn>
              <a:cxn ang="0">
                <a:pos x="84" y="186"/>
              </a:cxn>
              <a:cxn ang="0">
                <a:pos x="65" y="183"/>
              </a:cxn>
              <a:cxn ang="0">
                <a:pos x="57" y="175"/>
              </a:cxn>
              <a:cxn ang="0">
                <a:pos x="41" y="172"/>
              </a:cxn>
              <a:cxn ang="0">
                <a:pos x="25" y="168"/>
              </a:cxn>
              <a:cxn ang="0">
                <a:pos x="15" y="143"/>
              </a:cxn>
              <a:cxn ang="0">
                <a:pos x="1" y="121"/>
              </a:cxn>
              <a:cxn ang="0">
                <a:pos x="7" y="108"/>
              </a:cxn>
              <a:cxn ang="0">
                <a:pos x="25" y="98"/>
              </a:cxn>
              <a:cxn ang="0">
                <a:pos x="46" y="95"/>
              </a:cxn>
              <a:cxn ang="0">
                <a:pos x="56" y="62"/>
              </a:cxn>
              <a:cxn ang="0">
                <a:pos x="53" y="36"/>
              </a:cxn>
              <a:cxn ang="0">
                <a:pos x="45" y="17"/>
              </a:cxn>
              <a:cxn ang="0">
                <a:pos x="40" y="5"/>
              </a:cxn>
            </a:cxnLst>
            <a:rect l="0" t="0" r="r" b="b"/>
            <a:pathLst>
              <a:path w="303" h="258">
                <a:moveTo>
                  <a:pt x="40" y="5"/>
                </a:moveTo>
                <a:cubicBezTo>
                  <a:pt x="50" y="0"/>
                  <a:pt x="50" y="0"/>
                  <a:pt x="50" y="0"/>
                </a:cubicBezTo>
                <a:cubicBezTo>
                  <a:pt x="62" y="2"/>
                  <a:pt x="65" y="10"/>
                  <a:pt x="76" y="15"/>
                </a:cubicBezTo>
                <a:cubicBezTo>
                  <a:pt x="81" y="18"/>
                  <a:pt x="85" y="14"/>
                  <a:pt x="89" y="13"/>
                </a:cubicBezTo>
                <a:cubicBezTo>
                  <a:pt x="95" y="11"/>
                  <a:pt x="98" y="23"/>
                  <a:pt x="109" y="18"/>
                </a:cubicBezTo>
                <a:cubicBezTo>
                  <a:pt x="114" y="16"/>
                  <a:pt x="118" y="14"/>
                  <a:pt x="123" y="18"/>
                </a:cubicBezTo>
                <a:cubicBezTo>
                  <a:pt x="127" y="21"/>
                  <a:pt x="127" y="21"/>
                  <a:pt x="126" y="26"/>
                </a:cubicBezTo>
                <a:cubicBezTo>
                  <a:pt x="124" y="36"/>
                  <a:pt x="140" y="44"/>
                  <a:pt x="145" y="53"/>
                </a:cubicBezTo>
                <a:cubicBezTo>
                  <a:pt x="145" y="55"/>
                  <a:pt x="155" y="65"/>
                  <a:pt x="157" y="66"/>
                </a:cubicBezTo>
                <a:cubicBezTo>
                  <a:pt x="161" y="67"/>
                  <a:pt x="167" y="63"/>
                  <a:pt x="172" y="63"/>
                </a:cubicBezTo>
                <a:cubicBezTo>
                  <a:pt x="184" y="64"/>
                  <a:pt x="192" y="61"/>
                  <a:pt x="203" y="59"/>
                </a:cubicBezTo>
                <a:cubicBezTo>
                  <a:pt x="212" y="58"/>
                  <a:pt x="215" y="50"/>
                  <a:pt x="225" y="50"/>
                </a:cubicBezTo>
                <a:cubicBezTo>
                  <a:pt x="229" y="53"/>
                  <a:pt x="229" y="53"/>
                  <a:pt x="229" y="53"/>
                </a:cubicBezTo>
                <a:cubicBezTo>
                  <a:pt x="229" y="53"/>
                  <a:pt x="229" y="53"/>
                  <a:pt x="229" y="53"/>
                </a:cubicBezTo>
                <a:cubicBezTo>
                  <a:pt x="239" y="59"/>
                  <a:pt x="239" y="59"/>
                  <a:pt x="239" y="59"/>
                </a:cubicBezTo>
                <a:cubicBezTo>
                  <a:pt x="244" y="60"/>
                  <a:pt x="251" y="60"/>
                  <a:pt x="255" y="61"/>
                </a:cubicBezTo>
                <a:cubicBezTo>
                  <a:pt x="259" y="62"/>
                  <a:pt x="259" y="65"/>
                  <a:pt x="262" y="68"/>
                </a:cubicBezTo>
                <a:cubicBezTo>
                  <a:pt x="269" y="75"/>
                  <a:pt x="271" y="70"/>
                  <a:pt x="271" y="81"/>
                </a:cubicBezTo>
                <a:cubicBezTo>
                  <a:pt x="271" y="88"/>
                  <a:pt x="278" y="102"/>
                  <a:pt x="283" y="107"/>
                </a:cubicBezTo>
                <a:cubicBezTo>
                  <a:pt x="288" y="112"/>
                  <a:pt x="303" y="101"/>
                  <a:pt x="303" y="112"/>
                </a:cubicBezTo>
                <a:cubicBezTo>
                  <a:pt x="303" y="112"/>
                  <a:pt x="303" y="112"/>
                  <a:pt x="303" y="112"/>
                </a:cubicBezTo>
                <a:cubicBezTo>
                  <a:pt x="299" y="114"/>
                  <a:pt x="299" y="114"/>
                  <a:pt x="299" y="114"/>
                </a:cubicBezTo>
                <a:cubicBezTo>
                  <a:pt x="295" y="118"/>
                  <a:pt x="295" y="124"/>
                  <a:pt x="292" y="129"/>
                </a:cubicBezTo>
                <a:cubicBezTo>
                  <a:pt x="289" y="135"/>
                  <a:pt x="280" y="137"/>
                  <a:pt x="273" y="136"/>
                </a:cubicBezTo>
                <a:cubicBezTo>
                  <a:pt x="262" y="134"/>
                  <a:pt x="258" y="147"/>
                  <a:pt x="257" y="157"/>
                </a:cubicBezTo>
                <a:cubicBezTo>
                  <a:pt x="257" y="161"/>
                  <a:pt x="258" y="174"/>
                  <a:pt x="256" y="177"/>
                </a:cubicBezTo>
                <a:cubicBezTo>
                  <a:pt x="256" y="188"/>
                  <a:pt x="254" y="197"/>
                  <a:pt x="246" y="205"/>
                </a:cubicBezTo>
                <a:cubicBezTo>
                  <a:pt x="244" y="207"/>
                  <a:pt x="250" y="209"/>
                  <a:pt x="251" y="210"/>
                </a:cubicBezTo>
                <a:cubicBezTo>
                  <a:pt x="254" y="211"/>
                  <a:pt x="258" y="215"/>
                  <a:pt x="258" y="218"/>
                </a:cubicBezTo>
                <a:cubicBezTo>
                  <a:pt x="261" y="229"/>
                  <a:pt x="261" y="229"/>
                  <a:pt x="261" y="229"/>
                </a:cubicBezTo>
                <a:cubicBezTo>
                  <a:pt x="261" y="229"/>
                  <a:pt x="261" y="229"/>
                  <a:pt x="261" y="229"/>
                </a:cubicBezTo>
                <a:cubicBezTo>
                  <a:pt x="259" y="233"/>
                  <a:pt x="257" y="236"/>
                  <a:pt x="256" y="239"/>
                </a:cubicBezTo>
                <a:cubicBezTo>
                  <a:pt x="254" y="241"/>
                  <a:pt x="251" y="246"/>
                  <a:pt x="248" y="248"/>
                </a:cubicBezTo>
                <a:cubicBezTo>
                  <a:pt x="247" y="248"/>
                  <a:pt x="247" y="249"/>
                  <a:pt x="246" y="249"/>
                </a:cubicBezTo>
                <a:cubicBezTo>
                  <a:pt x="230" y="258"/>
                  <a:pt x="230" y="258"/>
                  <a:pt x="230" y="258"/>
                </a:cubicBezTo>
                <a:cubicBezTo>
                  <a:pt x="230" y="258"/>
                  <a:pt x="230" y="258"/>
                  <a:pt x="230" y="258"/>
                </a:cubicBezTo>
                <a:cubicBezTo>
                  <a:pt x="207" y="253"/>
                  <a:pt x="207" y="253"/>
                  <a:pt x="207" y="253"/>
                </a:cubicBezTo>
                <a:cubicBezTo>
                  <a:pt x="207" y="253"/>
                  <a:pt x="207" y="253"/>
                  <a:pt x="207" y="253"/>
                </a:cubicBezTo>
                <a:cubicBezTo>
                  <a:pt x="207" y="251"/>
                  <a:pt x="207" y="249"/>
                  <a:pt x="207" y="248"/>
                </a:cubicBezTo>
                <a:cubicBezTo>
                  <a:pt x="206" y="247"/>
                  <a:pt x="204" y="246"/>
                  <a:pt x="204" y="245"/>
                </a:cubicBezTo>
                <a:cubicBezTo>
                  <a:pt x="202" y="243"/>
                  <a:pt x="200" y="239"/>
                  <a:pt x="202" y="236"/>
                </a:cubicBezTo>
                <a:cubicBezTo>
                  <a:pt x="202" y="227"/>
                  <a:pt x="208" y="227"/>
                  <a:pt x="196" y="224"/>
                </a:cubicBezTo>
                <a:cubicBezTo>
                  <a:pt x="186" y="222"/>
                  <a:pt x="180" y="214"/>
                  <a:pt x="171" y="211"/>
                </a:cubicBezTo>
                <a:cubicBezTo>
                  <a:pt x="165" y="209"/>
                  <a:pt x="156" y="209"/>
                  <a:pt x="152" y="205"/>
                </a:cubicBezTo>
                <a:cubicBezTo>
                  <a:pt x="151" y="203"/>
                  <a:pt x="149" y="198"/>
                  <a:pt x="148" y="197"/>
                </a:cubicBezTo>
                <a:cubicBezTo>
                  <a:pt x="145" y="195"/>
                  <a:pt x="137" y="199"/>
                  <a:pt x="135" y="199"/>
                </a:cubicBezTo>
                <a:cubicBezTo>
                  <a:pt x="129" y="201"/>
                  <a:pt x="125" y="197"/>
                  <a:pt x="120" y="198"/>
                </a:cubicBezTo>
                <a:cubicBezTo>
                  <a:pt x="106" y="203"/>
                  <a:pt x="117" y="205"/>
                  <a:pt x="115" y="214"/>
                </a:cubicBezTo>
                <a:cubicBezTo>
                  <a:pt x="115" y="216"/>
                  <a:pt x="101" y="212"/>
                  <a:pt x="99" y="211"/>
                </a:cubicBezTo>
                <a:cubicBezTo>
                  <a:pt x="90" y="205"/>
                  <a:pt x="79" y="199"/>
                  <a:pt x="84" y="186"/>
                </a:cubicBezTo>
                <a:cubicBezTo>
                  <a:pt x="88" y="176"/>
                  <a:pt x="70" y="183"/>
                  <a:pt x="65" y="183"/>
                </a:cubicBezTo>
                <a:cubicBezTo>
                  <a:pt x="58" y="184"/>
                  <a:pt x="60" y="179"/>
                  <a:pt x="57" y="175"/>
                </a:cubicBezTo>
                <a:cubicBezTo>
                  <a:pt x="53" y="170"/>
                  <a:pt x="46" y="173"/>
                  <a:pt x="41" y="172"/>
                </a:cubicBezTo>
                <a:cubicBezTo>
                  <a:pt x="35" y="171"/>
                  <a:pt x="31" y="169"/>
                  <a:pt x="25" y="168"/>
                </a:cubicBezTo>
                <a:cubicBezTo>
                  <a:pt x="17" y="165"/>
                  <a:pt x="17" y="150"/>
                  <a:pt x="15" y="143"/>
                </a:cubicBezTo>
                <a:cubicBezTo>
                  <a:pt x="13" y="135"/>
                  <a:pt x="2" y="130"/>
                  <a:pt x="1" y="121"/>
                </a:cubicBezTo>
                <a:cubicBezTo>
                  <a:pt x="0" y="113"/>
                  <a:pt x="4" y="114"/>
                  <a:pt x="7" y="108"/>
                </a:cubicBezTo>
                <a:cubicBezTo>
                  <a:pt x="25" y="98"/>
                  <a:pt x="25" y="98"/>
                  <a:pt x="25" y="98"/>
                </a:cubicBezTo>
                <a:cubicBezTo>
                  <a:pt x="32" y="94"/>
                  <a:pt x="37" y="94"/>
                  <a:pt x="46" y="95"/>
                </a:cubicBezTo>
                <a:cubicBezTo>
                  <a:pt x="60" y="95"/>
                  <a:pt x="59" y="72"/>
                  <a:pt x="56" y="62"/>
                </a:cubicBezTo>
                <a:cubicBezTo>
                  <a:pt x="56" y="53"/>
                  <a:pt x="52" y="45"/>
                  <a:pt x="53" y="36"/>
                </a:cubicBezTo>
                <a:cubicBezTo>
                  <a:pt x="55" y="26"/>
                  <a:pt x="52" y="23"/>
                  <a:pt x="45" y="17"/>
                </a:cubicBezTo>
                <a:cubicBezTo>
                  <a:pt x="41" y="14"/>
                  <a:pt x="41" y="11"/>
                  <a:pt x="40" y="5"/>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49" name="Freeform 77"/>
          <p:cNvSpPr>
            <a:spLocks/>
          </p:cNvSpPr>
          <p:nvPr/>
        </p:nvSpPr>
        <p:spPr bwMode="auto">
          <a:xfrm>
            <a:off x="3538615" y="2803338"/>
            <a:ext cx="1042939" cy="942089"/>
          </a:xfrm>
          <a:custGeom>
            <a:avLst/>
            <a:gdLst/>
            <a:ahLst/>
            <a:cxnLst>
              <a:cxn ang="0">
                <a:pos x="178" y="12"/>
              </a:cxn>
              <a:cxn ang="0">
                <a:pos x="189" y="57"/>
              </a:cxn>
              <a:cxn ang="0">
                <a:pos x="158" y="93"/>
              </a:cxn>
              <a:cxn ang="0">
                <a:pos x="134" y="116"/>
              </a:cxn>
              <a:cxn ang="0">
                <a:pos x="158" y="163"/>
              </a:cxn>
              <a:cxn ang="0">
                <a:pos x="190" y="170"/>
              </a:cxn>
              <a:cxn ang="0">
                <a:pos x="217" y="181"/>
              </a:cxn>
              <a:cxn ang="0">
                <a:pos x="248" y="209"/>
              </a:cxn>
              <a:cxn ang="0">
                <a:pos x="268" y="194"/>
              </a:cxn>
              <a:cxn ang="0">
                <a:pos x="285" y="200"/>
              </a:cxn>
              <a:cxn ang="0">
                <a:pos x="329" y="219"/>
              </a:cxn>
              <a:cxn ang="0">
                <a:pos x="337" y="240"/>
              </a:cxn>
              <a:cxn ang="0">
                <a:pos x="340" y="248"/>
              </a:cxn>
              <a:cxn ang="0">
                <a:pos x="335" y="251"/>
              </a:cxn>
              <a:cxn ang="0">
                <a:pos x="311" y="256"/>
              </a:cxn>
              <a:cxn ang="0">
                <a:pos x="259" y="271"/>
              </a:cxn>
              <a:cxn ang="0">
                <a:pos x="215" y="275"/>
              </a:cxn>
              <a:cxn ang="0">
                <a:pos x="193" y="274"/>
              </a:cxn>
              <a:cxn ang="0">
                <a:pos x="166" y="301"/>
              </a:cxn>
              <a:cxn ang="0">
                <a:pos x="159" y="293"/>
              </a:cxn>
              <a:cxn ang="0">
                <a:pos x="124" y="260"/>
              </a:cxn>
              <a:cxn ang="0">
                <a:pos x="84" y="237"/>
              </a:cxn>
              <a:cxn ang="0">
                <a:pos x="56" y="251"/>
              </a:cxn>
              <a:cxn ang="0">
                <a:pos x="8" y="216"/>
              </a:cxn>
              <a:cxn ang="0">
                <a:pos x="17" y="201"/>
              </a:cxn>
              <a:cxn ang="0">
                <a:pos x="34" y="202"/>
              </a:cxn>
              <a:cxn ang="0">
                <a:pos x="27" y="170"/>
              </a:cxn>
              <a:cxn ang="0">
                <a:pos x="63" y="174"/>
              </a:cxn>
              <a:cxn ang="0">
                <a:pos x="68" y="198"/>
              </a:cxn>
              <a:cxn ang="0">
                <a:pos x="112" y="195"/>
              </a:cxn>
              <a:cxn ang="0">
                <a:pos x="106" y="179"/>
              </a:cxn>
              <a:cxn ang="0">
                <a:pos x="76" y="128"/>
              </a:cxn>
              <a:cxn ang="0">
                <a:pos x="106" y="112"/>
              </a:cxn>
              <a:cxn ang="0">
                <a:pos x="108" y="91"/>
              </a:cxn>
              <a:cxn ang="0">
                <a:pos x="96" y="53"/>
              </a:cxn>
              <a:cxn ang="0">
                <a:pos x="82" y="43"/>
              </a:cxn>
              <a:cxn ang="0">
                <a:pos x="103" y="23"/>
              </a:cxn>
              <a:cxn ang="0">
                <a:pos x="138" y="4"/>
              </a:cxn>
              <a:cxn ang="0">
                <a:pos x="173" y="0"/>
              </a:cxn>
            </a:cxnLst>
            <a:rect l="0" t="0" r="r" b="b"/>
            <a:pathLst>
              <a:path w="341" h="308">
                <a:moveTo>
                  <a:pt x="173" y="0"/>
                </a:moveTo>
                <a:cubicBezTo>
                  <a:pt x="174" y="6"/>
                  <a:pt x="174" y="9"/>
                  <a:pt x="178" y="12"/>
                </a:cubicBezTo>
                <a:cubicBezTo>
                  <a:pt x="185" y="18"/>
                  <a:pt x="188" y="21"/>
                  <a:pt x="186" y="31"/>
                </a:cubicBezTo>
                <a:cubicBezTo>
                  <a:pt x="185" y="40"/>
                  <a:pt x="189" y="48"/>
                  <a:pt x="189" y="57"/>
                </a:cubicBezTo>
                <a:cubicBezTo>
                  <a:pt x="192" y="67"/>
                  <a:pt x="193" y="90"/>
                  <a:pt x="179" y="90"/>
                </a:cubicBezTo>
                <a:cubicBezTo>
                  <a:pt x="170" y="89"/>
                  <a:pt x="165" y="89"/>
                  <a:pt x="158" y="93"/>
                </a:cubicBezTo>
                <a:cubicBezTo>
                  <a:pt x="140" y="103"/>
                  <a:pt x="140" y="103"/>
                  <a:pt x="140" y="103"/>
                </a:cubicBezTo>
                <a:cubicBezTo>
                  <a:pt x="137" y="109"/>
                  <a:pt x="133" y="108"/>
                  <a:pt x="134" y="116"/>
                </a:cubicBezTo>
                <a:cubicBezTo>
                  <a:pt x="135" y="125"/>
                  <a:pt x="146" y="130"/>
                  <a:pt x="148" y="138"/>
                </a:cubicBezTo>
                <a:cubicBezTo>
                  <a:pt x="150" y="145"/>
                  <a:pt x="150" y="160"/>
                  <a:pt x="158" y="163"/>
                </a:cubicBezTo>
                <a:cubicBezTo>
                  <a:pt x="164" y="164"/>
                  <a:pt x="168" y="166"/>
                  <a:pt x="174" y="167"/>
                </a:cubicBezTo>
                <a:cubicBezTo>
                  <a:pt x="179" y="168"/>
                  <a:pt x="186" y="165"/>
                  <a:pt x="190" y="170"/>
                </a:cubicBezTo>
                <a:cubicBezTo>
                  <a:pt x="193" y="174"/>
                  <a:pt x="191" y="179"/>
                  <a:pt x="198" y="178"/>
                </a:cubicBezTo>
                <a:cubicBezTo>
                  <a:pt x="203" y="178"/>
                  <a:pt x="221" y="171"/>
                  <a:pt x="217" y="181"/>
                </a:cubicBezTo>
                <a:cubicBezTo>
                  <a:pt x="212" y="194"/>
                  <a:pt x="223" y="200"/>
                  <a:pt x="232" y="206"/>
                </a:cubicBezTo>
                <a:cubicBezTo>
                  <a:pt x="234" y="207"/>
                  <a:pt x="248" y="211"/>
                  <a:pt x="248" y="209"/>
                </a:cubicBezTo>
                <a:cubicBezTo>
                  <a:pt x="250" y="200"/>
                  <a:pt x="239" y="198"/>
                  <a:pt x="253" y="193"/>
                </a:cubicBezTo>
                <a:cubicBezTo>
                  <a:pt x="258" y="192"/>
                  <a:pt x="262" y="196"/>
                  <a:pt x="268" y="194"/>
                </a:cubicBezTo>
                <a:cubicBezTo>
                  <a:pt x="270" y="194"/>
                  <a:pt x="278" y="190"/>
                  <a:pt x="281" y="192"/>
                </a:cubicBezTo>
                <a:cubicBezTo>
                  <a:pt x="282" y="193"/>
                  <a:pt x="284" y="198"/>
                  <a:pt x="285" y="200"/>
                </a:cubicBezTo>
                <a:cubicBezTo>
                  <a:pt x="289" y="204"/>
                  <a:pt x="298" y="204"/>
                  <a:pt x="304" y="206"/>
                </a:cubicBezTo>
                <a:cubicBezTo>
                  <a:pt x="313" y="209"/>
                  <a:pt x="319" y="217"/>
                  <a:pt x="329" y="219"/>
                </a:cubicBezTo>
                <a:cubicBezTo>
                  <a:pt x="341" y="222"/>
                  <a:pt x="335" y="222"/>
                  <a:pt x="335" y="231"/>
                </a:cubicBezTo>
                <a:cubicBezTo>
                  <a:pt x="333" y="234"/>
                  <a:pt x="335" y="238"/>
                  <a:pt x="337" y="240"/>
                </a:cubicBezTo>
                <a:cubicBezTo>
                  <a:pt x="337" y="241"/>
                  <a:pt x="339" y="242"/>
                  <a:pt x="340" y="243"/>
                </a:cubicBezTo>
                <a:cubicBezTo>
                  <a:pt x="340" y="244"/>
                  <a:pt x="340" y="246"/>
                  <a:pt x="340" y="248"/>
                </a:cubicBezTo>
                <a:cubicBezTo>
                  <a:pt x="340" y="248"/>
                  <a:pt x="340" y="248"/>
                  <a:pt x="340" y="248"/>
                </a:cubicBezTo>
                <a:cubicBezTo>
                  <a:pt x="335" y="251"/>
                  <a:pt x="335" y="251"/>
                  <a:pt x="335" y="251"/>
                </a:cubicBezTo>
                <a:cubicBezTo>
                  <a:pt x="331" y="253"/>
                  <a:pt x="324" y="252"/>
                  <a:pt x="320" y="250"/>
                </a:cubicBezTo>
                <a:cubicBezTo>
                  <a:pt x="315" y="247"/>
                  <a:pt x="314" y="252"/>
                  <a:pt x="311" y="256"/>
                </a:cubicBezTo>
                <a:cubicBezTo>
                  <a:pt x="305" y="266"/>
                  <a:pt x="288" y="267"/>
                  <a:pt x="278" y="267"/>
                </a:cubicBezTo>
                <a:cubicBezTo>
                  <a:pt x="269" y="267"/>
                  <a:pt x="269" y="276"/>
                  <a:pt x="259" y="271"/>
                </a:cubicBezTo>
                <a:cubicBezTo>
                  <a:pt x="253" y="270"/>
                  <a:pt x="242" y="275"/>
                  <a:pt x="236" y="277"/>
                </a:cubicBezTo>
                <a:cubicBezTo>
                  <a:pt x="228" y="279"/>
                  <a:pt x="222" y="274"/>
                  <a:pt x="215" y="275"/>
                </a:cubicBezTo>
                <a:cubicBezTo>
                  <a:pt x="209" y="276"/>
                  <a:pt x="207" y="276"/>
                  <a:pt x="205" y="271"/>
                </a:cubicBezTo>
                <a:cubicBezTo>
                  <a:pt x="203" y="265"/>
                  <a:pt x="195" y="271"/>
                  <a:pt x="193" y="274"/>
                </a:cubicBezTo>
                <a:cubicBezTo>
                  <a:pt x="190" y="278"/>
                  <a:pt x="182" y="287"/>
                  <a:pt x="182" y="292"/>
                </a:cubicBezTo>
                <a:cubicBezTo>
                  <a:pt x="182" y="304"/>
                  <a:pt x="176" y="308"/>
                  <a:pt x="166" y="301"/>
                </a:cubicBezTo>
                <a:cubicBezTo>
                  <a:pt x="159" y="293"/>
                  <a:pt x="159" y="293"/>
                  <a:pt x="159" y="293"/>
                </a:cubicBezTo>
                <a:cubicBezTo>
                  <a:pt x="159" y="293"/>
                  <a:pt x="159" y="293"/>
                  <a:pt x="159" y="293"/>
                </a:cubicBezTo>
                <a:cubicBezTo>
                  <a:pt x="161" y="289"/>
                  <a:pt x="161" y="277"/>
                  <a:pt x="156" y="275"/>
                </a:cubicBezTo>
                <a:cubicBezTo>
                  <a:pt x="142" y="268"/>
                  <a:pt x="136" y="275"/>
                  <a:pt x="124" y="260"/>
                </a:cubicBezTo>
                <a:cubicBezTo>
                  <a:pt x="98" y="251"/>
                  <a:pt x="99" y="278"/>
                  <a:pt x="93" y="245"/>
                </a:cubicBezTo>
                <a:cubicBezTo>
                  <a:pt x="91" y="236"/>
                  <a:pt x="87" y="242"/>
                  <a:pt x="84" y="237"/>
                </a:cubicBezTo>
                <a:cubicBezTo>
                  <a:pt x="79" y="229"/>
                  <a:pt x="83" y="230"/>
                  <a:pt x="69" y="230"/>
                </a:cubicBezTo>
                <a:cubicBezTo>
                  <a:pt x="56" y="230"/>
                  <a:pt x="66" y="254"/>
                  <a:pt x="56" y="251"/>
                </a:cubicBezTo>
                <a:cubicBezTo>
                  <a:pt x="46" y="248"/>
                  <a:pt x="39" y="228"/>
                  <a:pt x="26" y="227"/>
                </a:cubicBezTo>
                <a:cubicBezTo>
                  <a:pt x="10" y="226"/>
                  <a:pt x="19" y="221"/>
                  <a:pt x="8" y="216"/>
                </a:cubicBezTo>
                <a:cubicBezTo>
                  <a:pt x="5" y="215"/>
                  <a:pt x="0" y="214"/>
                  <a:pt x="7" y="211"/>
                </a:cubicBezTo>
                <a:cubicBezTo>
                  <a:pt x="13" y="208"/>
                  <a:pt x="12" y="188"/>
                  <a:pt x="17" y="201"/>
                </a:cubicBezTo>
                <a:cubicBezTo>
                  <a:pt x="18" y="203"/>
                  <a:pt x="19" y="211"/>
                  <a:pt x="24" y="207"/>
                </a:cubicBezTo>
                <a:cubicBezTo>
                  <a:pt x="28" y="203"/>
                  <a:pt x="32" y="205"/>
                  <a:pt x="34" y="202"/>
                </a:cubicBezTo>
                <a:cubicBezTo>
                  <a:pt x="39" y="198"/>
                  <a:pt x="45" y="176"/>
                  <a:pt x="32" y="179"/>
                </a:cubicBezTo>
                <a:cubicBezTo>
                  <a:pt x="23" y="181"/>
                  <a:pt x="30" y="175"/>
                  <a:pt x="27" y="170"/>
                </a:cubicBezTo>
                <a:cubicBezTo>
                  <a:pt x="20" y="157"/>
                  <a:pt x="16" y="139"/>
                  <a:pt x="36" y="140"/>
                </a:cubicBezTo>
                <a:cubicBezTo>
                  <a:pt x="46" y="141"/>
                  <a:pt x="58" y="166"/>
                  <a:pt x="63" y="174"/>
                </a:cubicBezTo>
                <a:cubicBezTo>
                  <a:pt x="68" y="183"/>
                  <a:pt x="54" y="182"/>
                  <a:pt x="60" y="190"/>
                </a:cubicBezTo>
                <a:cubicBezTo>
                  <a:pt x="64" y="194"/>
                  <a:pt x="68" y="213"/>
                  <a:pt x="68" y="198"/>
                </a:cubicBezTo>
                <a:cubicBezTo>
                  <a:pt x="68" y="188"/>
                  <a:pt x="80" y="181"/>
                  <a:pt x="81" y="195"/>
                </a:cubicBezTo>
                <a:cubicBezTo>
                  <a:pt x="82" y="206"/>
                  <a:pt x="107" y="197"/>
                  <a:pt x="112" y="195"/>
                </a:cubicBezTo>
                <a:cubicBezTo>
                  <a:pt x="126" y="190"/>
                  <a:pt x="132" y="194"/>
                  <a:pt x="143" y="183"/>
                </a:cubicBezTo>
                <a:cubicBezTo>
                  <a:pt x="132" y="183"/>
                  <a:pt x="111" y="187"/>
                  <a:pt x="106" y="179"/>
                </a:cubicBezTo>
                <a:cubicBezTo>
                  <a:pt x="100" y="168"/>
                  <a:pt x="93" y="158"/>
                  <a:pt x="83" y="150"/>
                </a:cubicBezTo>
                <a:cubicBezTo>
                  <a:pt x="81" y="148"/>
                  <a:pt x="75" y="129"/>
                  <a:pt x="76" y="128"/>
                </a:cubicBezTo>
                <a:cubicBezTo>
                  <a:pt x="82" y="122"/>
                  <a:pt x="94" y="127"/>
                  <a:pt x="101" y="126"/>
                </a:cubicBezTo>
                <a:cubicBezTo>
                  <a:pt x="113" y="124"/>
                  <a:pt x="96" y="116"/>
                  <a:pt x="106" y="112"/>
                </a:cubicBezTo>
                <a:cubicBezTo>
                  <a:pt x="115" y="108"/>
                  <a:pt x="125" y="107"/>
                  <a:pt x="125" y="96"/>
                </a:cubicBezTo>
                <a:cubicBezTo>
                  <a:pt x="125" y="92"/>
                  <a:pt x="112" y="92"/>
                  <a:pt x="108" y="91"/>
                </a:cubicBezTo>
                <a:cubicBezTo>
                  <a:pt x="107" y="89"/>
                  <a:pt x="89" y="94"/>
                  <a:pt x="84" y="77"/>
                </a:cubicBezTo>
                <a:cubicBezTo>
                  <a:pt x="80" y="62"/>
                  <a:pt x="109" y="73"/>
                  <a:pt x="96" y="53"/>
                </a:cubicBezTo>
                <a:cubicBezTo>
                  <a:pt x="92" y="46"/>
                  <a:pt x="85" y="48"/>
                  <a:pt x="82" y="43"/>
                </a:cubicBezTo>
                <a:cubicBezTo>
                  <a:pt x="82" y="43"/>
                  <a:pt x="82" y="43"/>
                  <a:pt x="82" y="43"/>
                </a:cubicBezTo>
                <a:cubicBezTo>
                  <a:pt x="94" y="31"/>
                  <a:pt x="94" y="31"/>
                  <a:pt x="94" y="31"/>
                </a:cubicBezTo>
                <a:cubicBezTo>
                  <a:pt x="97" y="29"/>
                  <a:pt x="100" y="25"/>
                  <a:pt x="103" y="23"/>
                </a:cubicBezTo>
                <a:cubicBezTo>
                  <a:pt x="109" y="18"/>
                  <a:pt x="117" y="18"/>
                  <a:pt x="124" y="14"/>
                </a:cubicBezTo>
                <a:cubicBezTo>
                  <a:pt x="128" y="11"/>
                  <a:pt x="133" y="6"/>
                  <a:pt x="138" y="4"/>
                </a:cubicBezTo>
                <a:cubicBezTo>
                  <a:pt x="143" y="2"/>
                  <a:pt x="150" y="4"/>
                  <a:pt x="157" y="2"/>
                </a:cubicBezTo>
                <a:cubicBezTo>
                  <a:pt x="163" y="1"/>
                  <a:pt x="167" y="0"/>
                  <a:pt x="173"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0" name="Freeform 78"/>
          <p:cNvSpPr>
            <a:spLocks noEditPoints="1"/>
          </p:cNvSpPr>
          <p:nvPr/>
        </p:nvSpPr>
        <p:spPr bwMode="auto">
          <a:xfrm>
            <a:off x="4003509" y="3875794"/>
            <a:ext cx="1168387" cy="742848"/>
          </a:xfrm>
          <a:custGeom>
            <a:avLst/>
            <a:gdLst/>
            <a:ahLst/>
            <a:cxnLst>
              <a:cxn ang="0">
                <a:pos x="97" y="174"/>
              </a:cxn>
              <a:cxn ang="0">
                <a:pos x="86" y="183"/>
              </a:cxn>
              <a:cxn ang="0">
                <a:pos x="94" y="197"/>
              </a:cxn>
              <a:cxn ang="0">
                <a:pos x="98" y="191"/>
              </a:cxn>
              <a:cxn ang="0">
                <a:pos x="305" y="239"/>
              </a:cxn>
              <a:cxn ang="0">
                <a:pos x="286" y="217"/>
              </a:cxn>
              <a:cxn ang="0">
                <a:pos x="271" y="194"/>
              </a:cxn>
              <a:cxn ang="0">
                <a:pos x="275" y="184"/>
              </a:cxn>
              <a:cxn ang="0">
                <a:pos x="281" y="172"/>
              </a:cxn>
              <a:cxn ang="0">
                <a:pos x="264" y="160"/>
              </a:cxn>
              <a:cxn ang="0">
                <a:pos x="251" y="181"/>
              </a:cxn>
              <a:cxn ang="0">
                <a:pos x="236" y="172"/>
              </a:cxn>
              <a:cxn ang="0">
                <a:pos x="211" y="150"/>
              </a:cxn>
              <a:cxn ang="0">
                <a:pos x="188" y="143"/>
              </a:cxn>
              <a:cxn ang="0">
                <a:pos x="158" y="142"/>
              </a:cxn>
              <a:cxn ang="0">
                <a:pos x="139" y="179"/>
              </a:cxn>
              <a:cxn ang="0">
                <a:pos x="126" y="182"/>
              </a:cxn>
              <a:cxn ang="0">
                <a:pos x="112" y="171"/>
              </a:cxn>
              <a:cxn ang="0">
                <a:pos x="130" y="149"/>
              </a:cxn>
              <a:cxn ang="0">
                <a:pos x="69" y="168"/>
              </a:cxn>
              <a:cxn ang="0">
                <a:pos x="22" y="167"/>
              </a:cxn>
              <a:cxn ang="0">
                <a:pos x="34" y="156"/>
              </a:cxn>
              <a:cxn ang="0">
                <a:pos x="67" y="146"/>
              </a:cxn>
              <a:cxn ang="0">
                <a:pos x="116" y="149"/>
              </a:cxn>
              <a:cxn ang="0">
                <a:pos x="147" y="119"/>
              </a:cxn>
              <a:cxn ang="0">
                <a:pos x="110" y="106"/>
              </a:cxn>
              <a:cxn ang="0">
                <a:pos x="9" y="118"/>
              </a:cxn>
              <a:cxn ang="0">
                <a:pos x="22" y="79"/>
              </a:cxn>
              <a:cxn ang="0">
                <a:pos x="52" y="70"/>
              </a:cxn>
              <a:cxn ang="0">
                <a:pos x="36" y="59"/>
              </a:cxn>
              <a:cxn ang="0">
                <a:pos x="24" y="40"/>
              </a:cxn>
              <a:cxn ang="0">
                <a:pos x="28" y="37"/>
              </a:cxn>
              <a:cxn ang="0">
                <a:pos x="31" y="19"/>
              </a:cxn>
              <a:cxn ang="0">
                <a:pos x="56" y="9"/>
              </a:cxn>
              <a:cxn ang="0">
                <a:pos x="82" y="20"/>
              </a:cxn>
              <a:cxn ang="0">
                <a:pos x="109" y="21"/>
              </a:cxn>
              <a:cxn ang="0">
                <a:pos x="137" y="21"/>
              </a:cxn>
              <a:cxn ang="0">
                <a:pos x="155" y="7"/>
              </a:cxn>
              <a:cxn ang="0">
                <a:pos x="181" y="15"/>
              </a:cxn>
              <a:cxn ang="0">
                <a:pos x="203" y="16"/>
              </a:cxn>
              <a:cxn ang="0">
                <a:pos x="208" y="22"/>
              </a:cxn>
              <a:cxn ang="0">
                <a:pos x="215" y="40"/>
              </a:cxn>
              <a:cxn ang="0">
                <a:pos x="225" y="55"/>
              </a:cxn>
              <a:cxn ang="0">
                <a:pos x="232" y="71"/>
              </a:cxn>
              <a:cxn ang="0">
                <a:pos x="256" y="85"/>
              </a:cxn>
              <a:cxn ang="0">
                <a:pos x="266" y="99"/>
              </a:cxn>
              <a:cxn ang="0">
                <a:pos x="278" y="105"/>
              </a:cxn>
              <a:cxn ang="0">
                <a:pos x="290" y="132"/>
              </a:cxn>
              <a:cxn ang="0">
                <a:pos x="311" y="134"/>
              </a:cxn>
              <a:cxn ang="0">
                <a:pos x="351" y="117"/>
              </a:cxn>
              <a:cxn ang="0">
                <a:pos x="377" y="118"/>
              </a:cxn>
              <a:cxn ang="0">
                <a:pos x="370" y="167"/>
              </a:cxn>
              <a:cxn ang="0">
                <a:pos x="347" y="200"/>
              </a:cxn>
              <a:cxn ang="0">
                <a:pos x="329" y="211"/>
              </a:cxn>
              <a:cxn ang="0">
                <a:pos x="308" y="243"/>
              </a:cxn>
            </a:cxnLst>
            <a:rect l="0" t="0" r="r" b="b"/>
            <a:pathLst>
              <a:path w="382" h="243">
                <a:moveTo>
                  <a:pt x="98" y="191"/>
                </a:moveTo>
                <a:cubicBezTo>
                  <a:pt x="99" y="186"/>
                  <a:pt x="98" y="179"/>
                  <a:pt x="97" y="174"/>
                </a:cubicBezTo>
                <a:cubicBezTo>
                  <a:pt x="96" y="175"/>
                  <a:pt x="95" y="177"/>
                  <a:pt x="94" y="179"/>
                </a:cubicBezTo>
                <a:cubicBezTo>
                  <a:pt x="92" y="181"/>
                  <a:pt x="88" y="180"/>
                  <a:pt x="86" y="183"/>
                </a:cubicBezTo>
                <a:cubicBezTo>
                  <a:pt x="83" y="188"/>
                  <a:pt x="89" y="189"/>
                  <a:pt x="91" y="192"/>
                </a:cubicBezTo>
                <a:cubicBezTo>
                  <a:pt x="92" y="194"/>
                  <a:pt x="93" y="195"/>
                  <a:pt x="94" y="197"/>
                </a:cubicBezTo>
                <a:cubicBezTo>
                  <a:pt x="94" y="198"/>
                  <a:pt x="96" y="201"/>
                  <a:pt x="98" y="199"/>
                </a:cubicBezTo>
                <a:cubicBezTo>
                  <a:pt x="98" y="191"/>
                  <a:pt x="98" y="191"/>
                  <a:pt x="98" y="191"/>
                </a:cubicBezTo>
                <a:close/>
                <a:moveTo>
                  <a:pt x="308" y="243"/>
                </a:moveTo>
                <a:cubicBezTo>
                  <a:pt x="307" y="242"/>
                  <a:pt x="306" y="240"/>
                  <a:pt x="305" y="239"/>
                </a:cubicBezTo>
                <a:cubicBezTo>
                  <a:pt x="302" y="233"/>
                  <a:pt x="293" y="231"/>
                  <a:pt x="288" y="228"/>
                </a:cubicBezTo>
                <a:cubicBezTo>
                  <a:pt x="282" y="224"/>
                  <a:pt x="288" y="221"/>
                  <a:pt x="286" y="217"/>
                </a:cubicBezTo>
                <a:cubicBezTo>
                  <a:pt x="283" y="211"/>
                  <a:pt x="283" y="210"/>
                  <a:pt x="285" y="202"/>
                </a:cubicBezTo>
                <a:cubicBezTo>
                  <a:pt x="288" y="192"/>
                  <a:pt x="271" y="195"/>
                  <a:pt x="271" y="194"/>
                </a:cubicBezTo>
                <a:cubicBezTo>
                  <a:pt x="271" y="192"/>
                  <a:pt x="273" y="185"/>
                  <a:pt x="275" y="184"/>
                </a:cubicBezTo>
                <a:cubicBezTo>
                  <a:pt x="275" y="184"/>
                  <a:pt x="275" y="184"/>
                  <a:pt x="275" y="184"/>
                </a:cubicBezTo>
                <a:cubicBezTo>
                  <a:pt x="276" y="183"/>
                  <a:pt x="282" y="173"/>
                  <a:pt x="281" y="173"/>
                </a:cubicBezTo>
                <a:cubicBezTo>
                  <a:pt x="281" y="172"/>
                  <a:pt x="281" y="172"/>
                  <a:pt x="281" y="172"/>
                </a:cubicBezTo>
                <a:cubicBezTo>
                  <a:pt x="278" y="171"/>
                  <a:pt x="275" y="170"/>
                  <a:pt x="272" y="168"/>
                </a:cubicBezTo>
                <a:cubicBezTo>
                  <a:pt x="270" y="167"/>
                  <a:pt x="264" y="160"/>
                  <a:pt x="264" y="160"/>
                </a:cubicBezTo>
                <a:cubicBezTo>
                  <a:pt x="262" y="160"/>
                  <a:pt x="247" y="169"/>
                  <a:pt x="247" y="171"/>
                </a:cubicBezTo>
                <a:cubicBezTo>
                  <a:pt x="246" y="176"/>
                  <a:pt x="253" y="175"/>
                  <a:pt x="251" y="181"/>
                </a:cubicBezTo>
                <a:cubicBezTo>
                  <a:pt x="247" y="181"/>
                  <a:pt x="244" y="188"/>
                  <a:pt x="242" y="186"/>
                </a:cubicBezTo>
                <a:cubicBezTo>
                  <a:pt x="240" y="183"/>
                  <a:pt x="237" y="176"/>
                  <a:pt x="236" y="172"/>
                </a:cubicBezTo>
                <a:cubicBezTo>
                  <a:pt x="235" y="166"/>
                  <a:pt x="222" y="164"/>
                  <a:pt x="217" y="165"/>
                </a:cubicBezTo>
                <a:cubicBezTo>
                  <a:pt x="202" y="169"/>
                  <a:pt x="211" y="154"/>
                  <a:pt x="211" y="150"/>
                </a:cubicBezTo>
                <a:cubicBezTo>
                  <a:pt x="211" y="147"/>
                  <a:pt x="203" y="145"/>
                  <a:pt x="202" y="142"/>
                </a:cubicBezTo>
                <a:cubicBezTo>
                  <a:pt x="196" y="143"/>
                  <a:pt x="199" y="157"/>
                  <a:pt x="188" y="143"/>
                </a:cubicBezTo>
                <a:cubicBezTo>
                  <a:pt x="178" y="132"/>
                  <a:pt x="184" y="153"/>
                  <a:pt x="172" y="150"/>
                </a:cubicBezTo>
                <a:cubicBezTo>
                  <a:pt x="166" y="148"/>
                  <a:pt x="167" y="141"/>
                  <a:pt x="158" y="142"/>
                </a:cubicBezTo>
                <a:cubicBezTo>
                  <a:pt x="150" y="143"/>
                  <a:pt x="160" y="159"/>
                  <a:pt x="159" y="161"/>
                </a:cubicBezTo>
                <a:cubicBezTo>
                  <a:pt x="152" y="170"/>
                  <a:pt x="143" y="165"/>
                  <a:pt x="139" y="179"/>
                </a:cubicBezTo>
                <a:cubicBezTo>
                  <a:pt x="135" y="192"/>
                  <a:pt x="120" y="196"/>
                  <a:pt x="113" y="187"/>
                </a:cubicBezTo>
                <a:cubicBezTo>
                  <a:pt x="108" y="181"/>
                  <a:pt x="121" y="185"/>
                  <a:pt x="126" y="182"/>
                </a:cubicBezTo>
                <a:cubicBezTo>
                  <a:pt x="127" y="181"/>
                  <a:pt x="130" y="178"/>
                  <a:pt x="128" y="177"/>
                </a:cubicBezTo>
                <a:cubicBezTo>
                  <a:pt x="128" y="171"/>
                  <a:pt x="115" y="172"/>
                  <a:pt x="112" y="171"/>
                </a:cubicBezTo>
                <a:cubicBezTo>
                  <a:pt x="112" y="168"/>
                  <a:pt x="124" y="162"/>
                  <a:pt x="127" y="160"/>
                </a:cubicBezTo>
                <a:cubicBezTo>
                  <a:pt x="130" y="158"/>
                  <a:pt x="136" y="147"/>
                  <a:pt x="130" y="149"/>
                </a:cubicBezTo>
                <a:cubicBezTo>
                  <a:pt x="122" y="152"/>
                  <a:pt x="101" y="163"/>
                  <a:pt x="92" y="157"/>
                </a:cubicBezTo>
                <a:cubicBezTo>
                  <a:pt x="81" y="151"/>
                  <a:pt x="73" y="159"/>
                  <a:pt x="69" y="168"/>
                </a:cubicBezTo>
                <a:cubicBezTo>
                  <a:pt x="66" y="178"/>
                  <a:pt x="47" y="169"/>
                  <a:pt x="38" y="173"/>
                </a:cubicBezTo>
                <a:cubicBezTo>
                  <a:pt x="33" y="176"/>
                  <a:pt x="27" y="169"/>
                  <a:pt x="22" y="167"/>
                </a:cubicBezTo>
                <a:cubicBezTo>
                  <a:pt x="22" y="164"/>
                  <a:pt x="27" y="164"/>
                  <a:pt x="29" y="163"/>
                </a:cubicBezTo>
                <a:cubicBezTo>
                  <a:pt x="30" y="161"/>
                  <a:pt x="30" y="157"/>
                  <a:pt x="34" y="156"/>
                </a:cubicBezTo>
                <a:cubicBezTo>
                  <a:pt x="41" y="153"/>
                  <a:pt x="48" y="157"/>
                  <a:pt x="55" y="154"/>
                </a:cubicBezTo>
                <a:cubicBezTo>
                  <a:pt x="59" y="153"/>
                  <a:pt x="64" y="145"/>
                  <a:pt x="67" y="146"/>
                </a:cubicBezTo>
                <a:cubicBezTo>
                  <a:pt x="77" y="150"/>
                  <a:pt x="74" y="154"/>
                  <a:pt x="86" y="150"/>
                </a:cubicBezTo>
                <a:cubicBezTo>
                  <a:pt x="97" y="146"/>
                  <a:pt x="105" y="148"/>
                  <a:pt x="116" y="149"/>
                </a:cubicBezTo>
                <a:cubicBezTo>
                  <a:pt x="134" y="151"/>
                  <a:pt x="111" y="128"/>
                  <a:pt x="125" y="123"/>
                </a:cubicBezTo>
                <a:cubicBezTo>
                  <a:pt x="131" y="120"/>
                  <a:pt x="143" y="127"/>
                  <a:pt x="147" y="119"/>
                </a:cubicBezTo>
                <a:cubicBezTo>
                  <a:pt x="153" y="108"/>
                  <a:pt x="157" y="111"/>
                  <a:pt x="165" y="103"/>
                </a:cubicBezTo>
                <a:cubicBezTo>
                  <a:pt x="110" y="106"/>
                  <a:pt x="110" y="106"/>
                  <a:pt x="110" y="106"/>
                </a:cubicBezTo>
                <a:cubicBezTo>
                  <a:pt x="99" y="107"/>
                  <a:pt x="44" y="118"/>
                  <a:pt x="38" y="112"/>
                </a:cubicBezTo>
                <a:cubicBezTo>
                  <a:pt x="19" y="96"/>
                  <a:pt x="25" y="113"/>
                  <a:pt x="9" y="118"/>
                </a:cubicBezTo>
                <a:cubicBezTo>
                  <a:pt x="5" y="120"/>
                  <a:pt x="0" y="95"/>
                  <a:pt x="7" y="89"/>
                </a:cubicBezTo>
                <a:cubicBezTo>
                  <a:pt x="11" y="86"/>
                  <a:pt x="17" y="78"/>
                  <a:pt x="22" y="79"/>
                </a:cubicBezTo>
                <a:cubicBezTo>
                  <a:pt x="30" y="79"/>
                  <a:pt x="32" y="97"/>
                  <a:pt x="41" y="89"/>
                </a:cubicBezTo>
                <a:cubicBezTo>
                  <a:pt x="51" y="81"/>
                  <a:pt x="38" y="77"/>
                  <a:pt x="52" y="70"/>
                </a:cubicBezTo>
                <a:cubicBezTo>
                  <a:pt x="63" y="63"/>
                  <a:pt x="59" y="53"/>
                  <a:pt x="50" y="61"/>
                </a:cubicBezTo>
                <a:cubicBezTo>
                  <a:pt x="42" y="69"/>
                  <a:pt x="45" y="59"/>
                  <a:pt x="36" y="59"/>
                </a:cubicBezTo>
                <a:cubicBezTo>
                  <a:pt x="36" y="51"/>
                  <a:pt x="38" y="52"/>
                  <a:pt x="30" y="50"/>
                </a:cubicBezTo>
                <a:cubicBezTo>
                  <a:pt x="29" y="50"/>
                  <a:pt x="21" y="42"/>
                  <a:pt x="24" y="40"/>
                </a:cubicBezTo>
                <a:cubicBezTo>
                  <a:pt x="25" y="39"/>
                  <a:pt x="27" y="38"/>
                  <a:pt x="28" y="37"/>
                </a:cubicBezTo>
                <a:cubicBezTo>
                  <a:pt x="28" y="37"/>
                  <a:pt x="28" y="37"/>
                  <a:pt x="28" y="37"/>
                </a:cubicBezTo>
                <a:cubicBezTo>
                  <a:pt x="34" y="35"/>
                  <a:pt x="34" y="35"/>
                  <a:pt x="34" y="35"/>
                </a:cubicBezTo>
                <a:cubicBezTo>
                  <a:pt x="38" y="31"/>
                  <a:pt x="26" y="27"/>
                  <a:pt x="31" y="19"/>
                </a:cubicBezTo>
                <a:cubicBezTo>
                  <a:pt x="33" y="16"/>
                  <a:pt x="41" y="6"/>
                  <a:pt x="43" y="7"/>
                </a:cubicBezTo>
                <a:cubicBezTo>
                  <a:pt x="48" y="9"/>
                  <a:pt x="52" y="5"/>
                  <a:pt x="56" y="9"/>
                </a:cubicBezTo>
                <a:cubicBezTo>
                  <a:pt x="59" y="12"/>
                  <a:pt x="64" y="11"/>
                  <a:pt x="67" y="12"/>
                </a:cubicBezTo>
                <a:cubicBezTo>
                  <a:pt x="73" y="14"/>
                  <a:pt x="77" y="17"/>
                  <a:pt x="82" y="20"/>
                </a:cubicBezTo>
                <a:cubicBezTo>
                  <a:pt x="90" y="23"/>
                  <a:pt x="95" y="16"/>
                  <a:pt x="102" y="18"/>
                </a:cubicBezTo>
                <a:cubicBezTo>
                  <a:pt x="106" y="18"/>
                  <a:pt x="106" y="21"/>
                  <a:pt x="109" y="21"/>
                </a:cubicBezTo>
                <a:cubicBezTo>
                  <a:pt x="115" y="21"/>
                  <a:pt x="119" y="20"/>
                  <a:pt x="125" y="21"/>
                </a:cubicBezTo>
                <a:cubicBezTo>
                  <a:pt x="128" y="22"/>
                  <a:pt x="135" y="25"/>
                  <a:pt x="137" y="21"/>
                </a:cubicBezTo>
                <a:cubicBezTo>
                  <a:pt x="141" y="13"/>
                  <a:pt x="149" y="19"/>
                  <a:pt x="150" y="12"/>
                </a:cubicBezTo>
                <a:cubicBezTo>
                  <a:pt x="151" y="10"/>
                  <a:pt x="154" y="0"/>
                  <a:pt x="155" y="7"/>
                </a:cubicBezTo>
                <a:cubicBezTo>
                  <a:pt x="155" y="11"/>
                  <a:pt x="154" y="14"/>
                  <a:pt x="160" y="14"/>
                </a:cubicBezTo>
                <a:cubicBezTo>
                  <a:pt x="167" y="13"/>
                  <a:pt x="174" y="12"/>
                  <a:pt x="181" y="15"/>
                </a:cubicBezTo>
                <a:cubicBezTo>
                  <a:pt x="186" y="17"/>
                  <a:pt x="191" y="22"/>
                  <a:pt x="197" y="20"/>
                </a:cubicBezTo>
                <a:cubicBezTo>
                  <a:pt x="203" y="16"/>
                  <a:pt x="203" y="16"/>
                  <a:pt x="203" y="16"/>
                </a:cubicBezTo>
                <a:cubicBezTo>
                  <a:pt x="203" y="16"/>
                  <a:pt x="203" y="16"/>
                  <a:pt x="203" y="16"/>
                </a:cubicBezTo>
                <a:cubicBezTo>
                  <a:pt x="208" y="22"/>
                  <a:pt x="208" y="22"/>
                  <a:pt x="208" y="22"/>
                </a:cubicBezTo>
                <a:cubicBezTo>
                  <a:pt x="208" y="25"/>
                  <a:pt x="204" y="28"/>
                  <a:pt x="206" y="31"/>
                </a:cubicBezTo>
                <a:cubicBezTo>
                  <a:pt x="210" y="36"/>
                  <a:pt x="207" y="40"/>
                  <a:pt x="215" y="40"/>
                </a:cubicBezTo>
                <a:cubicBezTo>
                  <a:pt x="221" y="40"/>
                  <a:pt x="221" y="39"/>
                  <a:pt x="223" y="46"/>
                </a:cubicBezTo>
                <a:cubicBezTo>
                  <a:pt x="223" y="49"/>
                  <a:pt x="225" y="52"/>
                  <a:pt x="225" y="55"/>
                </a:cubicBezTo>
                <a:cubicBezTo>
                  <a:pt x="225" y="61"/>
                  <a:pt x="227" y="61"/>
                  <a:pt x="230" y="66"/>
                </a:cubicBezTo>
                <a:cubicBezTo>
                  <a:pt x="232" y="67"/>
                  <a:pt x="232" y="69"/>
                  <a:pt x="232" y="71"/>
                </a:cubicBezTo>
                <a:cubicBezTo>
                  <a:pt x="232" y="74"/>
                  <a:pt x="235" y="76"/>
                  <a:pt x="237" y="77"/>
                </a:cubicBezTo>
                <a:cubicBezTo>
                  <a:pt x="243" y="85"/>
                  <a:pt x="247" y="82"/>
                  <a:pt x="256" y="85"/>
                </a:cubicBezTo>
                <a:cubicBezTo>
                  <a:pt x="256" y="85"/>
                  <a:pt x="256" y="85"/>
                  <a:pt x="256" y="85"/>
                </a:cubicBezTo>
                <a:cubicBezTo>
                  <a:pt x="257" y="90"/>
                  <a:pt x="262" y="96"/>
                  <a:pt x="266" y="99"/>
                </a:cubicBezTo>
                <a:cubicBezTo>
                  <a:pt x="268" y="101"/>
                  <a:pt x="269" y="103"/>
                  <a:pt x="273" y="104"/>
                </a:cubicBezTo>
                <a:cubicBezTo>
                  <a:pt x="274" y="104"/>
                  <a:pt x="277" y="104"/>
                  <a:pt x="278" y="105"/>
                </a:cubicBezTo>
                <a:cubicBezTo>
                  <a:pt x="278" y="114"/>
                  <a:pt x="281" y="126"/>
                  <a:pt x="283" y="135"/>
                </a:cubicBezTo>
                <a:cubicBezTo>
                  <a:pt x="284" y="136"/>
                  <a:pt x="289" y="132"/>
                  <a:pt x="290" y="132"/>
                </a:cubicBezTo>
                <a:cubicBezTo>
                  <a:pt x="297" y="129"/>
                  <a:pt x="304" y="134"/>
                  <a:pt x="311" y="134"/>
                </a:cubicBezTo>
                <a:cubicBezTo>
                  <a:pt x="311" y="134"/>
                  <a:pt x="311" y="134"/>
                  <a:pt x="311" y="134"/>
                </a:cubicBezTo>
                <a:cubicBezTo>
                  <a:pt x="313" y="141"/>
                  <a:pt x="325" y="145"/>
                  <a:pt x="332" y="143"/>
                </a:cubicBezTo>
                <a:cubicBezTo>
                  <a:pt x="342" y="139"/>
                  <a:pt x="341" y="123"/>
                  <a:pt x="351" y="117"/>
                </a:cubicBezTo>
                <a:cubicBezTo>
                  <a:pt x="362" y="111"/>
                  <a:pt x="366" y="115"/>
                  <a:pt x="377" y="118"/>
                </a:cubicBezTo>
                <a:cubicBezTo>
                  <a:pt x="377" y="118"/>
                  <a:pt x="377" y="118"/>
                  <a:pt x="377" y="118"/>
                </a:cubicBezTo>
                <a:cubicBezTo>
                  <a:pt x="377" y="121"/>
                  <a:pt x="380" y="125"/>
                  <a:pt x="381" y="129"/>
                </a:cubicBezTo>
                <a:cubicBezTo>
                  <a:pt x="382" y="142"/>
                  <a:pt x="377" y="156"/>
                  <a:pt x="370" y="167"/>
                </a:cubicBezTo>
                <a:cubicBezTo>
                  <a:pt x="367" y="172"/>
                  <a:pt x="368" y="178"/>
                  <a:pt x="364" y="183"/>
                </a:cubicBezTo>
                <a:cubicBezTo>
                  <a:pt x="359" y="189"/>
                  <a:pt x="352" y="196"/>
                  <a:pt x="347" y="200"/>
                </a:cubicBezTo>
                <a:cubicBezTo>
                  <a:pt x="343" y="202"/>
                  <a:pt x="342" y="202"/>
                  <a:pt x="341" y="206"/>
                </a:cubicBezTo>
                <a:cubicBezTo>
                  <a:pt x="339" y="214"/>
                  <a:pt x="334" y="211"/>
                  <a:pt x="329" y="211"/>
                </a:cubicBezTo>
                <a:cubicBezTo>
                  <a:pt x="324" y="212"/>
                  <a:pt x="317" y="219"/>
                  <a:pt x="315" y="224"/>
                </a:cubicBezTo>
                <a:cubicBezTo>
                  <a:pt x="313" y="229"/>
                  <a:pt x="312" y="239"/>
                  <a:pt x="308" y="243"/>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1" name="Freeform 79"/>
          <p:cNvSpPr>
            <a:spLocks/>
          </p:cNvSpPr>
          <p:nvPr/>
        </p:nvSpPr>
        <p:spPr bwMode="auto">
          <a:xfrm>
            <a:off x="3814108" y="1143000"/>
            <a:ext cx="590343" cy="543608"/>
          </a:xfrm>
          <a:custGeom>
            <a:avLst/>
            <a:gdLst/>
            <a:ahLst/>
            <a:cxnLst>
              <a:cxn ang="0">
                <a:pos x="16" y="158"/>
              </a:cxn>
              <a:cxn ang="0">
                <a:pos x="23" y="152"/>
              </a:cxn>
              <a:cxn ang="0">
                <a:pos x="41" y="167"/>
              </a:cxn>
              <a:cxn ang="0">
                <a:pos x="41" y="167"/>
              </a:cxn>
              <a:cxn ang="0">
                <a:pos x="44" y="160"/>
              </a:cxn>
              <a:cxn ang="0">
                <a:pos x="65" y="161"/>
              </a:cxn>
              <a:cxn ang="0">
                <a:pos x="78" y="173"/>
              </a:cxn>
              <a:cxn ang="0">
                <a:pos x="93" y="176"/>
              </a:cxn>
              <a:cxn ang="0">
                <a:pos x="103" y="172"/>
              </a:cxn>
              <a:cxn ang="0">
                <a:pos x="115" y="162"/>
              </a:cxn>
              <a:cxn ang="0">
                <a:pos x="118" y="140"/>
              </a:cxn>
              <a:cxn ang="0">
                <a:pos x="132" y="128"/>
              </a:cxn>
              <a:cxn ang="0">
                <a:pos x="147" y="124"/>
              </a:cxn>
              <a:cxn ang="0">
                <a:pos x="161" y="126"/>
              </a:cxn>
              <a:cxn ang="0">
                <a:pos x="173" y="111"/>
              </a:cxn>
              <a:cxn ang="0">
                <a:pos x="193" y="100"/>
              </a:cxn>
              <a:cxn ang="0">
                <a:pos x="193" y="100"/>
              </a:cxn>
              <a:cxn ang="0">
                <a:pos x="189" y="91"/>
              </a:cxn>
              <a:cxn ang="0">
                <a:pos x="179" y="66"/>
              </a:cxn>
              <a:cxn ang="0">
                <a:pos x="183" y="43"/>
              </a:cxn>
              <a:cxn ang="0">
                <a:pos x="183" y="42"/>
              </a:cxn>
              <a:cxn ang="0">
                <a:pos x="179" y="25"/>
              </a:cxn>
              <a:cxn ang="0">
                <a:pos x="179" y="25"/>
              </a:cxn>
              <a:cxn ang="0">
                <a:pos x="169" y="25"/>
              </a:cxn>
              <a:cxn ang="0">
                <a:pos x="162" y="24"/>
              </a:cxn>
              <a:cxn ang="0">
                <a:pos x="150" y="31"/>
              </a:cxn>
              <a:cxn ang="0">
                <a:pos x="141" y="29"/>
              </a:cxn>
              <a:cxn ang="0">
                <a:pos x="126" y="30"/>
              </a:cxn>
              <a:cxn ang="0">
                <a:pos x="112" y="37"/>
              </a:cxn>
              <a:cxn ang="0">
                <a:pos x="106" y="37"/>
              </a:cxn>
              <a:cxn ang="0">
                <a:pos x="98" y="30"/>
              </a:cxn>
              <a:cxn ang="0">
                <a:pos x="83" y="17"/>
              </a:cxn>
              <a:cxn ang="0">
                <a:pos x="66" y="2"/>
              </a:cxn>
              <a:cxn ang="0">
                <a:pos x="52" y="9"/>
              </a:cxn>
              <a:cxn ang="0">
                <a:pos x="39" y="3"/>
              </a:cxn>
              <a:cxn ang="0">
                <a:pos x="29" y="4"/>
              </a:cxn>
              <a:cxn ang="0">
                <a:pos x="27" y="13"/>
              </a:cxn>
              <a:cxn ang="0">
                <a:pos x="21" y="18"/>
              </a:cxn>
              <a:cxn ang="0">
                <a:pos x="21" y="18"/>
              </a:cxn>
              <a:cxn ang="0">
                <a:pos x="20" y="31"/>
              </a:cxn>
              <a:cxn ang="0">
                <a:pos x="19" y="47"/>
              </a:cxn>
              <a:cxn ang="0">
                <a:pos x="25" y="56"/>
              </a:cxn>
              <a:cxn ang="0">
                <a:pos x="24" y="75"/>
              </a:cxn>
              <a:cxn ang="0">
                <a:pos x="21" y="85"/>
              </a:cxn>
              <a:cxn ang="0">
                <a:pos x="11" y="92"/>
              </a:cxn>
              <a:cxn ang="0">
                <a:pos x="13" y="102"/>
              </a:cxn>
              <a:cxn ang="0">
                <a:pos x="19" y="96"/>
              </a:cxn>
              <a:cxn ang="0">
                <a:pos x="23" y="99"/>
              </a:cxn>
              <a:cxn ang="0">
                <a:pos x="21" y="111"/>
              </a:cxn>
              <a:cxn ang="0">
                <a:pos x="21" y="119"/>
              </a:cxn>
              <a:cxn ang="0">
                <a:pos x="11" y="149"/>
              </a:cxn>
              <a:cxn ang="0">
                <a:pos x="16" y="158"/>
              </a:cxn>
            </a:cxnLst>
            <a:rect l="0" t="0" r="r" b="b"/>
            <a:pathLst>
              <a:path w="193" h="178">
                <a:moveTo>
                  <a:pt x="16" y="158"/>
                </a:moveTo>
                <a:cubicBezTo>
                  <a:pt x="23" y="152"/>
                  <a:pt x="23" y="152"/>
                  <a:pt x="23" y="152"/>
                </a:cubicBezTo>
                <a:cubicBezTo>
                  <a:pt x="35" y="152"/>
                  <a:pt x="38" y="157"/>
                  <a:pt x="41" y="167"/>
                </a:cubicBezTo>
                <a:cubicBezTo>
                  <a:pt x="41" y="167"/>
                  <a:pt x="41" y="167"/>
                  <a:pt x="41" y="167"/>
                </a:cubicBezTo>
                <a:cubicBezTo>
                  <a:pt x="44" y="167"/>
                  <a:pt x="43" y="163"/>
                  <a:pt x="44" y="160"/>
                </a:cubicBezTo>
                <a:cubicBezTo>
                  <a:pt x="51" y="159"/>
                  <a:pt x="58" y="158"/>
                  <a:pt x="65" y="161"/>
                </a:cubicBezTo>
                <a:cubicBezTo>
                  <a:pt x="71" y="163"/>
                  <a:pt x="70" y="172"/>
                  <a:pt x="78" y="173"/>
                </a:cubicBezTo>
                <a:cubicBezTo>
                  <a:pt x="84" y="174"/>
                  <a:pt x="87" y="178"/>
                  <a:pt x="93" y="176"/>
                </a:cubicBezTo>
                <a:cubicBezTo>
                  <a:pt x="96" y="174"/>
                  <a:pt x="100" y="173"/>
                  <a:pt x="103" y="172"/>
                </a:cubicBezTo>
                <a:cubicBezTo>
                  <a:pt x="108" y="168"/>
                  <a:pt x="115" y="169"/>
                  <a:pt x="115" y="162"/>
                </a:cubicBezTo>
                <a:cubicBezTo>
                  <a:pt x="115" y="153"/>
                  <a:pt x="115" y="148"/>
                  <a:pt x="118" y="140"/>
                </a:cubicBezTo>
                <a:cubicBezTo>
                  <a:pt x="122" y="135"/>
                  <a:pt x="125" y="125"/>
                  <a:pt x="132" y="128"/>
                </a:cubicBezTo>
                <a:cubicBezTo>
                  <a:pt x="140" y="132"/>
                  <a:pt x="140" y="125"/>
                  <a:pt x="147" y="124"/>
                </a:cubicBezTo>
                <a:cubicBezTo>
                  <a:pt x="152" y="124"/>
                  <a:pt x="157" y="129"/>
                  <a:pt x="161" y="126"/>
                </a:cubicBezTo>
                <a:cubicBezTo>
                  <a:pt x="167" y="122"/>
                  <a:pt x="167" y="113"/>
                  <a:pt x="173" y="111"/>
                </a:cubicBezTo>
                <a:cubicBezTo>
                  <a:pt x="179" y="109"/>
                  <a:pt x="188" y="105"/>
                  <a:pt x="193" y="100"/>
                </a:cubicBezTo>
                <a:cubicBezTo>
                  <a:pt x="193" y="100"/>
                  <a:pt x="193" y="100"/>
                  <a:pt x="193" y="100"/>
                </a:cubicBezTo>
                <a:cubicBezTo>
                  <a:pt x="191" y="97"/>
                  <a:pt x="190" y="94"/>
                  <a:pt x="189" y="91"/>
                </a:cubicBezTo>
                <a:cubicBezTo>
                  <a:pt x="187" y="81"/>
                  <a:pt x="182" y="76"/>
                  <a:pt x="179" y="66"/>
                </a:cubicBezTo>
                <a:cubicBezTo>
                  <a:pt x="175" y="54"/>
                  <a:pt x="167" y="48"/>
                  <a:pt x="183" y="43"/>
                </a:cubicBezTo>
                <a:cubicBezTo>
                  <a:pt x="183" y="43"/>
                  <a:pt x="183" y="42"/>
                  <a:pt x="183" y="42"/>
                </a:cubicBezTo>
                <a:cubicBezTo>
                  <a:pt x="183" y="39"/>
                  <a:pt x="181" y="32"/>
                  <a:pt x="179" y="25"/>
                </a:cubicBezTo>
                <a:cubicBezTo>
                  <a:pt x="179" y="25"/>
                  <a:pt x="179" y="25"/>
                  <a:pt x="179" y="25"/>
                </a:cubicBezTo>
                <a:cubicBezTo>
                  <a:pt x="176" y="25"/>
                  <a:pt x="172" y="24"/>
                  <a:pt x="169" y="25"/>
                </a:cubicBezTo>
                <a:cubicBezTo>
                  <a:pt x="166" y="25"/>
                  <a:pt x="165" y="25"/>
                  <a:pt x="162" y="24"/>
                </a:cubicBezTo>
                <a:cubicBezTo>
                  <a:pt x="156" y="20"/>
                  <a:pt x="152" y="25"/>
                  <a:pt x="150" y="31"/>
                </a:cubicBezTo>
                <a:cubicBezTo>
                  <a:pt x="149" y="35"/>
                  <a:pt x="143" y="31"/>
                  <a:pt x="141" y="29"/>
                </a:cubicBezTo>
                <a:cubicBezTo>
                  <a:pt x="133" y="25"/>
                  <a:pt x="132" y="30"/>
                  <a:pt x="126" y="30"/>
                </a:cubicBezTo>
                <a:cubicBezTo>
                  <a:pt x="123" y="30"/>
                  <a:pt x="113" y="34"/>
                  <a:pt x="112" y="37"/>
                </a:cubicBezTo>
                <a:cubicBezTo>
                  <a:pt x="110" y="40"/>
                  <a:pt x="108" y="41"/>
                  <a:pt x="106" y="37"/>
                </a:cubicBezTo>
                <a:cubicBezTo>
                  <a:pt x="105" y="34"/>
                  <a:pt x="102" y="30"/>
                  <a:pt x="98" y="30"/>
                </a:cubicBezTo>
                <a:cubicBezTo>
                  <a:pt x="93" y="28"/>
                  <a:pt x="85" y="23"/>
                  <a:pt x="83" y="17"/>
                </a:cubicBezTo>
                <a:cubicBezTo>
                  <a:pt x="81" y="11"/>
                  <a:pt x="75" y="1"/>
                  <a:pt x="66" y="2"/>
                </a:cubicBezTo>
                <a:cubicBezTo>
                  <a:pt x="56" y="0"/>
                  <a:pt x="58" y="6"/>
                  <a:pt x="52" y="9"/>
                </a:cubicBezTo>
                <a:cubicBezTo>
                  <a:pt x="47" y="12"/>
                  <a:pt x="42" y="3"/>
                  <a:pt x="39" y="3"/>
                </a:cubicBezTo>
                <a:cubicBezTo>
                  <a:pt x="36" y="3"/>
                  <a:pt x="33" y="4"/>
                  <a:pt x="29" y="4"/>
                </a:cubicBezTo>
                <a:cubicBezTo>
                  <a:pt x="29" y="6"/>
                  <a:pt x="28" y="11"/>
                  <a:pt x="27" y="13"/>
                </a:cubicBezTo>
                <a:cubicBezTo>
                  <a:pt x="26" y="15"/>
                  <a:pt x="23" y="15"/>
                  <a:pt x="21" y="18"/>
                </a:cubicBezTo>
                <a:cubicBezTo>
                  <a:pt x="21" y="18"/>
                  <a:pt x="21" y="18"/>
                  <a:pt x="21" y="18"/>
                </a:cubicBezTo>
                <a:cubicBezTo>
                  <a:pt x="20" y="31"/>
                  <a:pt x="20" y="31"/>
                  <a:pt x="20" y="31"/>
                </a:cubicBezTo>
                <a:cubicBezTo>
                  <a:pt x="19" y="37"/>
                  <a:pt x="18" y="41"/>
                  <a:pt x="19" y="47"/>
                </a:cubicBezTo>
                <a:cubicBezTo>
                  <a:pt x="20" y="52"/>
                  <a:pt x="22" y="53"/>
                  <a:pt x="25" y="56"/>
                </a:cubicBezTo>
                <a:cubicBezTo>
                  <a:pt x="29" y="59"/>
                  <a:pt x="25" y="70"/>
                  <a:pt x="24" y="75"/>
                </a:cubicBezTo>
                <a:cubicBezTo>
                  <a:pt x="24" y="77"/>
                  <a:pt x="22" y="82"/>
                  <a:pt x="21" y="85"/>
                </a:cubicBezTo>
                <a:cubicBezTo>
                  <a:pt x="19" y="90"/>
                  <a:pt x="15" y="89"/>
                  <a:pt x="11" y="92"/>
                </a:cubicBezTo>
                <a:cubicBezTo>
                  <a:pt x="10" y="95"/>
                  <a:pt x="10" y="100"/>
                  <a:pt x="13" y="102"/>
                </a:cubicBezTo>
                <a:cubicBezTo>
                  <a:pt x="17" y="103"/>
                  <a:pt x="17" y="98"/>
                  <a:pt x="19" y="96"/>
                </a:cubicBezTo>
                <a:cubicBezTo>
                  <a:pt x="21" y="94"/>
                  <a:pt x="23" y="98"/>
                  <a:pt x="23" y="99"/>
                </a:cubicBezTo>
                <a:cubicBezTo>
                  <a:pt x="24" y="100"/>
                  <a:pt x="21" y="108"/>
                  <a:pt x="21" y="111"/>
                </a:cubicBezTo>
                <a:cubicBezTo>
                  <a:pt x="21" y="114"/>
                  <a:pt x="23" y="116"/>
                  <a:pt x="21" y="119"/>
                </a:cubicBezTo>
                <a:cubicBezTo>
                  <a:pt x="18" y="128"/>
                  <a:pt x="0" y="138"/>
                  <a:pt x="11" y="149"/>
                </a:cubicBezTo>
                <a:cubicBezTo>
                  <a:pt x="16" y="158"/>
                  <a:pt x="16" y="158"/>
                  <a:pt x="16" y="15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2" name="Freeform 80"/>
          <p:cNvSpPr>
            <a:spLocks/>
          </p:cNvSpPr>
          <p:nvPr/>
        </p:nvSpPr>
        <p:spPr bwMode="auto">
          <a:xfrm>
            <a:off x="3435305" y="1197115"/>
            <a:ext cx="467355" cy="897814"/>
          </a:xfrm>
          <a:custGeom>
            <a:avLst/>
            <a:gdLst/>
            <a:ahLst/>
            <a:cxnLst>
              <a:cxn ang="0">
                <a:pos x="144" y="13"/>
              </a:cxn>
              <a:cxn ang="0">
                <a:pos x="149" y="38"/>
              </a:cxn>
              <a:cxn ang="0">
                <a:pos x="145" y="67"/>
              </a:cxn>
              <a:cxn ang="0">
                <a:pos x="137" y="84"/>
              </a:cxn>
              <a:cxn ang="0">
                <a:pos x="147" y="81"/>
              </a:cxn>
              <a:cxn ang="0">
                <a:pos x="145" y="101"/>
              </a:cxn>
              <a:cxn ang="0">
                <a:pos x="140" y="140"/>
              </a:cxn>
              <a:cxn ang="0">
                <a:pos x="140" y="146"/>
              </a:cxn>
              <a:cxn ang="0">
                <a:pos x="141" y="155"/>
              </a:cxn>
              <a:cxn ang="0">
                <a:pos x="128" y="183"/>
              </a:cxn>
              <a:cxn ang="0">
                <a:pos x="104" y="196"/>
              </a:cxn>
              <a:cxn ang="0">
                <a:pos x="108" y="223"/>
              </a:cxn>
              <a:cxn ang="0">
                <a:pos x="112" y="243"/>
              </a:cxn>
              <a:cxn ang="0">
                <a:pos x="116" y="258"/>
              </a:cxn>
              <a:cxn ang="0">
                <a:pos x="112" y="275"/>
              </a:cxn>
              <a:cxn ang="0">
                <a:pos x="69" y="284"/>
              </a:cxn>
              <a:cxn ang="0">
                <a:pos x="8" y="283"/>
              </a:cxn>
              <a:cxn ang="0">
                <a:pos x="5" y="260"/>
              </a:cxn>
              <a:cxn ang="0">
                <a:pos x="6" y="258"/>
              </a:cxn>
              <a:cxn ang="0">
                <a:pos x="7" y="257"/>
              </a:cxn>
              <a:cxn ang="0">
                <a:pos x="35" y="226"/>
              </a:cxn>
              <a:cxn ang="0">
                <a:pos x="49" y="214"/>
              </a:cxn>
              <a:cxn ang="0">
                <a:pos x="46" y="191"/>
              </a:cxn>
              <a:cxn ang="0">
                <a:pos x="48" y="176"/>
              </a:cxn>
              <a:cxn ang="0">
                <a:pos x="48" y="155"/>
              </a:cxn>
              <a:cxn ang="0">
                <a:pos x="86" y="142"/>
              </a:cxn>
              <a:cxn ang="0">
                <a:pos x="90" y="84"/>
              </a:cxn>
              <a:cxn ang="0">
                <a:pos x="71" y="70"/>
              </a:cxn>
              <a:cxn ang="0">
                <a:pos x="50" y="61"/>
              </a:cxn>
              <a:cxn ang="0">
                <a:pos x="51" y="48"/>
              </a:cxn>
              <a:cxn ang="0">
                <a:pos x="83" y="31"/>
              </a:cxn>
              <a:cxn ang="0">
                <a:pos x="90" y="11"/>
              </a:cxn>
              <a:cxn ang="0">
                <a:pos x="110" y="12"/>
              </a:cxn>
              <a:cxn ang="0">
                <a:pos x="127" y="7"/>
              </a:cxn>
            </a:cxnLst>
            <a:rect l="0" t="0" r="r" b="b"/>
            <a:pathLst>
              <a:path w="153" h="293">
                <a:moveTo>
                  <a:pt x="145" y="0"/>
                </a:moveTo>
                <a:cubicBezTo>
                  <a:pt x="144" y="13"/>
                  <a:pt x="144" y="13"/>
                  <a:pt x="144" y="13"/>
                </a:cubicBezTo>
                <a:cubicBezTo>
                  <a:pt x="143" y="19"/>
                  <a:pt x="142" y="23"/>
                  <a:pt x="143" y="29"/>
                </a:cubicBezTo>
                <a:cubicBezTo>
                  <a:pt x="144" y="34"/>
                  <a:pt x="146" y="35"/>
                  <a:pt x="149" y="38"/>
                </a:cubicBezTo>
                <a:cubicBezTo>
                  <a:pt x="153" y="41"/>
                  <a:pt x="149" y="52"/>
                  <a:pt x="148" y="57"/>
                </a:cubicBezTo>
                <a:cubicBezTo>
                  <a:pt x="148" y="59"/>
                  <a:pt x="146" y="64"/>
                  <a:pt x="145" y="67"/>
                </a:cubicBezTo>
                <a:cubicBezTo>
                  <a:pt x="143" y="72"/>
                  <a:pt x="139" y="71"/>
                  <a:pt x="135" y="74"/>
                </a:cubicBezTo>
                <a:cubicBezTo>
                  <a:pt x="134" y="77"/>
                  <a:pt x="134" y="82"/>
                  <a:pt x="137" y="84"/>
                </a:cubicBezTo>
                <a:cubicBezTo>
                  <a:pt x="141" y="85"/>
                  <a:pt x="141" y="80"/>
                  <a:pt x="143" y="78"/>
                </a:cubicBezTo>
                <a:cubicBezTo>
                  <a:pt x="145" y="76"/>
                  <a:pt x="147" y="80"/>
                  <a:pt x="147" y="81"/>
                </a:cubicBezTo>
                <a:cubicBezTo>
                  <a:pt x="148" y="82"/>
                  <a:pt x="145" y="90"/>
                  <a:pt x="145" y="93"/>
                </a:cubicBezTo>
                <a:cubicBezTo>
                  <a:pt x="145" y="96"/>
                  <a:pt x="147" y="98"/>
                  <a:pt x="145" y="101"/>
                </a:cubicBezTo>
                <a:cubicBezTo>
                  <a:pt x="142" y="110"/>
                  <a:pt x="124" y="120"/>
                  <a:pt x="135" y="131"/>
                </a:cubicBezTo>
                <a:cubicBezTo>
                  <a:pt x="140" y="140"/>
                  <a:pt x="140" y="140"/>
                  <a:pt x="140" y="140"/>
                </a:cubicBezTo>
                <a:cubicBezTo>
                  <a:pt x="140" y="140"/>
                  <a:pt x="140" y="140"/>
                  <a:pt x="140" y="140"/>
                </a:cubicBezTo>
                <a:cubicBezTo>
                  <a:pt x="140" y="146"/>
                  <a:pt x="140" y="146"/>
                  <a:pt x="140" y="146"/>
                </a:cubicBezTo>
                <a:cubicBezTo>
                  <a:pt x="140" y="148"/>
                  <a:pt x="140" y="150"/>
                  <a:pt x="140" y="151"/>
                </a:cubicBezTo>
                <a:cubicBezTo>
                  <a:pt x="140" y="153"/>
                  <a:pt x="141" y="154"/>
                  <a:pt x="141" y="155"/>
                </a:cubicBezTo>
                <a:cubicBezTo>
                  <a:pt x="141" y="159"/>
                  <a:pt x="140" y="162"/>
                  <a:pt x="139" y="165"/>
                </a:cubicBezTo>
                <a:cubicBezTo>
                  <a:pt x="137" y="173"/>
                  <a:pt x="138" y="181"/>
                  <a:pt x="128" y="183"/>
                </a:cubicBezTo>
                <a:cubicBezTo>
                  <a:pt x="121" y="184"/>
                  <a:pt x="117" y="191"/>
                  <a:pt x="110" y="191"/>
                </a:cubicBezTo>
                <a:cubicBezTo>
                  <a:pt x="106" y="191"/>
                  <a:pt x="104" y="190"/>
                  <a:pt x="104" y="196"/>
                </a:cubicBezTo>
                <a:cubicBezTo>
                  <a:pt x="104" y="203"/>
                  <a:pt x="101" y="201"/>
                  <a:pt x="108" y="205"/>
                </a:cubicBezTo>
                <a:cubicBezTo>
                  <a:pt x="114" y="209"/>
                  <a:pt x="107" y="217"/>
                  <a:pt x="108" y="223"/>
                </a:cubicBezTo>
                <a:cubicBezTo>
                  <a:pt x="109" y="226"/>
                  <a:pt x="111" y="231"/>
                  <a:pt x="108" y="235"/>
                </a:cubicBezTo>
                <a:cubicBezTo>
                  <a:pt x="105" y="239"/>
                  <a:pt x="107" y="239"/>
                  <a:pt x="112" y="243"/>
                </a:cubicBezTo>
                <a:cubicBezTo>
                  <a:pt x="116" y="258"/>
                  <a:pt x="116" y="258"/>
                  <a:pt x="116" y="258"/>
                </a:cubicBezTo>
                <a:cubicBezTo>
                  <a:pt x="116" y="258"/>
                  <a:pt x="116" y="258"/>
                  <a:pt x="116" y="258"/>
                </a:cubicBezTo>
                <a:cubicBezTo>
                  <a:pt x="111" y="269"/>
                  <a:pt x="111" y="269"/>
                  <a:pt x="111" y="269"/>
                </a:cubicBezTo>
                <a:cubicBezTo>
                  <a:pt x="112" y="275"/>
                  <a:pt x="112" y="275"/>
                  <a:pt x="112" y="275"/>
                </a:cubicBezTo>
                <a:cubicBezTo>
                  <a:pt x="112" y="275"/>
                  <a:pt x="112" y="275"/>
                  <a:pt x="112" y="275"/>
                </a:cubicBezTo>
                <a:cubicBezTo>
                  <a:pt x="96" y="275"/>
                  <a:pt x="71" y="293"/>
                  <a:pt x="69" y="284"/>
                </a:cubicBezTo>
                <a:cubicBezTo>
                  <a:pt x="56" y="284"/>
                  <a:pt x="47" y="288"/>
                  <a:pt x="33" y="286"/>
                </a:cubicBezTo>
                <a:cubicBezTo>
                  <a:pt x="28" y="287"/>
                  <a:pt x="9" y="290"/>
                  <a:pt x="8" y="283"/>
                </a:cubicBezTo>
                <a:cubicBezTo>
                  <a:pt x="5" y="282"/>
                  <a:pt x="7" y="273"/>
                  <a:pt x="7" y="271"/>
                </a:cubicBezTo>
                <a:cubicBezTo>
                  <a:pt x="7" y="269"/>
                  <a:pt x="0" y="261"/>
                  <a:pt x="5" y="260"/>
                </a:cubicBezTo>
                <a:cubicBezTo>
                  <a:pt x="5" y="259"/>
                  <a:pt x="6" y="260"/>
                  <a:pt x="6" y="259"/>
                </a:cubicBezTo>
                <a:cubicBezTo>
                  <a:pt x="6" y="259"/>
                  <a:pt x="6" y="259"/>
                  <a:pt x="6" y="258"/>
                </a:cubicBezTo>
                <a:cubicBezTo>
                  <a:pt x="7" y="258"/>
                  <a:pt x="7" y="258"/>
                  <a:pt x="7" y="257"/>
                </a:cubicBezTo>
                <a:cubicBezTo>
                  <a:pt x="7" y="257"/>
                  <a:pt x="7" y="257"/>
                  <a:pt x="7" y="257"/>
                </a:cubicBezTo>
                <a:cubicBezTo>
                  <a:pt x="15" y="256"/>
                  <a:pt x="15" y="256"/>
                  <a:pt x="15" y="256"/>
                </a:cubicBezTo>
                <a:cubicBezTo>
                  <a:pt x="23" y="253"/>
                  <a:pt x="33" y="235"/>
                  <a:pt x="35" y="226"/>
                </a:cubicBezTo>
                <a:cubicBezTo>
                  <a:pt x="37" y="219"/>
                  <a:pt x="43" y="221"/>
                  <a:pt x="50" y="221"/>
                </a:cubicBezTo>
                <a:cubicBezTo>
                  <a:pt x="55" y="221"/>
                  <a:pt x="51" y="216"/>
                  <a:pt x="49" y="214"/>
                </a:cubicBezTo>
                <a:cubicBezTo>
                  <a:pt x="44" y="208"/>
                  <a:pt x="50" y="210"/>
                  <a:pt x="50" y="205"/>
                </a:cubicBezTo>
                <a:cubicBezTo>
                  <a:pt x="51" y="199"/>
                  <a:pt x="46" y="196"/>
                  <a:pt x="46" y="191"/>
                </a:cubicBezTo>
                <a:cubicBezTo>
                  <a:pt x="46" y="187"/>
                  <a:pt x="51" y="186"/>
                  <a:pt x="46" y="182"/>
                </a:cubicBezTo>
                <a:cubicBezTo>
                  <a:pt x="44" y="181"/>
                  <a:pt x="48" y="178"/>
                  <a:pt x="48" y="176"/>
                </a:cubicBezTo>
                <a:cubicBezTo>
                  <a:pt x="48" y="174"/>
                  <a:pt x="46" y="173"/>
                  <a:pt x="45" y="172"/>
                </a:cubicBezTo>
                <a:cubicBezTo>
                  <a:pt x="45" y="171"/>
                  <a:pt x="48" y="159"/>
                  <a:pt x="48" y="155"/>
                </a:cubicBezTo>
                <a:cubicBezTo>
                  <a:pt x="56" y="155"/>
                  <a:pt x="60" y="157"/>
                  <a:pt x="65" y="150"/>
                </a:cubicBezTo>
                <a:cubicBezTo>
                  <a:pt x="70" y="141"/>
                  <a:pt x="76" y="140"/>
                  <a:pt x="86" y="142"/>
                </a:cubicBezTo>
                <a:cubicBezTo>
                  <a:pt x="96" y="143"/>
                  <a:pt x="91" y="129"/>
                  <a:pt x="91" y="122"/>
                </a:cubicBezTo>
                <a:cubicBezTo>
                  <a:pt x="87" y="109"/>
                  <a:pt x="90" y="98"/>
                  <a:pt x="90" y="84"/>
                </a:cubicBezTo>
                <a:cubicBezTo>
                  <a:pt x="85" y="82"/>
                  <a:pt x="79" y="83"/>
                  <a:pt x="75" y="79"/>
                </a:cubicBezTo>
                <a:cubicBezTo>
                  <a:pt x="73" y="76"/>
                  <a:pt x="74" y="72"/>
                  <a:pt x="71" y="70"/>
                </a:cubicBezTo>
                <a:cubicBezTo>
                  <a:pt x="68" y="67"/>
                  <a:pt x="58" y="67"/>
                  <a:pt x="57" y="65"/>
                </a:cubicBezTo>
                <a:cubicBezTo>
                  <a:pt x="50" y="61"/>
                  <a:pt x="50" y="61"/>
                  <a:pt x="50" y="61"/>
                </a:cubicBezTo>
                <a:cubicBezTo>
                  <a:pt x="50" y="61"/>
                  <a:pt x="50" y="61"/>
                  <a:pt x="50" y="61"/>
                </a:cubicBezTo>
                <a:cubicBezTo>
                  <a:pt x="48" y="53"/>
                  <a:pt x="50" y="55"/>
                  <a:pt x="51" y="48"/>
                </a:cubicBezTo>
                <a:cubicBezTo>
                  <a:pt x="54" y="35"/>
                  <a:pt x="60" y="42"/>
                  <a:pt x="71" y="40"/>
                </a:cubicBezTo>
                <a:cubicBezTo>
                  <a:pt x="78" y="39"/>
                  <a:pt x="81" y="38"/>
                  <a:pt x="83" y="31"/>
                </a:cubicBezTo>
                <a:cubicBezTo>
                  <a:pt x="85" y="26"/>
                  <a:pt x="84" y="24"/>
                  <a:pt x="84" y="19"/>
                </a:cubicBezTo>
                <a:cubicBezTo>
                  <a:pt x="84" y="16"/>
                  <a:pt x="88" y="13"/>
                  <a:pt x="90" y="11"/>
                </a:cubicBezTo>
                <a:cubicBezTo>
                  <a:pt x="93" y="8"/>
                  <a:pt x="92" y="6"/>
                  <a:pt x="96" y="9"/>
                </a:cubicBezTo>
                <a:cubicBezTo>
                  <a:pt x="99" y="12"/>
                  <a:pt x="106" y="13"/>
                  <a:pt x="110" y="12"/>
                </a:cubicBezTo>
                <a:cubicBezTo>
                  <a:pt x="114" y="11"/>
                  <a:pt x="113" y="6"/>
                  <a:pt x="118" y="6"/>
                </a:cubicBezTo>
                <a:cubicBezTo>
                  <a:pt x="123" y="6"/>
                  <a:pt x="122" y="13"/>
                  <a:pt x="127" y="7"/>
                </a:cubicBezTo>
                <a:cubicBezTo>
                  <a:pt x="131" y="2"/>
                  <a:pt x="141" y="7"/>
                  <a:pt x="145"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3" name="Freeform 81"/>
          <p:cNvSpPr>
            <a:spLocks/>
          </p:cNvSpPr>
          <p:nvPr/>
        </p:nvSpPr>
        <p:spPr bwMode="auto">
          <a:xfrm>
            <a:off x="3745235" y="1448010"/>
            <a:ext cx="673974" cy="654297"/>
          </a:xfrm>
          <a:custGeom>
            <a:avLst/>
            <a:gdLst/>
            <a:ahLst/>
            <a:cxnLst>
              <a:cxn ang="0">
                <a:pos x="39" y="58"/>
              </a:cxn>
              <a:cxn ang="0">
                <a:pos x="46" y="52"/>
              </a:cxn>
              <a:cxn ang="0">
                <a:pos x="64" y="67"/>
              </a:cxn>
              <a:cxn ang="0">
                <a:pos x="64" y="67"/>
              </a:cxn>
              <a:cxn ang="0">
                <a:pos x="67" y="60"/>
              </a:cxn>
              <a:cxn ang="0">
                <a:pos x="88" y="61"/>
              </a:cxn>
              <a:cxn ang="0">
                <a:pos x="101" y="73"/>
              </a:cxn>
              <a:cxn ang="0">
                <a:pos x="116" y="76"/>
              </a:cxn>
              <a:cxn ang="0">
                <a:pos x="126" y="72"/>
              </a:cxn>
              <a:cxn ang="0">
                <a:pos x="138" y="62"/>
              </a:cxn>
              <a:cxn ang="0">
                <a:pos x="141" y="40"/>
              </a:cxn>
              <a:cxn ang="0">
                <a:pos x="155" y="28"/>
              </a:cxn>
              <a:cxn ang="0">
                <a:pos x="170" y="24"/>
              </a:cxn>
              <a:cxn ang="0">
                <a:pos x="184" y="26"/>
              </a:cxn>
              <a:cxn ang="0">
                <a:pos x="196" y="11"/>
              </a:cxn>
              <a:cxn ang="0">
                <a:pos x="216" y="0"/>
              </a:cxn>
              <a:cxn ang="0">
                <a:pos x="216" y="0"/>
              </a:cxn>
              <a:cxn ang="0">
                <a:pos x="221" y="7"/>
              </a:cxn>
              <a:cxn ang="0">
                <a:pos x="221" y="7"/>
              </a:cxn>
              <a:cxn ang="0">
                <a:pos x="216" y="16"/>
              </a:cxn>
              <a:cxn ang="0">
                <a:pos x="209" y="23"/>
              </a:cxn>
              <a:cxn ang="0">
                <a:pos x="216" y="39"/>
              </a:cxn>
              <a:cxn ang="0">
                <a:pos x="211" y="55"/>
              </a:cxn>
              <a:cxn ang="0">
                <a:pos x="206" y="67"/>
              </a:cxn>
              <a:cxn ang="0">
                <a:pos x="201" y="83"/>
              </a:cxn>
              <a:cxn ang="0">
                <a:pos x="194" y="96"/>
              </a:cxn>
              <a:cxn ang="0">
                <a:pos x="200" y="118"/>
              </a:cxn>
              <a:cxn ang="0">
                <a:pos x="200" y="118"/>
              </a:cxn>
              <a:cxn ang="0">
                <a:pos x="198" y="122"/>
              </a:cxn>
              <a:cxn ang="0">
                <a:pos x="177" y="129"/>
              </a:cxn>
              <a:cxn ang="0">
                <a:pos x="130" y="130"/>
              </a:cxn>
              <a:cxn ang="0">
                <a:pos x="117" y="144"/>
              </a:cxn>
              <a:cxn ang="0">
                <a:pos x="105" y="164"/>
              </a:cxn>
              <a:cxn ang="0">
                <a:pos x="63" y="202"/>
              </a:cxn>
              <a:cxn ang="0">
                <a:pos x="38" y="213"/>
              </a:cxn>
              <a:cxn ang="0">
                <a:pos x="38" y="213"/>
              </a:cxn>
              <a:cxn ang="0">
                <a:pos x="44" y="202"/>
              </a:cxn>
              <a:cxn ang="0">
                <a:pos x="48" y="183"/>
              </a:cxn>
              <a:cxn ang="0">
                <a:pos x="26" y="176"/>
              </a:cxn>
              <a:cxn ang="0">
                <a:pos x="15" y="176"/>
              </a:cxn>
              <a:cxn ang="0">
                <a:pos x="15" y="176"/>
              </a:cxn>
              <a:cxn ang="0">
                <a:pos x="11" y="161"/>
              </a:cxn>
              <a:cxn ang="0">
                <a:pos x="7" y="153"/>
              </a:cxn>
              <a:cxn ang="0">
                <a:pos x="7" y="141"/>
              </a:cxn>
              <a:cxn ang="0">
                <a:pos x="7" y="123"/>
              </a:cxn>
              <a:cxn ang="0">
                <a:pos x="3" y="114"/>
              </a:cxn>
              <a:cxn ang="0">
                <a:pos x="9" y="109"/>
              </a:cxn>
              <a:cxn ang="0">
                <a:pos x="27" y="101"/>
              </a:cxn>
              <a:cxn ang="0">
                <a:pos x="38" y="83"/>
              </a:cxn>
              <a:cxn ang="0">
                <a:pos x="40" y="73"/>
              </a:cxn>
              <a:cxn ang="0">
                <a:pos x="39" y="69"/>
              </a:cxn>
              <a:cxn ang="0">
                <a:pos x="39" y="64"/>
              </a:cxn>
              <a:cxn ang="0">
                <a:pos x="39" y="58"/>
              </a:cxn>
            </a:cxnLst>
            <a:rect l="0" t="0" r="r" b="b"/>
            <a:pathLst>
              <a:path w="221" h="213">
                <a:moveTo>
                  <a:pt x="39" y="58"/>
                </a:moveTo>
                <a:cubicBezTo>
                  <a:pt x="46" y="52"/>
                  <a:pt x="46" y="52"/>
                  <a:pt x="46" y="52"/>
                </a:cubicBezTo>
                <a:cubicBezTo>
                  <a:pt x="58" y="52"/>
                  <a:pt x="61" y="57"/>
                  <a:pt x="64" y="67"/>
                </a:cubicBezTo>
                <a:cubicBezTo>
                  <a:pt x="64" y="67"/>
                  <a:pt x="64" y="67"/>
                  <a:pt x="64" y="67"/>
                </a:cubicBezTo>
                <a:cubicBezTo>
                  <a:pt x="67" y="67"/>
                  <a:pt x="66" y="63"/>
                  <a:pt x="67" y="60"/>
                </a:cubicBezTo>
                <a:cubicBezTo>
                  <a:pt x="74" y="59"/>
                  <a:pt x="81" y="58"/>
                  <a:pt x="88" y="61"/>
                </a:cubicBezTo>
                <a:cubicBezTo>
                  <a:pt x="94" y="63"/>
                  <a:pt x="93" y="72"/>
                  <a:pt x="101" y="73"/>
                </a:cubicBezTo>
                <a:cubicBezTo>
                  <a:pt x="107" y="74"/>
                  <a:pt x="110" y="78"/>
                  <a:pt x="116" y="76"/>
                </a:cubicBezTo>
                <a:cubicBezTo>
                  <a:pt x="119" y="74"/>
                  <a:pt x="123" y="73"/>
                  <a:pt x="126" y="72"/>
                </a:cubicBezTo>
                <a:cubicBezTo>
                  <a:pt x="131" y="68"/>
                  <a:pt x="138" y="69"/>
                  <a:pt x="138" y="62"/>
                </a:cubicBezTo>
                <a:cubicBezTo>
                  <a:pt x="138" y="53"/>
                  <a:pt x="138" y="48"/>
                  <a:pt x="141" y="40"/>
                </a:cubicBezTo>
                <a:cubicBezTo>
                  <a:pt x="145" y="35"/>
                  <a:pt x="148" y="25"/>
                  <a:pt x="155" y="28"/>
                </a:cubicBezTo>
                <a:cubicBezTo>
                  <a:pt x="163" y="32"/>
                  <a:pt x="163" y="25"/>
                  <a:pt x="170" y="24"/>
                </a:cubicBezTo>
                <a:cubicBezTo>
                  <a:pt x="175" y="24"/>
                  <a:pt x="180" y="29"/>
                  <a:pt x="184" y="26"/>
                </a:cubicBezTo>
                <a:cubicBezTo>
                  <a:pt x="190" y="22"/>
                  <a:pt x="190" y="13"/>
                  <a:pt x="196" y="11"/>
                </a:cubicBezTo>
                <a:cubicBezTo>
                  <a:pt x="202" y="9"/>
                  <a:pt x="211" y="5"/>
                  <a:pt x="216" y="0"/>
                </a:cubicBezTo>
                <a:cubicBezTo>
                  <a:pt x="216" y="0"/>
                  <a:pt x="216" y="0"/>
                  <a:pt x="216" y="0"/>
                </a:cubicBezTo>
                <a:cubicBezTo>
                  <a:pt x="217" y="2"/>
                  <a:pt x="219" y="5"/>
                  <a:pt x="221" y="7"/>
                </a:cubicBezTo>
                <a:cubicBezTo>
                  <a:pt x="221" y="7"/>
                  <a:pt x="221" y="7"/>
                  <a:pt x="221" y="7"/>
                </a:cubicBezTo>
                <a:cubicBezTo>
                  <a:pt x="216" y="16"/>
                  <a:pt x="216" y="16"/>
                  <a:pt x="216" y="16"/>
                </a:cubicBezTo>
                <a:cubicBezTo>
                  <a:pt x="214" y="18"/>
                  <a:pt x="206" y="19"/>
                  <a:pt x="209" y="23"/>
                </a:cubicBezTo>
                <a:cubicBezTo>
                  <a:pt x="212" y="26"/>
                  <a:pt x="221" y="35"/>
                  <a:pt x="216" y="39"/>
                </a:cubicBezTo>
                <a:cubicBezTo>
                  <a:pt x="211" y="45"/>
                  <a:pt x="212" y="48"/>
                  <a:pt x="211" y="55"/>
                </a:cubicBezTo>
                <a:cubicBezTo>
                  <a:pt x="211" y="60"/>
                  <a:pt x="211" y="65"/>
                  <a:pt x="206" y="67"/>
                </a:cubicBezTo>
                <a:cubicBezTo>
                  <a:pt x="198" y="72"/>
                  <a:pt x="200" y="75"/>
                  <a:pt x="201" y="83"/>
                </a:cubicBezTo>
                <a:cubicBezTo>
                  <a:pt x="204" y="96"/>
                  <a:pt x="196" y="88"/>
                  <a:pt x="194" y="96"/>
                </a:cubicBezTo>
                <a:cubicBezTo>
                  <a:pt x="200" y="118"/>
                  <a:pt x="200" y="118"/>
                  <a:pt x="200" y="118"/>
                </a:cubicBezTo>
                <a:cubicBezTo>
                  <a:pt x="200" y="118"/>
                  <a:pt x="200" y="118"/>
                  <a:pt x="200" y="118"/>
                </a:cubicBezTo>
                <a:cubicBezTo>
                  <a:pt x="200" y="119"/>
                  <a:pt x="199" y="120"/>
                  <a:pt x="198" y="122"/>
                </a:cubicBezTo>
                <a:cubicBezTo>
                  <a:pt x="194" y="131"/>
                  <a:pt x="186" y="134"/>
                  <a:pt x="177" y="129"/>
                </a:cubicBezTo>
                <a:cubicBezTo>
                  <a:pt x="158" y="118"/>
                  <a:pt x="150" y="128"/>
                  <a:pt x="130" y="130"/>
                </a:cubicBezTo>
                <a:cubicBezTo>
                  <a:pt x="122" y="131"/>
                  <a:pt x="118" y="137"/>
                  <a:pt x="117" y="144"/>
                </a:cubicBezTo>
                <a:cubicBezTo>
                  <a:pt x="116" y="158"/>
                  <a:pt x="112" y="155"/>
                  <a:pt x="105" y="164"/>
                </a:cubicBezTo>
                <a:cubicBezTo>
                  <a:pt x="103" y="176"/>
                  <a:pt x="74" y="202"/>
                  <a:pt x="63" y="202"/>
                </a:cubicBezTo>
                <a:cubicBezTo>
                  <a:pt x="57" y="202"/>
                  <a:pt x="47" y="207"/>
                  <a:pt x="38" y="213"/>
                </a:cubicBezTo>
                <a:cubicBezTo>
                  <a:pt x="38" y="213"/>
                  <a:pt x="38" y="213"/>
                  <a:pt x="38" y="213"/>
                </a:cubicBezTo>
                <a:cubicBezTo>
                  <a:pt x="44" y="202"/>
                  <a:pt x="44" y="202"/>
                  <a:pt x="44" y="202"/>
                </a:cubicBezTo>
                <a:cubicBezTo>
                  <a:pt x="47" y="198"/>
                  <a:pt x="51" y="189"/>
                  <a:pt x="48" y="183"/>
                </a:cubicBezTo>
                <a:cubicBezTo>
                  <a:pt x="44" y="173"/>
                  <a:pt x="35" y="177"/>
                  <a:pt x="26" y="176"/>
                </a:cubicBezTo>
                <a:cubicBezTo>
                  <a:pt x="15" y="176"/>
                  <a:pt x="15" y="176"/>
                  <a:pt x="15" y="176"/>
                </a:cubicBezTo>
                <a:cubicBezTo>
                  <a:pt x="15" y="176"/>
                  <a:pt x="15" y="176"/>
                  <a:pt x="15" y="176"/>
                </a:cubicBezTo>
                <a:cubicBezTo>
                  <a:pt x="11" y="161"/>
                  <a:pt x="11" y="161"/>
                  <a:pt x="11" y="161"/>
                </a:cubicBezTo>
                <a:cubicBezTo>
                  <a:pt x="6" y="157"/>
                  <a:pt x="4" y="157"/>
                  <a:pt x="7" y="153"/>
                </a:cubicBezTo>
                <a:cubicBezTo>
                  <a:pt x="10" y="149"/>
                  <a:pt x="8" y="144"/>
                  <a:pt x="7" y="141"/>
                </a:cubicBezTo>
                <a:cubicBezTo>
                  <a:pt x="6" y="135"/>
                  <a:pt x="13" y="127"/>
                  <a:pt x="7" y="123"/>
                </a:cubicBezTo>
                <a:cubicBezTo>
                  <a:pt x="0" y="119"/>
                  <a:pt x="3" y="121"/>
                  <a:pt x="3" y="114"/>
                </a:cubicBezTo>
                <a:cubicBezTo>
                  <a:pt x="3" y="108"/>
                  <a:pt x="5" y="109"/>
                  <a:pt x="9" y="109"/>
                </a:cubicBezTo>
                <a:cubicBezTo>
                  <a:pt x="16" y="109"/>
                  <a:pt x="20" y="102"/>
                  <a:pt x="27" y="101"/>
                </a:cubicBezTo>
                <a:cubicBezTo>
                  <a:pt x="37" y="99"/>
                  <a:pt x="36" y="91"/>
                  <a:pt x="38" y="83"/>
                </a:cubicBezTo>
                <a:cubicBezTo>
                  <a:pt x="39" y="80"/>
                  <a:pt x="40" y="77"/>
                  <a:pt x="40" y="73"/>
                </a:cubicBezTo>
                <a:cubicBezTo>
                  <a:pt x="40" y="72"/>
                  <a:pt x="39" y="71"/>
                  <a:pt x="39" y="69"/>
                </a:cubicBezTo>
                <a:cubicBezTo>
                  <a:pt x="39" y="68"/>
                  <a:pt x="39" y="66"/>
                  <a:pt x="39" y="64"/>
                </a:cubicBezTo>
                <a:cubicBezTo>
                  <a:pt x="39" y="58"/>
                  <a:pt x="39" y="58"/>
                  <a:pt x="39" y="5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4" name="Freeform 82"/>
          <p:cNvSpPr>
            <a:spLocks/>
          </p:cNvSpPr>
          <p:nvPr/>
        </p:nvSpPr>
        <p:spPr bwMode="auto">
          <a:xfrm>
            <a:off x="4729139" y="1998997"/>
            <a:ext cx="349286" cy="135288"/>
          </a:xfrm>
          <a:custGeom>
            <a:avLst/>
            <a:gdLst/>
            <a:ahLst/>
            <a:cxnLst>
              <a:cxn ang="0">
                <a:pos x="114" y="4"/>
              </a:cxn>
              <a:cxn ang="0">
                <a:pos x="98" y="34"/>
              </a:cxn>
              <a:cxn ang="0">
                <a:pos x="98" y="34"/>
              </a:cxn>
              <a:cxn ang="0">
                <a:pos x="85" y="31"/>
              </a:cxn>
              <a:cxn ang="0">
                <a:pos x="75" y="38"/>
              </a:cxn>
              <a:cxn ang="0">
                <a:pos x="61" y="38"/>
              </a:cxn>
              <a:cxn ang="0">
                <a:pos x="33" y="32"/>
              </a:cxn>
              <a:cxn ang="0">
                <a:pos x="15" y="37"/>
              </a:cxn>
              <a:cxn ang="0">
                <a:pos x="0" y="34"/>
              </a:cxn>
              <a:cxn ang="0">
                <a:pos x="0" y="34"/>
              </a:cxn>
              <a:cxn ang="0">
                <a:pos x="6" y="30"/>
              </a:cxn>
              <a:cxn ang="0">
                <a:pos x="42" y="12"/>
              </a:cxn>
              <a:cxn ang="0">
                <a:pos x="71" y="12"/>
              </a:cxn>
              <a:cxn ang="0">
                <a:pos x="88" y="4"/>
              </a:cxn>
              <a:cxn ang="0">
                <a:pos x="95" y="3"/>
              </a:cxn>
              <a:cxn ang="0">
                <a:pos x="114" y="4"/>
              </a:cxn>
            </a:cxnLst>
            <a:rect l="0" t="0" r="r" b="b"/>
            <a:pathLst>
              <a:path w="114" h="44">
                <a:moveTo>
                  <a:pt x="114" y="4"/>
                </a:moveTo>
                <a:cubicBezTo>
                  <a:pt x="98" y="34"/>
                  <a:pt x="98" y="34"/>
                  <a:pt x="98" y="34"/>
                </a:cubicBezTo>
                <a:cubicBezTo>
                  <a:pt x="98" y="34"/>
                  <a:pt x="98" y="34"/>
                  <a:pt x="98" y="34"/>
                </a:cubicBezTo>
                <a:cubicBezTo>
                  <a:pt x="85" y="31"/>
                  <a:pt x="85" y="31"/>
                  <a:pt x="85" y="31"/>
                </a:cubicBezTo>
                <a:cubicBezTo>
                  <a:pt x="78" y="31"/>
                  <a:pt x="78" y="31"/>
                  <a:pt x="75" y="38"/>
                </a:cubicBezTo>
                <a:cubicBezTo>
                  <a:pt x="72" y="44"/>
                  <a:pt x="65" y="41"/>
                  <a:pt x="61" y="38"/>
                </a:cubicBezTo>
                <a:cubicBezTo>
                  <a:pt x="55" y="33"/>
                  <a:pt x="41" y="25"/>
                  <a:pt x="33" y="32"/>
                </a:cubicBezTo>
                <a:cubicBezTo>
                  <a:pt x="27" y="38"/>
                  <a:pt x="24" y="38"/>
                  <a:pt x="15" y="37"/>
                </a:cubicBezTo>
                <a:cubicBezTo>
                  <a:pt x="0" y="34"/>
                  <a:pt x="0" y="34"/>
                  <a:pt x="0" y="34"/>
                </a:cubicBezTo>
                <a:cubicBezTo>
                  <a:pt x="0" y="34"/>
                  <a:pt x="0" y="34"/>
                  <a:pt x="0" y="34"/>
                </a:cubicBezTo>
                <a:cubicBezTo>
                  <a:pt x="2" y="32"/>
                  <a:pt x="6" y="30"/>
                  <a:pt x="6" y="30"/>
                </a:cubicBezTo>
                <a:cubicBezTo>
                  <a:pt x="18" y="24"/>
                  <a:pt x="27" y="15"/>
                  <a:pt x="42" y="12"/>
                </a:cubicBezTo>
                <a:cubicBezTo>
                  <a:pt x="52" y="10"/>
                  <a:pt x="64" y="14"/>
                  <a:pt x="71" y="12"/>
                </a:cubicBezTo>
                <a:cubicBezTo>
                  <a:pt x="77" y="11"/>
                  <a:pt x="84" y="4"/>
                  <a:pt x="88" y="4"/>
                </a:cubicBezTo>
                <a:cubicBezTo>
                  <a:pt x="91" y="4"/>
                  <a:pt x="93" y="4"/>
                  <a:pt x="95" y="3"/>
                </a:cubicBezTo>
                <a:cubicBezTo>
                  <a:pt x="102" y="2"/>
                  <a:pt x="105" y="0"/>
                  <a:pt x="114" y="4"/>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5" name="Freeform 83"/>
          <p:cNvSpPr>
            <a:spLocks noEditPoints="1"/>
          </p:cNvSpPr>
          <p:nvPr/>
        </p:nvSpPr>
        <p:spPr bwMode="auto">
          <a:xfrm>
            <a:off x="4338037" y="1470147"/>
            <a:ext cx="905192" cy="487033"/>
          </a:xfrm>
          <a:custGeom>
            <a:avLst/>
            <a:gdLst/>
            <a:ahLst/>
            <a:cxnLst>
              <a:cxn ang="0">
                <a:pos x="206" y="159"/>
              </a:cxn>
              <a:cxn ang="0">
                <a:pos x="210" y="148"/>
              </a:cxn>
              <a:cxn ang="0">
                <a:pos x="222" y="135"/>
              </a:cxn>
              <a:cxn ang="0">
                <a:pos x="229" y="124"/>
              </a:cxn>
              <a:cxn ang="0">
                <a:pos x="231" y="112"/>
              </a:cxn>
              <a:cxn ang="0">
                <a:pos x="239" y="110"/>
              </a:cxn>
              <a:cxn ang="0">
                <a:pos x="253" y="121"/>
              </a:cxn>
              <a:cxn ang="0">
                <a:pos x="264" y="113"/>
              </a:cxn>
              <a:cxn ang="0">
                <a:pos x="282" y="113"/>
              </a:cxn>
              <a:cxn ang="0">
                <a:pos x="292" y="104"/>
              </a:cxn>
              <a:cxn ang="0">
                <a:pos x="294" y="88"/>
              </a:cxn>
              <a:cxn ang="0">
                <a:pos x="294" y="88"/>
              </a:cxn>
              <a:cxn ang="0">
                <a:pos x="289" y="87"/>
              </a:cxn>
              <a:cxn ang="0">
                <a:pos x="275" y="84"/>
              </a:cxn>
              <a:cxn ang="0">
                <a:pos x="238" y="81"/>
              </a:cxn>
              <a:cxn ang="0">
                <a:pos x="202" y="71"/>
              </a:cxn>
              <a:cxn ang="0">
                <a:pos x="167" y="95"/>
              </a:cxn>
              <a:cxn ang="0">
                <a:pos x="159" y="118"/>
              </a:cxn>
              <a:cxn ang="0">
                <a:pos x="163" y="123"/>
              </a:cxn>
              <a:cxn ang="0">
                <a:pos x="184" y="140"/>
              </a:cxn>
              <a:cxn ang="0">
                <a:pos x="196" y="148"/>
              </a:cxn>
              <a:cxn ang="0">
                <a:pos x="198" y="158"/>
              </a:cxn>
              <a:cxn ang="0">
                <a:pos x="206" y="159"/>
              </a:cxn>
              <a:cxn ang="0">
                <a:pos x="206" y="159"/>
              </a:cxn>
              <a:cxn ang="0">
                <a:pos x="27" y="0"/>
              </a:cxn>
              <a:cxn ang="0">
                <a:pos x="54" y="22"/>
              </a:cxn>
              <a:cxn ang="0">
                <a:pos x="78" y="36"/>
              </a:cxn>
              <a:cxn ang="0">
                <a:pos x="92" y="51"/>
              </a:cxn>
              <a:cxn ang="0">
                <a:pos x="92" y="40"/>
              </a:cxn>
              <a:cxn ang="0">
                <a:pos x="150" y="64"/>
              </a:cxn>
              <a:cxn ang="0">
                <a:pos x="167" y="66"/>
              </a:cxn>
              <a:cxn ang="0">
                <a:pos x="169" y="76"/>
              </a:cxn>
              <a:cxn ang="0">
                <a:pos x="164" y="91"/>
              </a:cxn>
              <a:cxn ang="0">
                <a:pos x="161" y="102"/>
              </a:cxn>
              <a:cxn ang="0">
                <a:pos x="157" y="108"/>
              </a:cxn>
              <a:cxn ang="0">
                <a:pos x="139" y="121"/>
              </a:cxn>
              <a:cxn ang="0">
                <a:pos x="128" y="125"/>
              </a:cxn>
              <a:cxn ang="0">
                <a:pos x="108" y="124"/>
              </a:cxn>
              <a:cxn ang="0">
                <a:pos x="89" y="106"/>
              </a:cxn>
              <a:cxn ang="0">
                <a:pos x="48" y="102"/>
              </a:cxn>
              <a:cxn ang="0">
                <a:pos x="6" y="111"/>
              </a:cxn>
              <a:cxn ang="0">
                <a:pos x="6" y="111"/>
              </a:cxn>
              <a:cxn ang="0">
                <a:pos x="0" y="89"/>
              </a:cxn>
              <a:cxn ang="0">
                <a:pos x="7" y="76"/>
              </a:cxn>
              <a:cxn ang="0">
                <a:pos x="12" y="60"/>
              </a:cxn>
              <a:cxn ang="0">
                <a:pos x="17" y="48"/>
              </a:cxn>
              <a:cxn ang="0">
                <a:pos x="22" y="32"/>
              </a:cxn>
              <a:cxn ang="0">
                <a:pos x="15" y="16"/>
              </a:cxn>
              <a:cxn ang="0">
                <a:pos x="22" y="9"/>
              </a:cxn>
              <a:cxn ang="0">
                <a:pos x="27" y="0"/>
              </a:cxn>
            </a:cxnLst>
            <a:rect l="0" t="0" r="r" b="b"/>
            <a:pathLst>
              <a:path w="296" h="159">
                <a:moveTo>
                  <a:pt x="206" y="159"/>
                </a:moveTo>
                <a:cubicBezTo>
                  <a:pt x="210" y="148"/>
                  <a:pt x="210" y="148"/>
                  <a:pt x="210" y="148"/>
                </a:cubicBezTo>
                <a:cubicBezTo>
                  <a:pt x="213" y="141"/>
                  <a:pt x="222" y="141"/>
                  <a:pt x="222" y="135"/>
                </a:cubicBezTo>
                <a:cubicBezTo>
                  <a:pt x="222" y="127"/>
                  <a:pt x="226" y="129"/>
                  <a:pt x="229" y="124"/>
                </a:cubicBezTo>
                <a:cubicBezTo>
                  <a:pt x="231" y="120"/>
                  <a:pt x="230" y="116"/>
                  <a:pt x="231" y="112"/>
                </a:cubicBezTo>
                <a:cubicBezTo>
                  <a:pt x="232" y="107"/>
                  <a:pt x="236" y="110"/>
                  <a:pt x="239" y="110"/>
                </a:cubicBezTo>
                <a:cubicBezTo>
                  <a:pt x="249" y="110"/>
                  <a:pt x="245" y="119"/>
                  <a:pt x="253" y="121"/>
                </a:cubicBezTo>
                <a:cubicBezTo>
                  <a:pt x="259" y="123"/>
                  <a:pt x="264" y="119"/>
                  <a:pt x="264" y="113"/>
                </a:cubicBezTo>
                <a:cubicBezTo>
                  <a:pt x="264" y="105"/>
                  <a:pt x="276" y="116"/>
                  <a:pt x="282" y="113"/>
                </a:cubicBezTo>
                <a:cubicBezTo>
                  <a:pt x="286" y="111"/>
                  <a:pt x="288" y="107"/>
                  <a:pt x="292" y="104"/>
                </a:cubicBezTo>
                <a:cubicBezTo>
                  <a:pt x="296" y="101"/>
                  <a:pt x="293" y="92"/>
                  <a:pt x="294" y="88"/>
                </a:cubicBezTo>
                <a:cubicBezTo>
                  <a:pt x="294" y="88"/>
                  <a:pt x="294" y="88"/>
                  <a:pt x="294" y="88"/>
                </a:cubicBezTo>
                <a:cubicBezTo>
                  <a:pt x="292" y="88"/>
                  <a:pt x="290" y="88"/>
                  <a:pt x="289" y="87"/>
                </a:cubicBezTo>
                <a:cubicBezTo>
                  <a:pt x="284" y="87"/>
                  <a:pt x="279" y="84"/>
                  <a:pt x="275" y="84"/>
                </a:cubicBezTo>
                <a:cubicBezTo>
                  <a:pt x="263" y="82"/>
                  <a:pt x="249" y="87"/>
                  <a:pt x="238" y="81"/>
                </a:cubicBezTo>
                <a:cubicBezTo>
                  <a:pt x="227" y="75"/>
                  <a:pt x="215" y="73"/>
                  <a:pt x="202" y="71"/>
                </a:cubicBezTo>
                <a:cubicBezTo>
                  <a:pt x="183" y="68"/>
                  <a:pt x="168" y="74"/>
                  <a:pt x="167" y="95"/>
                </a:cubicBezTo>
                <a:cubicBezTo>
                  <a:pt x="166" y="104"/>
                  <a:pt x="157" y="107"/>
                  <a:pt x="159" y="118"/>
                </a:cubicBezTo>
                <a:cubicBezTo>
                  <a:pt x="160" y="120"/>
                  <a:pt x="161" y="121"/>
                  <a:pt x="163" y="123"/>
                </a:cubicBezTo>
                <a:cubicBezTo>
                  <a:pt x="165" y="129"/>
                  <a:pt x="178" y="138"/>
                  <a:pt x="184" y="140"/>
                </a:cubicBezTo>
                <a:cubicBezTo>
                  <a:pt x="188" y="142"/>
                  <a:pt x="192" y="146"/>
                  <a:pt x="196" y="148"/>
                </a:cubicBezTo>
                <a:cubicBezTo>
                  <a:pt x="201" y="152"/>
                  <a:pt x="198" y="152"/>
                  <a:pt x="198" y="158"/>
                </a:cubicBezTo>
                <a:cubicBezTo>
                  <a:pt x="201" y="158"/>
                  <a:pt x="204" y="157"/>
                  <a:pt x="206" y="159"/>
                </a:cubicBezTo>
                <a:cubicBezTo>
                  <a:pt x="206" y="159"/>
                  <a:pt x="206" y="159"/>
                  <a:pt x="206" y="159"/>
                </a:cubicBezTo>
                <a:close/>
                <a:moveTo>
                  <a:pt x="27" y="0"/>
                </a:moveTo>
                <a:cubicBezTo>
                  <a:pt x="35" y="9"/>
                  <a:pt x="46" y="17"/>
                  <a:pt x="54" y="22"/>
                </a:cubicBezTo>
                <a:cubicBezTo>
                  <a:pt x="78" y="36"/>
                  <a:pt x="78" y="36"/>
                  <a:pt x="78" y="36"/>
                </a:cubicBezTo>
                <a:cubicBezTo>
                  <a:pt x="82" y="38"/>
                  <a:pt x="91" y="51"/>
                  <a:pt x="92" y="51"/>
                </a:cubicBezTo>
                <a:cubicBezTo>
                  <a:pt x="92" y="49"/>
                  <a:pt x="90" y="41"/>
                  <a:pt x="92" y="40"/>
                </a:cubicBezTo>
                <a:cubicBezTo>
                  <a:pt x="93" y="43"/>
                  <a:pt x="143" y="62"/>
                  <a:pt x="150" y="64"/>
                </a:cubicBezTo>
                <a:cubicBezTo>
                  <a:pt x="157" y="69"/>
                  <a:pt x="162" y="63"/>
                  <a:pt x="167" y="66"/>
                </a:cubicBezTo>
                <a:cubicBezTo>
                  <a:pt x="175" y="71"/>
                  <a:pt x="169" y="69"/>
                  <a:pt x="169" y="76"/>
                </a:cubicBezTo>
                <a:cubicBezTo>
                  <a:pt x="166" y="77"/>
                  <a:pt x="164" y="88"/>
                  <a:pt x="164" y="91"/>
                </a:cubicBezTo>
                <a:cubicBezTo>
                  <a:pt x="164" y="97"/>
                  <a:pt x="164" y="98"/>
                  <a:pt x="161" y="102"/>
                </a:cubicBezTo>
                <a:cubicBezTo>
                  <a:pt x="159" y="105"/>
                  <a:pt x="157" y="104"/>
                  <a:pt x="157" y="108"/>
                </a:cubicBezTo>
                <a:cubicBezTo>
                  <a:pt x="157" y="114"/>
                  <a:pt x="144" y="121"/>
                  <a:pt x="139" y="121"/>
                </a:cubicBezTo>
                <a:cubicBezTo>
                  <a:pt x="139" y="125"/>
                  <a:pt x="130" y="126"/>
                  <a:pt x="128" y="125"/>
                </a:cubicBezTo>
                <a:cubicBezTo>
                  <a:pt x="119" y="122"/>
                  <a:pt x="117" y="124"/>
                  <a:pt x="108" y="124"/>
                </a:cubicBezTo>
                <a:cubicBezTo>
                  <a:pt x="94" y="129"/>
                  <a:pt x="92" y="115"/>
                  <a:pt x="89" y="106"/>
                </a:cubicBezTo>
                <a:cubicBezTo>
                  <a:pt x="83" y="130"/>
                  <a:pt x="66" y="106"/>
                  <a:pt x="48" y="102"/>
                </a:cubicBezTo>
                <a:cubicBezTo>
                  <a:pt x="36" y="100"/>
                  <a:pt x="14" y="101"/>
                  <a:pt x="6" y="111"/>
                </a:cubicBezTo>
                <a:cubicBezTo>
                  <a:pt x="6" y="111"/>
                  <a:pt x="6" y="111"/>
                  <a:pt x="6" y="111"/>
                </a:cubicBezTo>
                <a:cubicBezTo>
                  <a:pt x="0" y="89"/>
                  <a:pt x="0" y="89"/>
                  <a:pt x="0" y="89"/>
                </a:cubicBezTo>
                <a:cubicBezTo>
                  <a:pt x="2" y="81"/>
                  <a:pt x="10" y="89"/>
                  <a:pt x="7" y="76"/>
                </a:cubicBezTo>
                <a:cubicBezTo>
                  <a:pt x="6" y="68"/>
                  <a:pt x="4" y="65"/>
                  <a:pt x="12" y="60"/>
                </a:cubicBezTo>
                <a:cubicBezTo>
                  <a:pt x="17" y="58"/>
                  <a:pt x="17" y="53"/>
                  <a:pt x="17" y="48"/>
                </a:cubicBezTo>
                <a:cubicBezTo>
                  <a:pt x="18" y="41"/>
                  <a:pt x="17" y="38"/>
                  <a:pt x="22" y="32"/>
                </a:cubicBezTo>
                <a:cubicBezTo>
                  <a:pt x="27" y="28"/>
                  <a:pt x="18" y="19"/>
                  <a:pt x="15" y="16"/>
                </a:cubicBezTo>
                <a:cubicBezTo>
                  <a:pt x="12" y="12"/>
                  <a:pt x="20" y="11"/>
                  <a:pt x="22" y="9"/>
                </a:cubicBezTo>
                <a:cubicBezTo>
                  <a:pt x="27" y="0"/>
                  <a:pt x="27" y="0"/>
                  <a:pt x="27" y="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6" name="Freeform 84"/>
          <p:cNvSpPr>
            <a:spLocks noEditPoints="1"/>
          </p:cNvSpPr>
          <p:nvPr/>
        </p:nvSpPr>
        <p:spPr bwMode="auto">
          <a:xfrm>
            <a:off x="3696040" y="2040812"/>
            <a:ext cx="1109353" cy="951928"/>
          </a:xfrm>
          <a:custGeom>
            <a:avLst/>
            <a:gdLst/>
            <a:ahLst/>
            <a:cxnLst>
              <a:cxn ang="0">
                <a:pos x="150" y="31"/>
              </a:cxn>
              <a:cxn ang="0">
                <a:pos x="149" y="27"/>
              </a:cxn>
              <a:cxn ang="0">
                <a:pos x="143" y="26"/>
              </a:cxn>
              <a:cxn ang="0">
                <a:pos x="140" y="28"/>
              </a:cxn>
              <a:cxn ang="0">
                <a:pos x="138" y="33"/>
              </a:cxn>
              <a:cxn ang="0">
                <a:pos x="140" y="38"/>
              </a:cxn>
              <a:cxn ang="0">
                <a:pos x="149" y="35"/>
              </a:cxn>
              <a:cxn ang="0">
                <a:pos x="173" y="12"/>
              </a:cxn>
              <a:cxn ang="0">
                <a:pos x="147" y="11"/>
              </a:cxn>
              <a:cxn ang="0">
                <a:pos x="156" y="3"/>
              </a:cxn>
              <a:cxn ang="0">
                <a:pos x="178" y="2"/>
              </a:cxn>
              <a:cxn ang="0">
                <a:pos x="178" y="9"/>
              </a:cxn>
              <a:cxn ang="0">
                <a:pos x="160" y="30"/>
              </a:cxn>
              <a:cxn ang="0">
                <a:pos x="154" y="28"/>
              </a:cxn>
              <a:cxn ang="0">
                <a:pos x="153" y="38"/>
              </a:cxn>
              <a:cxn ang="0">
                <a:pos x="158" y="40"/>
              </a:cxn>
              <a:cxn ang="0">
                <a:pos x="166" y="44"/>
              </a:cxn>
              <a:cxn ang="0">
                <a:pos x="162" y="32"/>
              </a:cxn>
              <a:cxn ang="0">
                <a:pos x="146" y="70"/>
              </a:cxn>
              <a:cxn ang="0">
                <a:pos x="188" y="60"/>
              </a:cxn>
              <a:cxn ang="0">
                <a:pos x="185" y="27"/>
              </a:cxn>
              <a:cxn ang="0">
                <a:pos x="206" y="48"/>
              </a:cxn>
              <a:cxn ang="0">
                <a:pos x="222" y="56"/>
              </a:cxn>
              <a:cxn ang="0">
                <a:pos x="249" y="51"/>
              </a:cxn>
              <a:cxn ang="0">
                <a:pos x="226" y="78"/>
              </a:cxn>
              <a:cxn ang="0">
                <a:pos x="238" y="107"/>
              </a:cxn>
              <a:cxn ang="0">
                <a:pos x="254" y="142"/>
              </a:cxn>
              <a:cxn ang="0">
                <a:pos x="278" y="159"/>
              </a:cxn>
              <a:cxn ang="0">
                <a:pos x="310" y="176"/>
              </a:cxn>
              <a:cxn ang="0">
                <a:pos x="328" y="189"/>
              </a:cxn>
              <a:cxn ang="0">
                <a:pos x="363" y="206"/>
              </a:cxn>
              <a:cxn ang="0">
                <a:pos x="357" y="216"/>
              </a:cxn>
              <a:cxn ang="0">
                <a:pos x="352" y="249"/>
              </a:cxn>
              <a:cxn ang="0">
                <a:pos x="327" y="270"/>
              </a:cxn>
              <a:cxn ang="0">
                <a:pos x="314" y="275"/>
              </a:cxn>
              <a:cxn ang="0">
                <a:pos x="311" y="297"/>
              </a:cxn>
              <a:cxn ang="0">
                <a:pos x="307" y="294"/>
              </a:cxn>
              <a:cxn ang="0">
                <a:pos x="254" y="307"/>
              </a:cxn>
              <a:cxn ang="0">
                <a:pos x="227" y="297"/>
              </a:cxn>
              <a:cxn ang="0">
                <a:pos x="205" y="262"/>
              </a:cxn>
              <a:cxn ang="0">
                <a:pos x="171" y="257"/>
              </a:cxn>
              <a:cxn ang="0">
                <a:pos x="132" y="244"/>
              </a:cxn>
              <a:cxn ang="0">
                <a:pos x="122" y="249"/>
              </a:cxn>
              <a:cxn ang="0">
                <a:pos x="87" y="253"/>
              </a:cxn>
              <a:cxn ang="0">
                <a:pos x="52" y="272"/>
              </a:cxn>
              <a:cxn ang="0">
                <a:pos x="31" y="292"/>
              </a:cxn>
              <a:cxn ang="0">
                <a:pos x="29" y="288"/>
              </a:cxn>
              <a:cxn ang="0">
                <a:pos x="9" y="262"/>
              </a:cxn>
              <a:cxn ang="0">
                <a:pos x="33" y="253"/>
              </a:cxn>
              <a:cxn ang="0">
                <a:pos x="46" y="235"/>
              </a:cxn>
              <a:cxn ang="0">
                <a:pos x="56" y="215"/>
              </a:cxn>
              <a:cxn ang="0">
                <a:pos x="46" y="218"/>
              </a:cxn>
              <a:cxn ang="0">
                <a:pos x="13" y="218"/>
              </a:cxn>
              <a:cxn ang="0">
                <a:pos x="14" y="203"/>
              </a:cxn>
              <a:cxn ang="0">
                <a:pos x="81" y="179"/>
              </a:cxn>
              <a:cxn ang="0">
                <a:pos x="119" y="183"/>
              </a:cxn>
              <a:cxn ang="0">
                <a:pos x="138" y="155"/>
              </a:cxn>
              <a:cxn ang="0">
                <a:pos x="134" y="125"/>
              </a:cxn>
              <a:cxn ang="0">
                <a:pos x="125" y="95"/>
              </a:cxn>
              <a:cxn ang="0">
                <a:pos x="136" y="83"/>
              </a:cxn>
            </a:cxnLst>
            <a:rect l="0" t="0" r="r" b="b"/>
            <a:pathLst>
              <a:path w="363" h="311">
                <a:moveTo>
                  <a:pt x="149" y="35"/>
                </a:moveTo>
                <a:cubicBezTo>
                  <a:pt x="149" y="33"/>
                  <a:pt x="149" y="32"/>
                  <a:pt x="150" y="31"/>
                </a:cubicBezTo>
                <a:cubicBezTo>
                  <a:pt x="150" y="30"/>
                  <a:pt x="150" y="29"/>
                  <a:pt x="150" y="28"/>
                </a:cubicBezTo>
                <a:cubicBezTo>
                  <a:pt x="149" y="28"/>
                  <a:pt x="149" y="27"/>
                  <a:pt x="149" y="27"/>
                </a:cubicBezTo>
                <a:cubicBezTo>
                  <a:pt x="147" y="26"/>
                  <a:pt x="147" y="25"/>
                  <a:pt x="145" y="25"/>
                </a:cubicBezTo>
                <a:cubicBezTo>
                  <a:pt x="144" y="25"/>
                  <a:pt x="143" y="25"/>
                  <a:pt x="143" y="26"/>
                </a:cubicBezTo>
                <a:cubicBezTo>
                  <a:pt x="142" y="26"/>
                  <a:pt x="141" y="27"/>
                  <a:pt x="141" y="27"/>
                </a:cubicBezTo>
                <a:cubicBezTo>
                  <a:pt x="140" y="28"/>
                  <a:pt x="140" y="28"/>
                  <a:pt x="140" y="28"/>
                </a:cubicBezTo>
                <a:cubicBezTo>
                  <a:pt x="139" y="28"/>
                  <a:pt x="138" y="30"/>
                  <a:pt x="138" y="31"/>
                </a:cubicBezTo>
                <a:cubicBezTo>
                  <a:pt x="138" y="32"/>
                  <a:pt x="138" y="32"/>
                  <a:pt x="138" y="33"/>
                </a:cubicBezTo>
                <a:cubicBezTo>
                  <a:pt x="138" y="34"/>
                  <a:pt x="138" y="34"/>
                  <a:pt x="138" y="35"/>
                </a:cubicBezTo>
                <a:cubicBezTo>
                  <a:pt x="139" y="36"/>
                  <a:pt x="139" y="37"/>
                  <a:pt x="140" y="38"/>
                </a:cubicBezTo>
                <a:cubicBezTo>
                  <a:pt x="142" y="39"/>
                  <a:pt x="145" y="39"/>
                  <a:pt x="147" y="39"/>
                </a:cubicBezTo>
                <a:cubicBezTo>
                  <a:pt x="149" y="35"/>
                  <a:pt x="149" y="35"/>
                  <a:pt x="149" y="35"/>
                </a:cubicBezTo>
                <a:close/>
                <a:moveTo>
                  <a:pt x="178" y="9"/>
                </a:moveTo>
                <a:cubicBezTo>
                  <a:pt x="176" y="10"/>
                  <a:pt x="174" y="10"/>
                  <a:pt x="173" y="12"/>
                </a:cubicBezTo>
                <a:cubicBezTo>
                  <a:pt x="170" y="15"/>
                  <a:pt x="160" y="21"/>
                  <a:pt x="155" y="20"/>
                </a:cubicBezTo>
                <a:cubicBezTo>
                  <a:pt x="151" y="19"/>
                  <a:pt x="148" y="15"/>
                  <a:pt x="147" y="11"/>
                </a:cubicBezTo>
                <a:cubicBezTo>
                  <a:pt x="146" y="8"/>
                  <a:pt x="145" y="7"/>
                  <a:pt x="145" y="4"/>
                </a:cubicBezTo>
                <a:cubicBezTo>
                  <a:pt x="145" y="0"/>
                  <a:pt x="153" y="4"/>
                  <a:pt x="156" y="3"/>
                </a:cubicBezTo>
                <a:cubicBezTo>
                  <a:pt x="161" y="2"/>
                  <a:pt x="165" y="1"/>
                  <a:pt x="171" y="1"/>
                </a:cubicBezTo>
                <a:cubicBezTo>
                  <a:pt x="172" y="1"/>
                  <a:pt x="176" y="1"/>
                  <a:pt x="178" y="2"/>
                </a:cubicBezTo>
                <a:cubicBezTo>
                  <a:pt x="179" y="2"/>
                  <a:pt x="180" y="5"/>
                  <a:pt x="179" y="7"/>
                </a:cubicBezTo>
                <a:cubicBezTo>
                  <a:pt x="178" y="9"/>
                  <a:pt x="178" y="9"/>
                  <a:pt x="178" y="9"/>
                </a:cubicBezTo>
                <a:close/>
                <a:moveTo>
                  <a:pt x="162" y="32"/>
                </a:moveTo>
                <a:cubicBezTo>
                  <a:pt x="161" y="31"/>
                  <a:pt x="160" y="31"/>
                  <a:pt x="160" y="30"/>
                </a:cubicBezTo>
                <a:cubicBezTo>
                  <a:pt x="159" y="29"/>
                  <a:pt x="157" y="28"/>
                  <a:pt x="156" y="28"/>
                </a:cubicBezTo>
                <a:cubicBezTo>
                  <a:pt x="155" y="28"/>
                  <a:pt x="155" y="28"/>
                  <a:pt x="154" y="28"/>
                </a:cubicBezTo>
                <a:cubicBezTo>
                  <a:pt x="154" y="33"/>
                  <a:pt x="154" y="33"/>
                  <a:pt x="154" y="33"/>
                </a:cubicBezTo>
                <a:cubicBezTo>
                  <a:pt x="154" y="35"/>
                  <a:pt x="153" y="36"/>
                  <a:pt x="153" y="38"/>
                </a:cubicBezTo>
                <a:cubicBezTo>
                  <a:pt x="154" y="38"/>
                  <a:pt x="154" y="38"/>
                  <a:pt x="154" y="38"/>
                </a:cubicBezTo>
                <a:cubicBezTo>
                  <a:pt x="155" y="38"/>
                  <a:pt x="157" y="40"/>
                  <a:pt x="158" y="40"/>
                </a:cubicBezTo>
                <a:cubicBezTo>
                  <a:pt x="160" y="41"/>
                  <a:pt x="161" y="43"/>
                  <a:pt x="163" y="44"/>
                </a:cubicBezTo>
                <a:cubicBezTo>
                  <a:pt x="164" y="44"/>
                  <a:pt x="166" y="45"/>
                  <a:pt x="166" y="44"/>
                </a:cubicBezTo>
                <a:cubicBezTo>
                  <a:pt x="166" y="42"/>
                  <a:pt x="166" y="39"/>
                  <a:pt x="165" y="38"/>
                </a:cubicBezTo>
                <a:cubicBezTo>
                  <a:pt x="162" y="32"/>
                  <a:pt x="162" y="32"/>
                  <a:pt x="162" y="32"/>
                </a:cubicBezTo>
                <a:close/>
                <a:moveTo>
                  <a:pt x="142" y="70"/>
                </a:moveTo>
                <a:cubicBezTo>
                  <a:pt x="144" y="71"/>
                  <a:pt x="145" y="71"/>
                  <a:pt x="146" y="70"/>
                </a:cubicBezTo>
                <a:cubicBezTo>
                  <a:pt x="154" y="69"/>
                  <a:pt x="158" y="63"/>
                  <a:pt x="168" y="64"/>
                </a:cubicBezTo>
                <a:cubicBezTo>
                  <a:pt x="182" y="66"/>
                  <a:pt x="177" y="72"/>
                  <a:pt x="188" y="60"/>
                </a:cubicBezTo>
                <a:cubicBezTo>
                  <a:pt x="192" y="56"/>
                  <a:pt x="200" y="54"/>
                  <a:pt x="193" y="53"/>
                </a:cubicBezTo>
                <a:cubicBezTo>
                  <a:pt x="187" y="52"/>
                  <a:pt x="146" y="30"/>
                  <a:pt x="185" y="27"/>
                </a:cubicBezTo>
                <a:cubicBezTo>
                  <a:pt x="197" y="26"/>
                  <a:pt x="205" y="32"/>
                  <a:pt x="218" y="32"/>
                </a:cubicBezTo>
                <a:cubicBezTo>
                  <a:pt x="218" y="39"/>
                  <a:pt x="211" y="45"/>
                  <a:pt x="206" y="48"/>
                </a:cubicBezTo>
                <a:cubicBezTo>
                  <a:pt x="201" y="51"/>
                  <a:pt x="194" y="60"/>
                  <a:pt x="206" y="58"/>
                </a:cubicBezTo>
                <a:cubicBezTo>
                  <a:pt x="211" y="57"/>
                  <a:pt x="217" y="58"/>
                  <a:pt x="222" y="56"/>
                </a:cubicBezTo>
                <a:cubicBezTo>
                  <a:pt x="231" y="56"/>
                  <a:pt x="240" y="52"/>
                  <a:pt x="249" y="51"/>
                </a:cubicBezTo>
                <a:cubicBezTo>
                  <a:pt x="249" y="51"/>
                  <a:pt x="249" y="51"/>
                  <a:pt x="249" y="51"/>
                </a:cubicBezTo>
                <a:cubicBezTo>
                  <a:pt x="246" y="60"/>
                  <a:pt x="246" y="60"/>
                  <a:pt x="246" y="60"/>
                </a:cubicBezTo>
                <a:cubicBezTo>
                  <a:pt x="243" y="71"/>
                  <a:pt x="238" y="78"/>
                  <a:pt x="226" y="78"/>
                </a:cubicBezTo>
                <a:cubicBezTo>
                  <a:pt x="227" y="81"/>
                  <a:pt x="234" y="83"/>
                  <a:pt x="234" y="89"/>
                </a:cubicBezTo>
                <a:cubicBezTo>
                  <a:pt x="234" y="98"/>
                  <a:pt x="232" y="100"/>
                  <a:pt x="238" y="107"/>
                </a:cubicBezTo>
                <a:cubicBezTo>
                  <a:pt x="244" y="114"/>
                  <a:pt x="244" y="120"/>
                  <a:pt x="246" y="128"/>
                </a:cubicBezTo>
                <a:cubicBezTo>
                  <a:pt x="249" y="134"/>
                  <a:pt x="254" y="134"/>
                  <a:pt x="254" y="142"/>
                </a:cubicBezTo>
                <a:cubicBezTo>
                  <a:pt x="254" y="151"/>
                  <a:pt x="264" y="155"/>
                  <a:pt x="271" y="157"/>
                </a:cubicBezTo>
                <a:cubicBezTo>
                  <a:pt x="273" y="158"/>
                  <a:pt x="276" y="158"/>
                  <a:pt x="278" y="159"/>
                </a:cubicBezTo>
                <a:cubicBezTo>
                  <a:pt x="279" y="159"/>
                  <a:pt x="289" y="174"/>
                  <a:pt x="289" y="174"/>
                </a:cubicBezTo>
                <a:cubicBezTo>
                  <a:pt x="295" y="184"/>
                  <a:pt x="302" y="176"/>
                  <a:pt x="310" y="176"/>
                </a:cubicBezTo>
                <a:cubicBezTo>
                  <a:pt x="313" y="176"/>
                  <a:pt x="324" y="174"/>
                  <a:pt x="325" y="177"/>
                </a:cubicBezTo>
                <a:cubicBezTo>
                  <a:pt x="326" y="181"/>
                  <a:pt x="324" y="187"/>
                  <a:pt x="328" y="189"/>
                </a:cubicBezTo>
                <a:cubicBezTo>
                  <a:pt x="335" y="193"/>
                  <a:pt x="333" y="203"/>
                  <a:pt x="342" y="205"/>
                </a:cubicBezTo>
                <a:cubicBezTo>
                  <a:pt x="348" y="206"/>
                  <a:pt x="357" y="202"/>
                  <a:pt x="363" y="206"/>
                </a:cubicBezTo>
                <a:cubicBezTo>
                  <a:pt x="363" y="206"/>
                  <a:pt x="363" y="206"/>
                  <a:pt x="363" y="206"/>
                </a:cubicBezTo>
                <a:cubicBezTo>
                  <a:pt x="357" y="216"/>
                  <a:pt x="357" y="216"/>
                  <a:pt x="357" y="216"/>
                </a:cubicBezTo>
                <a:cubicBezTo>
                  <a:pt x="351" y="226"/>
                  <a:pt x="360" y="230"/>
                  <a:pt x="358" y="240"/>
                </a:cubicBezTo>
                <a:cubicBezTo>
                  <a:pt x="358" y="243"/>
                  <a:pt x="354" y="247"/>
                  <a:pt x="352" y="249"/>
                </a:cubicBezTo>
                <a:cubicBezTo>
                  <a:pt x="348" y="252"/>
                  <a:pt x="348" y="255"/>
                  <a:pt x="345" y="258"/>
                </a:cubicBezTo>
                <a:cubicBezTo>
                  <a:pt x="340" y="264"/>
                  <a:pt x="335" y="269"/>
                  <a:pt x="327" y="270"/>
                </a:cubicBezTo>
                <a:cubicBezTo>
                  <a:pt x="323" y="270"/>
                  <a:pt x="320" y="270"/>
                  <a:pt x="315" y="270"/>
                </a:cubicBezTo>
                <a:cubicBezTo>
                  <a:pt x="311" y="270"/>
                  <a:pt x="313" y="271"/>
                  <a:pt x="314" y="275"/>
                </a:cubicBezTo>
                <a:cubicBezTo>
                  <a:pt x="315" y="280"/>
                  <a:pt x="315" y="285"/>
                  <a:pt x="317" y="289"/>
                </a:cubicBezTo>
                <a:cubicBezTo>
                  <a:pt x="319" y="296"/>
                  <a:pt x="316" y="294"/>
                  <a:pt x="311" y="297"/>
                </a:cubicBezTo>
                <a:cubicBezTo>
                  <a:pt x="311" y="297"/>
                  <a:pt x="311" y="297"/>
                  <a:pt x="311" y="297"/>
                </a:cubicBezTo>
                <a:cubicBezTo>
                  <a:pt x="307" y="294"/>
                  <a:pt x="307" y="294"/>
                  <a:pt x="307" y="294"/>
                </a:cubicBezTo>
                <a:cubicBezTo>
                  <a:pt x="297" y="294"/>
                  <a:pt x="294" y="302"/>
                  <a:pt x="285" y="303"/>
                </a:cubicBezTo>
                <a:cubicBezTo>
                  <a:pt x="274" y="305"/>
                  <a:pt x="266" y="308"/>
                  <a:pt x="254" y="307"/>
                </a:cubicBezTo>
                <a:cubicBezTo>
                  <a:pt x="249" y="307"/>
                  <a:pt x="243" y="311"/>
                  <a:pt x="239" y="310"/>
                </a:cubicBezTo>
                <a:cubicBezTo>
                  <a:pt x="237" y="309"/>
                  <a:pt x="227" y="299"/>
                  <a:pt x="227" y="297"/>
                </a:cubicBezTo>
                <a:cubicBezTo>
                  <a:pt x="222" y="288"/>
                  <a:pt x="206" y="280"/>
                  <a:pt x="208" y="270"/>
                </a:cubicBezTo>
                <a:cubicBezTo>
                  <a:pt x="209" y="265"/>
                  <a:pt x="209" y="265"/>
                  <a:pt x="205" y="262"/>
                </a:cubicBezTo>
                <a:cubicBezTo>
                  <a:pt x="200" y="258"/>
                  <a:pt x="196" y="260"/>
                  <a:pt x="191" y="262"/>
                </a:cubicBezTo>
                <a:cubicBezTo>
                  <a:pt x="180" y="267"/>
                  <a:pt x="177" y="255"/>
                  <a:pt x="171" y="257"/>
                </a:cubicBezTo>
                <a:cubicBezTo>
                  <a:pt x="167" y="258"/>
                  <a:pt x="163" y="262"/>
                  <a:pt x="158" y="259"/>
                </a:cubicBezTo>
                <a:cubicBezTo>
                  <a:pt x="147" y="254"/>
                  <a:pt x="144" y="246"/>
                  <a:pt x="132" y="244"/>
                </a:cubicBezTo>
                <a:cubicBezTo>
                  <a:pt x="122" y="249"/>
                  <a:pt x="122" y="249"/>
                  <a:pt x="122" y="249"/>
                </a:cubicBezTo>
                <a:cubicBezTo>
                  <a:pt x="122" y="249"/>
                  <a:pt x="122" y="249"/>
                  <a:pt x="122" y="249"/>
                </a:cubicBezTo>
                <a:cubicBezTo>
                  <a:pt x="116" y="249"/>
                  <a:pt x="112" y="250"/>
                  <a:pt x="106" y="251"/>
                </a:cubicBezTo>
                <a:cubicBezTo>
                  <a:pt x="99" y="253"/>
                  <a:pt x="92" y="251"/>
                  <a:pt x="87" y="253"/>
                </a:cubicBezTo>
                <a:cubicBezTo>
                  <a:pt x="82" y="255"/>
                  <a:pt x="77" y="260"/>
                  <a:pt x="73" y="263"/>
                </a:cubicBezTo>
                <a:cubicBezTo>
                  <a:pt x="66" y="267"/>
                  <a:pt x="58" y="267"/>
                  <a:pt x="52" y="272"/>
                </a:cubicBezTo>
                <a:cubicBezTo>
                  <a:pt x="49" y="274"/>
                  <a:pt x="46" y="278"/>
                  <a:pt x="43" y="280"/>
                </a:cubicBezTo>
                <a:cubicBezTo>
                  <a:pt x="31" y="292"/>
                  <a:pt x="31" y="292"/>
                  <a:pt x="31" y="292"/>
                </a:cubicBezTo>
                <a:cubicBezTo>
                  <a:pt x="31" y="292"/>
                  <a:pt x="31" y="292"/>
                  <a:pt x="31" y="292"/>
                </a:cubicBezTo>
                <a:cubicBezTo>
                  <a:pt x="30" y="291"/>
                  <a:pt x="29" y="290"/>
                  <a:pt x="29" y="288"/>
                </a:cubicBezTo>
                <a:cubicBezTo>
                  <a:pt x="26" y="272"/>
                  <a:pt x="19" y="278"/>
                  <a:pt x="6" y="274"/>
                </a:cubicBezTo>
                <a:cubicBezTo>
                  <a:pt x="6" y="270"/>
                  <a:pt x="9" y="266"/>
                  <a:pt x="9" y="262"/>
                </a:cubicBezTo>
                <a:cubicBezTo>
                  <a:pt x="9" y="259"/>
                  <a:pt x="0" y="250"/>
                  <a:pt x="6" y="249"/>
                </a:cubicBezTo>
                <a:cubicBezTo>
                  <a:pt x="16" y="249"/>
                  <a:pt x="23" y="269"/>
                  <a:pt x="33" y="253"/>
                </a:cubicBezTo>
                <a:cubicBezTo>
                  <a:pt x="37" y="246"/>
                  <a:pt x="37" y="241"/>
                  <a:pt x="46" y="241"/>
                </a:cubicBezTo>
                <a:cubicBezTo>
                  <a:pt x="46" y="235"/>
                  <a:pt x="46" y="235"/>
                  <a:pt x="46" y="235"/>
                </a:cubicBezTo>
                <a:cubicBezTo>
                  <a:pt x="46" y="234"/>
                  <a:pt x="46" y="234"/>
                  <a:pt x="46" y="234"/>
                </a:cubicBezTo>
                <a:cubicBezTo>
                  <a:pt x="58" y="234"/>
                  <a:pt x="59" y="226"/>
                  <a:pt x="56" y="215"/>
                </a:cubicBezTo>
                <a:cubicBezTo>
                  <a:pt x="56" y="215"/>
                  <a:pt x="56" y="215"/>
                  <a:pt x="56" y="215"/>
                </a:cubicBezTo>
                <a:cubicBezTo>
                  <a:pt x="55" y="214"/>
                  <a:pt x="49" y="218"/>
                  <a:pt x="46" y="218"/>
                </a:cubicBezTo>
                <a:cubicBezTo>
                  <a:pt x="41" y="216"/>
                  <a:pt x="37" y="215"/>
                  <a:pt x="31" y="216"/>
                </a:cubicBezTo>
                <a:cubicBezTo>
                  <a:pt x="25" y="216"/>
                  <a:pt x="19" y="217"/>
                  <a:pt x="13" y="218"/>
                </a:cubicBezTo>
                <a:cubicBezTo>
                  <a:pt x="13" y="218"/>
                  <a:pt x="13" y="218"/>
                  <a:pt x="13" y="218"/>
                </a:cubicBezTo>
                <a:cubicBezTo>
                  <a:pt x="14" y="203"/>
                  <a:pt x="14" y="203"/>
                  <a:pt x="14" y="203"/>
                </a:cubicBezTo>
                <a:cubicBezTo>
                  <a:pt x="14" y="191"/>
                  <a:pt x="18" y="187"/>
                  <a:pt x="30" y="183"/>
                </a:cubicBezTo>
                <a:cubicBezTo>
                  <a:pt x="45" y="177"/>
                  <a:pt x="64" y="176"/>
                  <a:pt x="81" y="179"/>
                </a:cubicBezTo>
                <a:cubicBezTo>
                  <a:pt x="88" y="180"/>
                  <a:pt x="93" y="187"/>
                  <a:pt x="100" y="190"/>
                </a:cubicBezTo>
                <a:cubicBezTo>
                  <a:pt x="108" y="194"/>
                  <a:pt x="115" y="189"/>
                  <a:pt x="119" y="183"/>
                </a:cubicBezTo>
                <a:cubicBezTo>
                  <a:pt x="123" y="179"/>
                  <a:pt x="126" y="177"/>
                  <a:pt x="131" y="174"/>
                </a:cubicBezTo>
                <a:cubicBezTo>
                  <a:pt x="139" y="168"/>
                  <a:pt x="133" y="162"/>
                  <a:pt x="138" y="155"/>
                </a:cubicBezTo>
                <a:cubicBezTo>
                  <a:pt x="141" y="152"/>
                  <a:pt x="145" y="144"/>
                  <a:pt x="142" y="140"/>
                </a:cubicBezTo>
                <a:cubicBezTo>
                  <a:pt x="136" y="133"/>
                  <a:pt x="134" y="135"/>
                  <a:pt x="134" y="125"/>
                </a:cubicBezTo>
                <a:cubicBezTo>
                  <a:pt x="134" y="112"/>
                  <a:pt x="127" y="116"/>
                  <a:pt x="123" y="107"/>
                </a:cubicBezTo>
                <a:cubicBezTo>
                  <a:pt x="123" y="104"/>
                  <a:pt x="123" y="98"/>
                  <a:pt x="125" y="95"/>
                </a:cubicBezTo>
                <a:cubicBezTo>
                  <a:pt x="126" y="93"/>
                  <a:pt x="129" y="93"/>
                  <a:pt x="131" y="91"/>
                </a:cubicBezTo>
                <a:cubicBezTo>
                  <a:pt x="133" y="89"/>
                  <a:pt x="134" y="85"/>
                  <a:pt x="136" y="83"/>
                </a:cubicBezTo>
                <a:cubicBezTo>
                  <a:pt x="139" y="80"/>
                  <a:pt x="141" y="74"/>
                  <a:pt x="142" y="70"/>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57" name="Freeform 85"/>
          <p:cNvSpPr>
            <a:spLocks noEditPoints="1"/>
          </p:cNvSpPr>
          <p:nvPr/>
        </p:nvSpPr>
        <p:spPr bwMode="auto">
          <a:xfrm>
            <a:off x="3285259" y="1979319"/>
            <a:ext cx="853538" cy="796963"/>
          </a:xfrm>
          <a:custGeom>
            <a:avLst/>
            <a:gdLst/>
            <a:ahLst/>
            <a:cxnLst>
              <a:cxn ang="0">
                <a:pos x="54" y="183"/>
              </a:cxn>
              <a:cxn ang="0">
                <a:pos x="53" y="189"/>
              </a:cxn>
              <a:cxn ang="0">
                <a:pos x="59" y="192"/>
              </a:cxn>
              <a:cxn ang="0">
                <a:pos x="61" y="193"/>
              </a:cxn>
              <a:cxn ang="0">
                <a:pos x="63" y="188"/>
              </a:cxn>
              <a:cxn ang="0">
                <a:pos x="61" y="182"/>
              </a:cxn>
              <a:cxn ang="0">
                <a:pos x="28" y="108"/>
              </a:cxn>
              <a:cxn ang="0">
                <a:pos x="16" y="131"/>
              </a:cxn>
              <a:cxn ang="0">
                <a:pos x="53" y="122"/>
              </a:cxn>
              <a:cxn ang="0">
                <a:pos x="46" y="106"/>
              </a:cxn>
              <a:cxn ang="0">
                <a:pos x="188" y="40"/>
              </a:cxn>
              <a:cxn ang="0">
                <a:pos x="153" y="61"/>
              </a:cxn>
              <a:cxn ang="0">
                <a:pos x="108" y="111"/>
              </a:cxn>
              <a:cxn ang="0">
                <a:pos x="83" y="96"/>
              </a:cxn>
              <a:cxn ang="0">
                <a:pos x="173" y="28"/>
              </a:cxn>
              <a:cxn ang="0">
                <a:pos x="161" y="20"/>
              </a:cxn>
              <a:cxn ang="0">
                <a:pos x="165" y="3"/>
              </a:cxn>
              <a:cxn ang="0">
                <a:pos x="176" y="3"/>
              </a:cxn>
              <a:cxn ang="0">
                <a:pos x="194" y="29"/>
              </a:cxn>
              <a:cxn ang="0">
                <a:pos x="188" y="40"/>
              </a:cxn>
              <a:cxn ang="0">
                <a:pos x="128" y="244"/>
              </a:cxn>
              <a:cxn ang="0">
                <a:pos x="71" y="230"/>
              </a:cxn>
              <a:cxn ang="0">
                <a:pos x="99" y="145"/>
              </a:cxn>
              <a:cxn ang="0">
                <a:pos x="112" y="113"/>
              </a:cxn>
              <a:cxn ang="0">
                <a:pos x="137" y="98"/>
              </a:cxn>
              <a:cxn ang="0">
                <a:pos x="166" y="70"/>
              </a:cxn>
              <a:cxn ang="0">
                <a:pos x="227" y="62"/>
              </a:cxn>
              <a:cxn ang="0">
                <a:pos x="242" y="56"/>
              </a:cxn>
              <a:cxn ang="0">
                <a:pos x="251" y="78"/>
              </a:cxn>
              <a:cxn ang="0">
                <a:pos x="276" y="90"/>
              </a:cxn>
              <a:cxn ang="0">
                <a:pos x="265" y="111"/>
              </a:cxn>
              <a:cxn ang="0">
                <a:pos x="257" y="127"/>
              </a:cxn>
              <a:cxn ang="0">
                <a:pos x="276" y="160"/>
              </a:cxn>
              <a:cxn ang="0">
                <a:pos x="265" y="194"/>
              </a:cxn>
              <a:cxn ang="0">
                <a:pos x="234" y="210"/>
              </a:cxn>
              <a:cxn ang="0">
                <a:pos x="164" y="203"/>
              </a:cxn>
              <a:cxn ang="0">
                <a:pos x="147" y="238"/>
              </a:cxn>
            </a:cxnLst>
            <a:rect l="0" t="0" r="r" b="b"/>
            <a:pathLst>
              <a:path w="279" h="260">
                <a:moveTo>
                  <a:pt x="61" y="182"/>
                </a:moveTo>
                <a:cubicBezTo>
                  <a:pt x="59" y="183"/>
                  <a:pt x="57" y="183"/>
                  <a:pt x="54" y="183"/>
                </a:cubicBezTo>
                <a:cubicBezTo>
                  <a:pt x="52" y="183"/>
                  <a:pt x="42" y="181"/>
                  <a:pt x="48" y="185"/>
                </a:cubicBezTo>
                <a:cubicBezTo>
                  <a:pt x="49" y="186"/>
                  <a:pt x="51" y="188"/>
                  <a:pt x="53" y="189"/>
                </a:cubicBezTo>
                <a:cubicBezTo>
                  <a:pt x="55" y="189"/>
                  <a:pt x="56" y="190"/>
                  <a:pt x="58" y="190"/>
                </a:cubicBezTo>
                <a:cubicBezTo>
                  <a:pt x="58" y="191"/>
                  <a:pt x="58" y="191"/>
                  <a:pt x="59" y="192"/>
                </a:cubicBezTo>
                <a:cubicBezTo>
                  <a:pt x="59" y="192"/>
                  <a:pt x="59" y="192"/>
                  <a:pt x="59" y="192"/>
                </a:cubicBezTo>
                <a:cubicBezTo>
                  <a:pt x="60" y="192"/>
                  <a:pt x="60" y="193"/>
                  <a:pt x="61" y="193"/>
                </a:cubicBezTo>
                <a:cubicBezTo>
                  <a:pt x="62" y="192"/>
                  <a:pt x="62" y="191"/>
                  <a:pt x="63" y="190"/>
                </a:cubicBezTo>
                <a:cubicBezTo>
                  <a:pt x="63" y="190"/>
                  <a:pt x="63" y="189"/>
                  <a:pt x="63" y="188"/>
                </a:cubicBezTo>
                <a:cubicBezTo>
                  <a:pt x="63" y="188"/>
                  <a:pt x="63" y="187"/>
                  <a:pt x="63" y="186"/>
                </a:cubicBezTo>
                <a:cubicBezTo>
                  <a:pt x="61" y="182"/>
                  <a:pt x="61" y="182"/>
                  <a:pt x="61" y="182"/>
                </a:cubicBezTo>
                <a:close/>
                <a:moveTo>
                  <a:pt x="40" y="104"/>
                </a:moveTo>
                <a:cubicBezTo>
                  <a:pt x="37" y="106"/>
                  <a:pt x="31" y="107"/>
                  <a:pt x="28" y="108"/>
                </a:cubicBezTo>
                <a:cubicBezTo>
                  <a:pt x="21" y="109"/>
                  <a:pt x="0" y="116"/>
                  <a:pt x="0" y="125"/>
                </a:cubicBezTo>
                <a:cubicBezTo>
                  <a:pt x="7" y="126"/>
                  <a:pt x="8" y="133"/>
                  <a:pt x="16" y="131"/>
                </a:cubicBezTo>
                <a:cubicBezTo>
                  <a:pt x="22" y="130"/>
                  <a:pt x="29" y="127"/>
                  <a:pt x="35" y="127"/>
                </a:cubicBezTo>
                <a:cubicBezTo>
                  <a:pt x="39" y="127"/>
                  <a:pt x="55" y="128"/>
                  <a:pt x="53" y="122"/>
                </a:cubicBezTo>
                <a:cubicBezTo>
                  <a:pt x="52" y="117"/>
                  <a:pt x="47" y="121"/>
                  <a:pt x="49" y="115"/>
                </a:cubicBezTo>
                <a:cubicBezTo>
                  <a:pt x="50" y="110"/>
                  <a:pt x="46" y="110"/>
                  <a:pt x="46" y="106"/>
                </a:cubicBezTo>
                <a:cubicBezTo>
                  <a:pt x="40" y="104"/>
                  <a:pt x="40" y="104"/>
                  <a:pt x="40" y="104"/>
                </a:cubicBezTo>
                <a:close/>
                <a:moveTo>
                  <a:pt x="188" y="40"/>
                </a:moveTo>
                <a:cubicBezTo>
                  <a:pt x="182" y="45"/>
                  <a:pt x="175" y="49"/>
                  <a:pt x="171" y="52"/>
                </a:cubicBezTo>
                <a:cubicBezTo>
                  <a:pt x="166" y="55"/>
                  <a:pt x="158" y="58"/>
                  <a:pt x="153" y="61"/>
                </a:cubicBezTo>
                <a:cubicBezTo>
                  <a:pt x="145" y="68"/>
                  <a:pt x="146" y="80"/>
                  <a:pt x="136" y="86"/>
                </a:cubicBezTo>
                <a:cubicBezTo>
                  <a:pt x="128" y="91"/>
                  <a:pt x="117" y="100"/>
                  <a:pt x="108" y="111"/>
                </a:cubicBezTo>
                <a:cubicBezTo>
                  <a:pt x="95" y="126"/>
                  <a:pt x="85" y="142"/>
                  <a:pt x="73" y="142"/>
                </a:cubicBezTo>
                <a:cubicBezTo>
                  <a:pt x="73" y="126"/>
                  <a:pt x="89" y="118"/>
                  <a:pt x="83" y="96"/>
                </a:cubicBezTo>
                <a:cubicBezTo>
                  <a:pt x="79" y="81"/>
                  <a:pt x="94" y="74"/>
                  <a:pt x="107" y="68"/>
                </a:cubicBezTo>
                <a:cubicBezTo>
                  <a:pt x="118" y="62"/>
                  <a:pt x="175" y="37"/>
                  <a:pt x="173" y="28"/>
                </a:cubicBezTo>
                <a:cubicBezTo>
                  <a:pt x="171" y="22"/>
                  <a:pt x="166" y="20"/>
                  <a:pt x="161" y="20"/>
                </a:cubicBezTo>
                <a:cubicBezTo>
                  <a:pt x="161" y="20"/>
                  <a:pt x="161" y="20"/>
                  <a:pt x="161" y="20"/>
                </a:cubicBezTo>
                <a:cubicBezTo>
                  <a:pt x="160" y="14"/>
                  <a:pt x="160" y="14"/>
                  <a:pt x="160" y="14"/>
                </a:cubicBezTo>
                <a:cubicBezTo>
                  <a:pt x="165" y="3"/>
                  <a:pt x="165" y="3"/>
                  <a:pt x="165" y="3"/>
                </a:cubicBezTo>
                <a:cubicBezTo>
                  <a:pt x="165" y="3"/>
                  <a:pt x="165" y="3"/>
                  <a:pt x="165" y="3"/>
                </a:cubicBezTo>
                <a:cubicBezTo>
                  <a:pt x="176" y="3"/>
                  <a:pt x="176" y="3"/>
                  <a:pt x="176" y="3"/>
                </a:cubicBezTo>
                <a:cubicBezTo>
                  <a:pt x="185" y="4"/>
                  <a:pt x="194" y="0"/>
                  <a:pt x="198" y="10"/>
                </a:cubicBezTo>
                <a:cubicBezTo>
                  <a:pt x="201" y="16"/>
                  <a:pt x="197" y="25"/>
                  <a:pt x="194" y="29"/>
                </a:cubicBezTo>
                <a:cubicBezTo>
                  <a:pt x="188" y="40"/>
                  <a:pt x="188" y="40"/>
                  <a:pt x="188" y="40"/>
                </a:cubicBezTo>
                <a:cubicBezTo>
                  <a:pt x="188" y="40"/>
                  <a:pt x="188" y="40"/>
                  <a:pt x="188" y="40"/>
                </a:cubicBezTo>
                <a:close/>
                <a:moveTo>
                  <a:pt x="147" y="238"/>
                </a:moveTo>
                <a:cubicBezTo>
                  <a:pt x="140" y="240"/>
                  <a:pt x="133" y="241"/>
                  <a:pt x="128" y="244"/>
                </a:cubicBezTo>
                <a:cubicBezTo>
                  <a:pt x="109" y="252"/>
                  <a:pt x="79" y="260"/>
                  <a:pt x="61" y="254"/>
                </a:cubicBezTo>
                <a:cubicBezTo>
                  <a:pt x="61" y="245"/>
                  <a:pt x="64" y="236"/>
                  <a:pt x="71" y="230"/>
                </a:cubicBezTo>
                <a:cubicBezTo>
                  <a:pt x="80" y="214"/>
                  <a:pt x="73" y="187"/>
                  <a:pt x="74" y="168"/>
                </a:cubicBezTo>
                <a:cubicBezTo>
                  <a:pt x="75" y="142"/>
                  <a:pt x="83" y="158"/>
                  <a:pt x="99" y="145"/>
                </a:cubicBezTo>
                <a:cubicBezTo>
                  <a:pt x="103" y="142"/>
                  <a:pt x="109" y="130"/>
                  <a:pt x="112" y="125"/>
                </a:cubicBezTo>
                <a:cubicBezTo>
                  <a:pt x="115" y="120"/>
                  <a:pt x="112" y="118"/>
                  <a:pt x="112" y="113"/>
                </a:cubicBezTo>
                <a:cubicBezTo>
                  <a:pt x="116" y="112"/>
                  <a:pt x="121" y="111"/>
                  <a:pt x="125" y="110"/>
                </a:cubicBezTo>
                <a:cubicBezTo>
                  <a:pt x="130" y="108"/>
                  <a:pt x="135" y="99"/>
                  <a:pt x="137" y="98"/>
                </a:cubicBezTo>
                <a:cubicBezTo>
                  <a:pt x="137" y="98"/>
                  <a:pt x="137" y="98"/>
                  <a:pt x="137" y="97"/>
                </a:cubicBezTo>
                <a:cubicBezTo>
                  <a:pt x="151" y="93"/>
                  <a:pt x="155" y="74"/>
                  <a:pt x="166" y="70"/>
                </a:cubicBezTo>
                <a:cubicBezTo>
                  <a:pt x="180" y="65"/>
                  <a:pt x="198" y="84"/>
                  <a:pt x="208" y="66"/>
                </a:cubicBezTo>
                <a:cubicBezTo>
                  <a:pt x="219" y="62"/>
                  <a:pt x="215" y="59"/>
                  <a:pt x="227" y="62"/>
                </a:cubicBezTo>
                <a:cubicBezTo>
                  <a:pt x="232" y="64"/>
                  <a:pt x="240" y="61"/>
                  <a:pt x="241" y="56"/>
                </a:cubicBezTo>
                <a:cubicBezTo>
                  <a:pt x="242" y="56"/>
                  <a:pt x="242" y="56"/>
                  <a:pt x="242" y="56"/>
                </a:cubicBezTo>
                <a:cubicBezTo>
                  <a:pt x="242" y="61"/>
                  <a:pt x="247" y="65"/>
                  <a:pt x="246" y="70"/>
                </a:cubicBezTo>
                <a:cubicBezTo>
                  <a:pt x="246" y="76"/>
                  <a:pt x="245" y="74"/>
                  <a:pt x="251" y="78"/>
                </a:cubicBezTo>
                <a:cubicBezTo>
                  <a:pt x="255" y="82"/>
                  <a:pt x="268" y="89"/>
                  <a:pt x="276" y="90"/>
                </a:cubicBezTo>
                <a:cubicBezTo>
                  <a:pt x="276" y="90"/>
                  <a:pt x="276" y="90"/>
                  <a:pt x="276" y="90"/>
                </a:cubicBezTo>
                <a:cubicBezTo>
                  <a:pt x="275" y="94"/>
                  <a:pt x="273" y="100"/>
                  <a:pt x="270" y="103"/>
                </a:cubicBezTo>
                <a:cubicBezTo>
                  <a:pt x="268" y="105"/>
                  <a:pt x="267" y="109"/>
                  <a:pt x="265" y="111"/>
                </a:cubicBezTo>
                <a:cubicBezTo>
                  <a:pt x="263" y="113"/>
                  <a:pt x="260" y="113"/>
                  <a:pt x="259" y="115"/>
                </a:cubicBezTo>
                <a:cubicBezTo>
                  <a:pt x="257" y="118"/>
                  <a:pt x="257" y="124"/>
                  <a:pt x="257" y="127"/>
                </a:cubicBezTo>
                <a:cubicBezTo>
                  <a:pt x="261" y="136"/>
                  <a:pt x="268" y="132"/>
                  <a:pt x="268" y="145"/>
                </a:cubicBezTo>
                <a:cubicBezTo>
                  <a:pt x="268" y="155"/>
                  <a:pt x="270" y="153"/>
                  <a:pt x="276" y="160"/>
                </a:cubicBezTo>
                <a:cubicBezTo>
                  <a:pt x="279" y="164"/>
                  <a:pt x="275" y="172"/>
                  <a:pt x="272" y="175"/>
                </a:cubicBezTo>
                <a:cubicBezTo>
                  <a:pt x="267" y="182"/>
                  <a:pt x="273" y="188"/>
                  <a:pt x="265" y="194"/>
                </a:cubicBezTo>
                <a:cubicBezTo>
                  <a:pt x="260" y="197"/>
                  <a:pt x="257" y="199"/>
                  <a:pt x="253" y="203"/>
                </a:cubicBezTo>
                <a:cubicBezTo>
                  <a:pt x="249" y="209"/>
                  <a:pt x="242" y="214"/>
                  <a:pt x="234" y="210"/>
                </a:cubicBezTo>
                <a:cubicBezTo>
                  <a:pt x="227" y="207"/>
                  <a:pt x="222" y="200"/>
                  <a:pt x="215" y="199"/>
                </a:cubicBezTo>
                <a:cubicBezTo>
                  <a:pt x="198" y="196"/>
                  <a:pt x="179" y="197"/>
                  <a:pt x="164" y="203"/>
                </a:cubicBezTo>
                <a:cubicBezTo>
                  <a:pt x="152" y="207"/>
                  <a:pt x="148" y="211"/>
                  <a:pt x="148" y="223"/>
                </a:cubicBezTo>
                <a:cubicBezTo>
                  <a:pt x="147" y="238"/>
                  <a:pt x="147" y="238"/>
                  <a:pt x="147" y="238"/>
                </a:cubicBezTo>
                <a:close/>
              </a:path>
            </a:pathLst>
          </a:custGeom>
          <a:solidFill>
            <a:schemeClr val="bg1">
              <a:lumMod val="75000"/>
            </a:schemeClr>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8" name="TextBox 147">
            <a:extLst>
              <a:ext uri="{FF2B5EF4-FFF2-40B4-BE49-F238E27FC236}">
                <a16:creationId xmlns:a16="http://schemas.microsoft.com/office/drawing/2014/main" id="{B4E6A81B-7E82-49EA-A40D-ECDC77D7979A}"/>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TURKEY MAP</a:t>
            </a:r>
          </a:p>
          <a:p>
            <a:r>
              <a:rPr lang="en-US" dirty="0">
                <a:solidFill>
                  <a:schemeClr val="bg1"/>
                </a:solidFill>
                <a:latin typeface="Candara" panose="020E0502030303020204" pitchFamily="34" charset="0"/>
              </a:rPr>
              <a:t>Your Subtitle</a:t>
            </a:r>
          </a:p>
        </p:txBody>
      </p:sp>
      <p:grpSp>
        <p:nvGrpSpPr>
          <p:cNvPr id="149" name="Group 148">
            <a:extLst>
              <a:ext uri="{FF2B5EF4-FFF2-40B4-BE49-F238E27FC236}">
                <a16:creationId xmlns:a16="http://schemas.microsoft.com/office/drawing/2014/main" id="{3E6E3C0D-95D2-4529-924D-543028B50442}"/>
              </a:ext>
            </a:extLst>
          </p:cNvPr>
          <p:cNvGrpSpPr/>
          <p:nvPr/>
        </p:nvGrpSpPr>
        <p:grpSpPr>
          <a:xfrm>
            <a:off x="2153890" y="4962100"/>
            <a:ext cx="4953948" cy="958261"/>
            <a:chOff x="181734" y="3309049"/>
            <a:chExt cx="4953948" cy="958261"/>
          </a:xfrm>
        </p:grpSpPr>
        <p:grpSp>
          <p:nvGrpSpPr>
            <p:cNvPr id="150" name="Group 12">
              <a:extLst>
                <a:ext uri="{FF2B5EF4-FFF2-40B4-BE49-F238E27FC236}">
                  <a16:creationId xmlns:a16="http://schemas.microsoft.com/office/drawing/2014/main" id="{DA628A73-1DFD-4F8B-AAC3-F6F04E0C2304}"/>
                </a:ext>
              </a:extLst>
            </p:cNvPr>
            <p:cNvGrpSpPr/>
            <p:nvPr/>
          </p:nvGrpSpPr>
          <p:grpSpPr>
            <a:xfrm>
              <a:off x="181734" y="3309049"/>
              <a:ext cx="4794425" cy="863048"/>
              <a:chOff x="648100" y="3562350"/>
              <a:chExt cx="3096470" cy="914400"/>
            </a:xfrm>
          </p:grpSpPr>
          <p:sp>
            <p:nvSpPr>
              <p:cNvPr id="152" name="Rectangle 151">
                <a:extLst>
                  <a:ext uri="{FF2B5EF4-FFF2-40B4-BE49-F238E27FC236}">
                    <a16:creationId xmlns:a16="http://schemas.microsoft.com/office/drawing/2014/main" id="{55FAC17E-EED8-4974-A0AE-ABADDE33D2F1}"/>
                  </a:ext>
                </a:extLst>
              </p:cNvPr>
              <p:cNvSpPr/>
              <p:nvPr/>
            </p:nvSpPr>
            <p:spPr>
              <a:xfrm>
                <a:off x="800500" y="3562350"/>
                <a:ext cx="2944070" cy="9144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3" name="Rectangle 152">
                <a:extLst>
                  <a:ext uri="{FF2B5EF4-FFF2-40B4-BE49-F238E27FC236}">
                    <a16:creationId xmlns:a16="http://schemas.microsoft.com/office/drawing/2014/main" id="{B260948C-460C-4611-8CF2-CE8A5D3B6F12}"/>
                  </a:ext>
                </a:extLst>
              </p:cNvPr>
              <p:cNvSpPr/>
              <p:nvPr/>
            </p:nvSpPr>
            <p:spPr>
              <a:xfrm>
                <a:off x="648100" y="3562350"/>
                <a:ext cx="152400" cy="914400"/>
              </a:xfrm>
              <a:prstGeom prst="rect">
                <a:avLst/>
              </a:prstGeom>
              <a:solidFill>
                <a:srgbClr val="00B0F0"/>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1" name="Footer Text">
              <a:extLst>
                <a:ext uri="{FF2B5EF4-FFF2-40B4-BE49-F238E27FC236}">
                  <a16:creationId xmlns:a16="http://schemas.microsoft.com/office/drawing/2014/main" id="{5B4FF952-4EC5-4B31-9DBD-83BD67C1A422}"/>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b="1" dirty="0">
                  <a:solidFill>
                    <a:schemeClr val="accent1"/>
                  </a:solidFill>
                </a:rPr>
                <a:t>TITLE GOES HERE</a:t>
              </a:r>
              <a:br>
                <a:rPr lang="en-US" sz="1333" dirty="0">
                  <a:solidFill>
                    <a:schemeClr val="tx1">
                      <a:lumMod val="75000"/>
                      <a:lumOff val="25000"/>
                    </a:schemeClr>
                  </a:solidFill>
                </a:rPr>
              </a:br>
              <a:r>
                <a:rPr lang="en-US" sz="1300" dirty="0">
                  <a:solidFill>
                    <a:schemeClr val="bg1"/>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154" name="Group 153">
            <a:extLst>
              <a:ext uri="{FF2B5EF4-FFF2-40B4-BE49-F238E27FC236}">
                <a16:creationId xmlns:a16="http://schemas.microsoft.com/office/drawing/2014/main" id="{ADB2CCED-F772-4DE8-BEE7-B00B43AAC9E3}"/>
              </a:ext>
            </a:extLst>
          </p:cNvPr>
          <p:cNvGrpSpPr/>
          <p:nvPr/>
        </p:nvGrpSpPr>
        <p:grpSpPr>
          <a:xfrm>
            <a:off x="7142164" y="4966704"/>
            <a:ext cx="4953948" cy="958261"/>
            <a:chOff x="181734" y="3309049"/>
            <a:chExt cx="4953948" cy="958261"/>
          </a:xfrm>
        </p:grpSpPr>
        <p:grpSp>
          <p:nvGrpSpPr>
            <p:cNvPr id="155" name="Group 12">
              <a:extLst>
                <a:ext uri="{FF2B5EF4-FFF2-40B4-BE49-F238E27FC236}">
                  <a16:creationId xmlns:a16="http://schemas.microsoft.com/office/drawing/2014/main" id="{D9AF70F3-BECA-4226-8A16-1C57DB5242E8}"/>
                </a:ext>
              </a:extLst>
            </p:cNvPr>
            <p:cNvGrpSpPr/>
            <p:nvPr/>
          </p:nvGrpSpPr>
          <p:grpSpPr>
            <a:xfrm>
              <a:off x="181734" y="3309049"/>
              <a:ext cx="4794425" cy="863048"/>
              <a:chOff x="648100" y="3562350"/>
              <a:chExt cx="3096470" cy="914400"/>
            </a:xfrm>
          </p:grpSpPr>
          <p:sp>
            <p:nvSpPr>
              <p:cNvPr id="157" name="Rectangle 156">
                <a:extLst>
                  <a:ext uri="{FF2B5EF4-FFF2-40B4-BE49-F238E27FC236}">
                    <a16:creationId xmlns:a16="http://schemas.microsoft.com/office/drawing/2014/main" id="{061321B0-12FE-420F-97DD-E7A8EC29A6AB}"/>
                  </a:ext>
                </a:extLst>
              </p:cNvPr>
              <p:cNvSpPr/>
              <p:nvPr/>
            </p:nvSpPr>
            <p:spPr>
              <a:xfrm>
                <a:off x="800500" y="3562350"/>
                <a:ext cx="2944070" cy="9144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a:extLst>
                  <a:ext uri="{FF2B5EF4-FFF2-40B4-BE49-F238E27FC236}">
                    <a16:creationId xmlns:a16="http://schemas.microsoft.com/office/drawing/2014/main" id="{3AE7841D-942D-418D-BC2A-1E761161C27E}"/>
                  </a:ext>
                </a:extLst>
              </p:cNvPr>
              <p:cNvSpPr/>
              <p:nvPr/>
            </p:nvSpPr>
            <p:spPr>
              <a:xfrm>
                <a:off x="648100" y="3562350"/>
                <a:ext cx="152400" cy="914400"/>
              </a:xfrm>
              <a:prstGeom prst="rect">
                <a:avLst/>
              </a:prstGeom>
              <a:solidFill>
                <a:srgbClr val="ED7D31"/>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6" name="Footer Text">
              <a:extLst>
                <a:ext uri="{FF2B5EF4-FFF2-40B4-BE49-F238E27FC236}">
                  <a16:creationId xmlns:a16="http://schemas.microsoft.com/office/drawing/2014/main" id="{B3756F6C-AF4C-4D5C-8BCB-54C1058C3ED2}"/>
                </a:ext>
              </a:extLst>
            </p:cNvPr>
            <p:cNvSpPr txBox="1"/>
            <p:nvPr/>
          </p:nvSpPr>
          <p:spPr>
            <a:xfrm>
              <a:off x="616117" y="3415858"/>
              <a:ext cx="4519565" cy="851452"/>
            </a:xfrm>
            <a:prstGeom prst="rect">
              <a:avLst/>
            </a:prstGeom>
            <a:noFill/>
          </p:spPr>
          <p:txBody>
            <a:bodyPr wrap="square" lIns="0" tIns="0" rIns="0" bIns="0" rtlCol="0">
              <a:spAutoFit/>
            </a:bodyPr>
            <a:lstStyle/>
            <a:p>
              <a:r>
                <a:rPr lang="en-US" sz="1600" b="1" dirty="0">
                  <a:solidFill>
                    <a:srgbClr val="ED7D31"/>
                  </a:solidFill>
                </a:rPr>
                <a:t>TITLE GOES HERE</a:t>
              </a:r>
              <a:br>
                <a:rPr lang="en-US" sz="1333" dirty="0">
                  <a:solidFill>
                    <a:schemeClr val="tx1">
                      <a:lumMod val="75000"/>
                      <a:lumOff val="25000"/>
                    </a:schemeClr>
                  </a:solidFill>
                </a:rPr>
              </a:br>
              <a:r>
                <a:rPr lang="en-US" sz="1300" dirty="0">
                  <a:solidFill>
                    <a:schemeClr val="bg1"/>
                  </a:solidFill>
                  <a:latin typeface="Calibri" panose="020F0502020204030204" pitchFamily="34" charset="0"/>
                </a:rPr>
                <a:t>Lorem ipsum dolor sit amet, consectetur adipiscing elit, sed do eiusmod tempor incididunt ut labore et dolore magna aliqua. </a:t>
              </a:r>
            </a:p>
            <a:p>
              <a:endParaRPr lang="en-US" sz="1333" dirty="0">
                <a:solidFill>
                  <a:schemeClr val="tx1">
                    <a:lumMod val="75000"/>
                    <a:lumOff val="25000"/>
                  </a:schemeClr>
                </a:solidFill>
              </a:endParaRPr>
            </a:p>
          </p:txBody>
        </p:sp>
      </p:grpSp>
      <p:grpSp>
        <p:nvGrpSpPr>
          <p:cNvPr id="165" name="Group 164">
            <a:extLst>
              <a:ext uri="{FF2B5EF4-FFF2-40B4-BE49-F238E27FC236}">
                <a16:creationId xmlns:a16="http://schemas.microsoft.com/office/drawing/2014/main" id="{F6017F91-444A-4AB4-AA05-15B0D4F52BE4}"/>
              </a:ext>
            </a:extLst>
          </p:cNvPr>
          <p:cNvGrpSpPr/>
          <p:nvPr/>
        </p:nvGrpSpPr>
        <p:grpSpPr>
          <a:xfrm>
            <a:off x="1944184" y="5984189"/>
            <a:ext cx="4254555" cy="565637"/>
            <a:chOff x="5468977" y="3386996"/>
            <a:chExt cx="3190916" cy="424228"/>
          </a:xfrm>
        </p:grpSpPr>
        <p:grpSp>
          <p:nvGrpSpPr>
            <p:cNvPr id="166" name="Group 65">
              <a:extLst>
                <a:ext uri="{FF2B5EF4-FFF2-40B4-BE49-F238E27FC236}">
                  <a16:creationId xmlns:a16="http://schemas.microsoft.com/office/drawing/2014/main" id="{E03E3020-3102-4118-A9A1-B5A2925F2908}"/>
                </a:ext>
              </a:extLst>
            </p:cNvPr>
            <p:cNvGrpSpPr/>
            <p:nvPr/>
          </p:nvGrpSpPr>
          <p:grpSpPr>
            <a:xfrm>
              <a:off x="6515536" y="3393654"/>
              <a:ext cx="2144357" cy="417570"/>
              <a:chOff x="6172200" y="3358327"/>
              <a:chExt cx="2144357" cy="417570"/>
            </a:xfrm>
            <a:solidFill>
              <a:schemeClr val="tx2">
                <a:lumMod val="25000"/>
                <a:lumOff val="75000"/>
              </a:schemeClr>
            </a:solidFill>
          </p:grpSpPr>
          <p:sp>
            <p:nvSpPr>
              <p:cNvPr id="168" name="Freeform 157">
                <a:extLst>
                  <a:ext uri="{FF2B5EF4-FFF2-40B4-BE49-F238E27FC236}">
                    <a16:creationId xmlns:a16="http://schemas.microsoft.com/office/drawing/2014/main" id="{F293EB89-A340-48F1-B8C6-FB931AC49F0A}"/>
                  </a:ext>
                </a:extLst>
              </p:cNvPr>
              <p:cNvSpPr>
                <a:spLocks noChangeArrowheads="1"/>
              </p:cNvSpPr>
              <p:nvPr/>
            </p:nvSpPr>
            <p:spPr bwMode="auto">
              <a:xfrm>
                <a:off x="61722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69" name="Freeform 158">
                <a:extLst>
                  <a:ext uri="{FF2B5EF4-FFF2-40B4-BE49-F238E27FC236}">
                    <a16:creationId xmlns:a16="http://schemas.microsoft.com/office/drawing/2014/main" id="{EFA2A54C-534B-4F23-B5CC-38E28C745486}"/>
                  </a:ext>
                </a:extLst>
              </p:cNvPr>
              <p:cNvSpPr>
                <a:spLocks noChangeArrowheads="1"/>
              </p:cNvSpPr>
              <p:nvPr/>
            </p:nvSpPr>
            <p:spPr bwMode="auto">
              <a:xfrm>
                <a:off x="6392333"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0" name="Freeform 159">
                <a:extLst>
                  <a:ext uri="{FF2B5EF4-FFF2-40B4-BE49-F238E27FC236}">
                    <a16:creationId xmlns:a16="http://schemas.microsoft.com/office/drawing/2014/main" id="{2E05B99E-FF0C-4E1A-B4FB-B4B2A21F5928}"/>
                  </a:ext>
                </a:extLst>
              </p:cNvPr>
              <p:cNvSpPr>
                <a:spLocks noChangeArrowheads="1"/>
              </p:cNvSpPr>
              <p:nvPr/>
            </p:nvSpPr>
            <p:spPr bwMode="auto">
              <a:xfrm>
                <a:off x="6612466"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1" name="Freeform 160">
                <a:extLst>
                  <a:ext uri="{FF2B5EF4-FFF2-40B4-BE49-F238E27FC236}">
                    <a16:creationId xmlns:a16="http://schemas.microsoft.com/office/drawing/2014/main" id="{7A783EE7-C134-42B5-9D14-CA0496AAA9C9}"/>
                  </a:ext>
                </a:extLst>
              </p:cNvPr>
              <p:cNvSpPr>
                <a:spLocks noChangeArrowheads="1"/>
              </p:cNvSpPr>
              <p:nvPr/>
            </p:nvSpPr>
            <p:spPr bwMode="auto">
              <a:xfrm>
                <a:off x="6832599"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2" name="Freeform 161">
                <a:extLst>
                  <a:ext uri="{FF2B5EF4-FFF2-40B4-BE49-F238E27FC236}">
                    <a16:creationId xmlns:a16="http://schemas.microsoft.com/office/drawing/2014/main" id="{F3B52967-0434-4B21-8EBA-3C6DE8C80110}"/>
                  </a:ext>
                </a:extLst>
              </p:cNvPr>
              <p:cNvSpPr>
                <a:spLocks noChangeArrowheads="1"/>
              </p:cNvSpPr>
              <p:nvPr/>
            </p:nvSpPr>
            <p:spPr bwMode="auto">
              <a:xfrm>
                <a:off x="7052732"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3" name="Freeform 162">
                <a:extLst>
                  <a:ext uri="{FF2B5EF4-FFF2-40B4-BE49-F238E27FC236}">
                    <a16:creationId xmlns:a16="http://schemas.microsoft.com/office/drawing/2014/main" id="{EE798332-D1C1-4F54-830D-8A2796A60B76}"/>
                  </a:ext>
                </a:extLst>
              </p:cNvPr>
              <p:cNvSpPr>
                <a:spLocks noChangeArrowheads="1"/>
              </p:cNvSpPr>
              <p:nvPr/>
            </p:nvSpPr>
            <p:spPr bwMode="auto">
              <a:xfrm>
                <a:off x="7272865"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4" name="Freeform 163">
                <a:extLst>
                  <a:ext uri="{FF2B5EF4-FFF2-40B4-BE49-F238E27FC236}">
                    <a16:creationId xmlns:a16="http://schemas.microsoft.com/office/drawing/2014/main" id="{F728274F-6812-4B8C-871E-4E68088AD889}"/>
                  </a:ext>
                </a:extLst>
              </p:cNvPr>
              <p:cNvSpPr>
                <a:spLocks noChangeArrowheads="1"/>
              </p:cNvSpPr>
              <p:nvPr/>
            </p:nvSpPr>
            <p:spPr bwMode="auto">
              <a:xfrm>
                <a:off x="7492998"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5" name="Freeform 164">
                <a:extLst>
                  <a:ext uri="{FF2B5EF4-FFF2-40B4-BE49-F238E27FC236}">
                    <a16:creationId xmlns:a16="http://schemas.microsoft.com/office/drawing/2014/main" id="{05D4EECC-FE6F-447D-9B3D-A5685C252D75}"/>
                  </a:ext>
                </a:extLst>
              </p:cNvPr>
              <p:cNvSpPr>
                <a:spLocks noChangeArrowheads="1"/>
              </p:cNvSpPr>
              <p:nvPr/>
            </p:nvSpPr>
            <p:spPr bwMode="auto">
              <a:xfrm>
                <a:off x="7713131"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6" name="Freeform 165">
                <a:extLst>
                  <a:ext uri="{FF2B5EF4-FFF2-40B4-BE49-F238E27FC236}">
                    <a16:creationId xmlns:a16="http://schemas.microsoft.com/office/drawing/2014/main" id="{374E10BF-5CF5-4E77-9ABE-4946D51B319E}"/>
                  </a:ext>
                </a:extLst>
              </p:cNvPr>
              <p:cNvSpPr>
                <a:spLocks noChangeArrowheads="1"/>
              </p:cNvSpPr>
              <p:nvPr/>
            </p:nvSpPr>
            <p:spPr bwMode="auto">
              <a:xfrm>
                <a:off x="7933264"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77" name="Freeform 166">
                <a:extLst>
                  <a:ext uri="{FF2B5EF4-FFF2-40B4-BE49-F238E27FC236}">
                    <a16:creationId xmlns:a16="http://schemas.microsoft.com/office/drawing/2014/main" id="{9A91798C-6189-4F22-A01E-FC225922DCB0}"/>
                  </a:ext>
                </a:extLst>
              </p:cNvPr>
              <p:cNvSpPr>
                <a:spLocks noChangeArrowheads="1"/>
              </p:cNvSpPr>
              <p:nvPr/>
            </p:nvSpPr>
            <p:spPr bwMode="auto">
              <a:xfrm>
                <a:off x="8153400" y="3358327"/>
                <a:ext cx="163157" cy="417570"/>
              </a:xfrm>
              <a:custGeom>
                <a:avLst/>
                <a:gdLst>
                  <a:gd name="connsiteX0" fmla="*/ 42465 w 163157"/>
                  <a:gd name="connsiteY0" fmla="*/ 70516 h 417570"/>
                  <a:gd name="connsiteX1" fmla="*/ 122927 w 163157"/>
                  <a:gd name="connsiteY1" fmla="*/ 72784 h 417570"/>
                  <a:gd name="connsiteX2" fmla="*/ 163157 w 163157"/>
                  <a:gd name="connsiteY2" fmla="*/ 104541 h 417570"/>
                  <a:gd name="connsiteX3" fmla="*/ 163157 w 163157"/>
                  <a:gd name="connsiteY3" fmla="*/ 106809 h 417570"/>
                  <a:gd name="connsiteX4" fmla="*/ 163157 w 163157"/>
                  <a:gd name="connsiteY4" fmla="*/ 111346 h 417570"/>
                  <a:gd name="connsiteX5" fmla="*/ 163157 w 163157"/>
                  <a:gd name="connsiteY5" fmla="*/ 227031 h 417570"/>
                  <a:gd name="connsiteX6" fmla="*/ 147512 w 163157"/>
                  <a:gd name="connsiteY6" fmla="*/ 240641 h 417570"/>
                  <a:gd name="connsiteX7" fmla="*/ 134102 w 163157"/>
                  <a:gd name="connsiteY7" fmla="*/ 227031 h 417570"/>
                  <a:gd name="connsiteX8" fmla="*/ 134102 w 163157"/>
                  <a:gd name="connsiteY8" fmla="*/ 127224 h 417570"/>
                  <a:gd name="connsiteX9" fmla="*/ 122927 w 163157"/>
                  <a:gd name="connsiteY9" fmla="*/ 127224 h 417570"/>
                  <a:gd name="connsiteX10" fmla="*/ 122927 w 163157"/>
                  <a:gd name="connsiteY10" fmla="*/ 222494 h 417570"/>
                  <a:gd name="connsiteX11" fmla="*/ 122927 w 163157"/>
                  <a:gd name="connsiteY11" fmla="*/ 224762 h 417570"/>
                  <a:gd name="connsiteX12" fmla="*/ 122927 w 163157"/>
                  <a:gd name="connsiteY12" fmla="*/ 399424 h 417570"/>
                  <a:gd name="connsiteX13" fmla="*/ 105047 w 163157"/>
                  <a:gd name="connsiteY13" fmla="*/ 417570 h 417570"/>
                  <a:gd name="connsiteX14" fmla="*/ 87166 w 163157"/>
                  <a:gd name="connsiteY14" fmla="*/ 399424 h 417570"/>
                  <a:gd name="connsiteX15" fmla="*/ 87166 w 163157"/>
                  <a:gd name="connsiteY15" fmla="*/ 247446 h 417570"/>
                  <a:gd name="connsiteX16" fmla="*/ 75991 w 163157"/>
                  <a:gd name="connsiteY16" fmla="*/ 247446 h 417570"/>
                  <a:gd name="connsiteX17" fmla="*/ 75991 w 163157"/>
                  <a:gd name="connsiteY17" fmla="*/ 399424 h 417570"/>
                  <a:gd name="connsiteX18" fmla="*/ 58111 w 163157"/>
                  <a:gd name="connsiteY18" fmla="*/ 417570 h 417570"/>
                  <a:gd name="connsiteX19" fmla="*/ 40230 w 163157"/>
                  <a:gd name="connsiteY19" fmla="*/ 399424 h 417570"/>
                  <a:gd name="connsiteX20" fmla="*/ 40230 w 163157"/>
                  <a:gd name="connsiteY20" fmla="*/ 227031 h 417570"/>
                  <a:gd name="connsiteX21" fmla="*/ 40230 w 163157"/>
                  <a:gd name="connsiteY21" fmla="*/ 224762 h 417570"/>
                  <a:gd name="connsiteX22" fmla="*/ 40230 w 163157"/>
                  <a:gd name="connsiteY22" fmla="*/ 127224 h 417570"/>
                  <a:gd name="connsiteX23" fmla="*/ 26820 w 163157"/>
                  <a:gd name="connsiteY23" fmla="*/ 127224 h 417570"/>
                  <a:gd name="connsiteX24" fmla="*/ 26820 w 163157"/>
                  <a:gd name="connsiteY24" fmla="*/ 227031 h 417570"/>
                  <a:gd name="connsiteX25" fmla="*/ 13410 w 163157"/>
                  <a:gd name="connsiteY25" fmla="*/ 240641 h 417570"/>
                  <a:gd name="connsiteX26" fmla="*/ 0 w 163157"/>
                  <a:gd name="connsiteY26" fmla="*/ 227031 h 417570"/>
                  <a:gd name="connsiteX27" fmla="*/ 0 w 163157"/>
                  <a:gd name="connsiteY27" fmla="*/ 111346 h 417570"/>
                  <a:gd name="connsiteX28" fmla="*/ 0 w 163157"/>
                  <a:gd name="connsiteY28" fmla="*/ 106809 h 417570"/>
                  <a:gd name="connsiteX29" fmla="*/ 42465 w 163157"/>
                  <a:gd name="connsiteY29" fmla="*/ 70516 h 417570"/>
                  <a:gd name="connsiteX30" fmla="*/ 80888 w 163157"/>
                  <a:gd name="connsiteY30" fmla="*/ 0 h 417570"/>
                  <a:gd name="connsiteX31" fmla="*/ 113382 w 163157"/>
                  <a:gd name="connsiteY31" fmla="*/ 33185 h 417570"/>
                  <a:gd name="connsiteX32" fmla="*/ 80888 w 163157"/>
                  <a:gd name="connsiteY32" fmla="*/ 66370 h 417570"/>
                  <a:gd name="connsiteX33" fmla="*/ 48394 w 163157"/>
                  <a:gd name="connsiteY33" fmla="*/ 33185 h 417570"/>
                  <a:gd name="connsiteX34" fmla="*/ 80888 w 163157"/>
                  <a:gd name="connsiteY34" fmla="*/ 0 h 4175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63157" h="417570">
                    <a:moveTo>
                      <a:pt x="42465" y="70516"/>
                    </a:moveTo>
                    <a:cubicBezTo>
                      <a:pt x="42465" y="70516"/>
                      <a:pt x="42465" y="70516"/>
                      <a:pt x="122927" y="72784"/>
                    </a:cubicBezTo>
                    <a:cubicBezTo>
                      <a:pt x="149747" y="72784"/>
                      <a:pt x="163157" y="93199"/>
                      <a:pt x="163157" y="104541"/>
                    </a:cubicBezTo>
                    <a:cubicBezTo>
                      <a:pt x="163157" y="104541"/>
                      <a:pt x="163157" y="104541"/>
                      <a:pt x="163157" y="106809"/>
                    </a:cubicBezTo>
                    <a:cubicBezTo>
                      <a:pt x="163157" y="106809"/>
                      <a:pt x="163157" y="106809"/>
                      <a:pt x="163157" y="111346"/>
                    </a:cubicBezTo>
                    <a:cubicBezTo>
                      <a:pt x="163157" y="111346"/>
                      <a:pt x="163157" y="111346"/>
                      <a:pt x="163157" y="227031"/>
                    </a:cubicBezTo>
                    <a:cubicBezTo>
                      <a:pt x="163157" y="236104"/>
                      <a:pt x="156452" y="240641"/>
                      <a:pt x="147512" y="240641"/>
                    </a:cubicBezTo>
                    <a:cubicBezTo>
                      <a:pt x="140807" y="240641"/>
                      <a:pt x="134102" y="236104"/>
                      <a:pt x="134102" y="227031"/>
                    </a:cubicBezTo>
                    <a:cubicBezTo>
                      <a:pt x="134102" y="227031"/>
                      <a:pt x="134102" y="227031"/>
                      <a:pt x="134102" y="127224"/>
                    </a:cubicBezTo>
                    <a:cubicBezTo>
                      <a:pt x="134102" y="127224"/>
                      <a:pt x="134102" y="127224"/>
                      <a:pt x="122927" y="127224"/>
                    </a:cubicBezTo>
                    <a:cubicBezTo>
                      <a:pt x="122927" y="127224"/>
                      <a:pt x="122927" y="127224"/>
                      <a:pt x="122927" y="222494"/>
                    </a:cubicBezTo>
                    <a:cubicBezTo>
                      <a:pt x="122927" y="222494"/>
                      <a:pt x="122927" y="222494"/>
                      <a:pt x="122927" y="224762"/>
                    </a:cubicBezTo>
                    <a:cubicBezTo>
                      <a:pt x="122927" y="224762"/>
                      <a:pt x="122927" y="224762"/>
                      <a:pt x="122927" y="399424"/>
                    </a:cubicBezTo>
                    <a:cubicBezTo>
                      <a:pt x="122927" y="410765"/>
                      <a:pt x="116222" y="417570"/>
                      <a:pt x="105047" y="417570"/>
                    </a:cubicBezTo>
                    <a:cubicBezTo>
                      <a:pt x="93871" y="417570"/>
                      <a:pt x="87166" y="410765"/>
                      <a:pt x="87166" y="399424"/>
                    </a:cubicBezTo>
                    <a:cubicBezTo>
                      <a:pt x="87166" y="399424"/>
                      <a:pt x="87166" y="399424"/>
                      <a:pt x="87166" y="247446"/>
                    </a:cubicBezTo>
                    <a:cubicBezTo>
                      <a:pt x="87166" y="247446"/>
                      <a:pt x="87166" y="247446"/>
                      <a:pt x="75991" y="247446"/>
                    </a:cubicBezTo>
                    <a:cubicBezTo>
                      <a:pt x="75991" y="247446"/>
                      <a:pt x="75991" y="247446"/>
                      <a:pt x="75991" y="399424"/>
                    </a:cubicBezTo>
                    <a:cubicBezTo>
                      <a:pt x="75991" y="410765"/>
                      <a:pt x="69286" y="417570"/>
                      <a:pt x="58111" y="417570"/>
                    </a:cubicBezTo>
                    <a:cubicBezTo>
                      <a:pt x="46935" y="417570"/>
                      <a:pt x="40230" y="410765"/>
                      <a:pt x="40230" y="399424"/>
                    </a:cubicBezTo>
                    <a:cubicBezTo>
                      <a:pt x="40230" y="399424"/>
                      <a:pt x="40230" y="399424"/>
                      <a:pt x="40230" y="227031"/>
                    </a:cubicBezTo>
                    <a:cubicBezTo>
                      <a:pt x="40230" y="227031"/>
                      <a:pt x="40230" y="224762"/>
                      <a:pt x="40230" y="224762"/>
                    </a:cubicBezTo>
                    <a:cubicBezTo>
                      <a:pt x="40230" y="224762"/>
                      <a:pt x="40230" y="224762"/>
                      <a:pt x="40230" y="127224"/>
                    </a:cubicBezTo>
                    <a:cubicBezTo>
                      <a:pt x="40230" y="127224"/>
                      <a:pt x="40230" y="127224"/>
                      <a:pt x="26820" y="127224"/>
                    </a:cubicBezTo>
                    <a:cubicBezTo>
                      <a:pt x="26820" y="127224"/>
                      <a:pt x="26820" y="127224"/>
                      <a:pt x="26820" y="227031"/>
                    </a:cubicBezTo>
                    <a:cubicBezTo>
                      <a:pt x="26820" y="236104"/>
                      <a:pt x="22350" y="240641"/>
                      <a:pt x="13410" y="240641"/>
                    </a:cubicBezTo>
                    <a:cubicBezTo>
                      <a:pt x="6705" y="240641"/>
                      <a:pt x="0" y="236104"/>
                      <a:pt x="0" y="227031"/>
                    </a:cubicBezTo>
                    <a:cubicBezTo>
                      <a:pt x="0" y="227031"/>
                      <a:pt x="0" y="227031"/>
                      <a:pt x="0" y="111346"/>
                    </a:cubicBezTo>
                    <a:cubicBezTo>
                      <a:pt x="0" y="111346"/>
                      <a:pt x="0" y="111346"/>
                      <a:pt x="0" y="106809"/>
                    </a:cubicBezTo>
                    <a:cubicBezTo>
                      <a:pt x="0" y="97736"/>
                      <a:pt x="11175" y="72784"/>
                      <a:pt x="42465" y="70516"/>
                    </a:cubicBezTo>
                    <a:close/>
                    <a:moveTo>
                      <a:pt x="80888" y="0"/>
                    </a:moveTo>
                    <a:cubicBezTo>
                      <a:pt x="98834" y="0"/>
                      <a:pt x="113382" y="14857"/>
                      <a:pt x="113382" y="33185"/>
                    </a:cubicBezTo>
                    <a:cubicBezTo>
                      <a:pt x="113382" y="51513"/>
                      <a:pt x="98834" y="66370"/>
                      <a:pt x="80888" y="66370"/>
                    </a:cubicBezTo>
                    <a:cubicBezTo>
                      <a:pt x="62942" y="66370"/>
                      <a:pt x="48394" y="51513"/>
                      <a:pt x="48394" y="33185"/>
                    </a:cubicBezTo>
                    <a:cubicBezTo>
                      <a:pt x="48394" y="14857"/>
                      <a:pt x="62942" y="0"/>
                      <a:pt x="8088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167" name="Rectangle 166">
              <a:extLst>
                <a:ext uri="{FF2B5EF4-FFF2-40B4-BE49-F238E27FC236}">
                  <a16:creationId xmlns:a16="http://schemas.microsoft.com/office/drawing/2014/main" id="{AD6CFABB-87A2-49B6-9BAD-BFE1391E595C}"/>
                </a:ext>
              </a:extLst>
            </p:cNvPr>
            <p:cNvSpPr/>
            <p:nvPr/>
          </p:nvSpPr>
          <p:spPr>
            <a:xfrm>
              <a:off x="5468977" y="3386996"/>
              <a:ext cx="983258" cy="369332"/>
            </a:xfrm>
            <a:prstGeom prst="rect">
              <a:avLst/>
            </a:prstGeom>
          </p:spPr>
          <p:txBody>
            <a:bodyPr wrap="square" lIns="0" tIns="0" rIns="0" bIns="0">
              <a:spAutoFit/>
            </a:bodyPr>
            <a:lstStyle/>
            <a:p>
              <a:pPr algn="ctr"/>
              <a:r>
                <a:rPr lang="en-US" sz="3200" b="1" dirty="0">
                  <a:solidFill>
                    <a:schemeClr val="bg1">
                      <a:lumMod val="85000"/>
                    </a:schemeClr>
                  </a:solidFill>
                </a:rPr>
                <a:t>40/60</a:t>
              </a:r>
            </a:p>
          </p:txBody>
        </p:sp>
      </p:grpSp>
      <p:grpSp>
        <p:nvGrpSpPr>
          <p:cNvPr id="178" name="Group 177">
            <a:extLst>
              <a:ext uri="{FF2B5EF4-FFF2-40B4-BE49-F238E27FC236}">
                <a16:creationId xmlns:a16="http://schemas.microsoft.com/office/drawing/2014/main" id="{D641007D-E460-42B2-90DF-10B4A84729C6}"/>
              </a:ext>
            </a:extLst>
          </p:cNvPr>
          <p:cNvGrpSpPr/>
          <p:nvPr/>
        </p:nvGrpSpPr>
        <p:grpSpPr>
          <a:xfrm>
            <a:off x="7479152" y="5996590"/>
            <a:ext cx="4046917" cy="563614"/>
            <a:chOff x="5651612" y="3956507"/>
            <a:chExt cx="3035188" cy="422711"/>
          </a:xfrm>
        </p:grpSpPr>
        <p:grpSp>
          <p:nvGrpSpPr>
            <p:cNvPr id="179" name="Group 78">
              <a:extLst>
                <a:ext uri="{FF2B5EF4-FFF2-40B4-BE49-F238E27FC236}">
                  <a16:creationId xmlns:a16="http://schemas.microsoft.com/office/drawing/2014/main" id="{51C02E43-2CE0-4935-9477-7061130E9224}"/>
                </a:ext>
              </a:extLst>
            </p:cNvPr>
            <p:cNvGrpSpPr/>
            <p:nvPr/>
          </p:nvGrpSpPr>
          <p:grpSpPr>
            <a:xfrm>
              <a:off x="6515536" y="3964683"/>
              <a:ext cx="2171264" cy="414535"/>
              <a:chOff x="6172200" y="3867150"/>
              <a:chExt cx="2171264" cy="414535"/>
            </a:xfrm>
            <a:solidFill>
              <a:schemeClr val="tx2">
                <a:lumMod val="25000"/>
                <a:lumOff val="75000"/>
              </a:schemeClr>
            </a:solidFill>
          </p:grpSpPr>
          <p:sp>
            <p:nvSpPr>
              <p:cNvPr id="181" name="Freeform 170">
                <a:extLst>
                  <a:ext uri="{FF2B5EF4-FFF2-40B4-BE49-F238E27FC236}">
                    <a16:creationId xmlns:a16="http://schemas.microsoft.com/office/drawing/2014/main" id="{A018E526-B1DB-4653-9A04-B2699E8DD1D3}"/>
                  </a:ext>
                </a:extLst>
              </p:cNvPr>
              <p:cNvSpPr>
                <a:spLocks/>
              </p:cNvSpPr>
              <p:nvPr/>
            </p:nvSpPr>
            <p:spPr bwMode="auto">
              <a:xfrm>
                <a:off x="61722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2" name="Freeform 171">
                <a:extLst>
                  <a:ext uri="{FF2B5EF4-FFF2-40B4-BE49-F238E27FC236}">
                    <a16:creationId xmlns:a16="http://schemas.microsoft.com/office/drawing/2014/main" id="{637B8C7F-FB29-4961-A138-E50DCBA4B499}"/>
                  </a:ext>
                </a:extLst>
              </p:cNvPr>
              <p:cNvSpPr>
                <a:spLocks/>
              </p:cNvSpPr>
              <p:nvPr/>
            </p:nvSpPr>
            <p:spPr bwMode="auto">
              <a:xfrm>
                <a:off x="6392333"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3" name="Freeform 172">
                <a:extLst>
                  <a:ext uri="{FF2B5EF4-FFF2-40B4-BE49-F238E27FC236}">
                    <a16:creationId xmlns:a16="http://schemas.microsoft.com/office/drawing/2014/main" id="{088A0368-BA39-400E-9ED4-DCD4E6AAA947}"/>
                  </a:ext>
                </a:extLst>
              </p:cNvPr>
              <p:cNvSpPr>
                <a:spLocks/>
              </p:cNvSpPr>
              <p:nvPr/>
            </p:nvSpPr>
            <p:spPr bwMode="auto">
              <a:xfrm>
                <a:off x="6612466"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4" name="Freeform 173">
                <a:extLst>
                  <a:ext uri="{FF2B5EF4-FFF2-40B4-BE49-F238E27FC236}">
                    <a16:creationId xmlns:a16="http://schemas.microsoft.com/office/drawing/2014/main" id="{FDED5270-7068-4EDA-B24A-ADBB50CE8035}"/>
                  </a:ext>
                </a:extLst>
              </p:cNvPr>
              <p:cNvSpPr>
                <a:spLocks/>
              </p:cNvSpPr>
              <p:nvPr/>
            </p:nvSpPr>
            <p:spPr bwMode="auto">
              <a:xfrm>
                <a:off x="6832599"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5" name="Freeform 174">
                <a:extLst>
                  <a:ext uri="{FF2B5EF4-FFF2-40B4-BE49-F238E27FC236}">
                    <a16:creationId xmlns:a16="http://schemas.microsoft.com/office/drawing/2014/main" id="{C60BD573-6419-4F4E-9747-D012797E22A4}"/>
                  </a:ext>
                </a:extLst>
              </p:cNvPr>
              <p:cNvSpPr>
                <a:spLocks/>
              </p:cNvSpPr>
              <p:nvPr/>
            </p:nvSpPr>
            <p:spPr bwMode="auto">
              <a:xfrm>
                <a:off x="7052732"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6" name="Freeform 175">
                <a:extLst>
                  <a:ext uri="{FF2B5EF4-FFF2-40B4-BE49-F238E27FC236}">
                    <a16:creationId xmlns:a16="http://schemas.microsoft.com/office/drawing/2014/main" id="{65B56969-B011-48C2-AE4E-899FD65BDCE0}"/>
                  </a:ext>
                </a:extLst>
              </p:cNvPr>
              <p:cNvSpPr>
                <a:spLocks/>
              </p:cNvSpPr>
              <p:nvPr/>
            </p:nvSpPr>
            <p:spPr bwMode="auto">
              <a:xfrm>
                <a:off x="7272865"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ED7D31"/>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7" name="Freeform 176">
                <a:extLst>
                  <a:ext uri="{FF2B5EF4-FFF2-40B4-BE49-F238E27FC236}">
                    <a16:creationId xmlns:a16="http://schemas.microsoft.com/office/drawing/2014/main" id="{42AF42AC-DE44-4A96-BDCF-09C6FD40916D}"/>
                  </a:ext>
                </a:extLst>
              </p:cNvPr>
              <p:cNvSpPr>
                <a:spLocks/>
              </p:cNvSpPr>
              <p:nvPr/>
            </p:nvSpPr>
            <p:spPr bwMode="auto">
              <a:xfrm>
                <a:off x="7492998"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8" name="Freeform 177">
                <a:extLst>
                  <a:ext uri="{FF2B5EF4-FFF2-40B4-BE49-F238E27FC236}">
                    <a16:creationId xmlns:a16="http://schemas.microsoft.com/office/drawing/2014/main" id="{5BAD95C3-FC09-46D9-86EF-B69B47B7568D}"/>
                  </a:ext>
                </a:extLst>
              </p:cNvPr>
              <p:cNvSpPr>
                <a:spLocks/>
              </p:cNvSpPr>
              <p:nvPr/>
            </p:nvSpPr>
            <p:spPr bwMode="auto">
              <a:xfrm>
                <a:off x="7713131"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89" name="Freeform 178">
                <a:extLst>
                  <a:ext uri="{FF2B5EF4-FFF2-40B4-BE49-F238E27FC236}">
                    <a16:creationId xmlns:a16="http://schemas.microsoft.com/office/drawing/2014/main" id="{92D9C315-B828-4B65-A379-366AE949510A}"/>
                  </a:ext>
                </a:extLst>
              </p:cNvPr>
              <p:cNvSpPr>
                <a:spLocks/>
              </p:cNvSpPr>
              <p:nvPr/>
            </p:nvSpPr>
            <p:spPr bwMode="auto">
              <a:xfrm>
                <a:off x="7933264"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sp>
            <p:nvSpPr>
              <p:cNvPr id="190" name="Freeform 179">
                <a:extLst>
                  <a:ext uri="{FF2B5EF4-FFF2-40B4-BE49-F238E27FC236}">
                    <a16:creationId xmlns:a16="http://schemas.microsoft.com/office/drawing/2014/main" id="{2D07E191-1CD9-480A-A000-8A1F74C1E4BB}"/>
                  </a:ext>
                </a:extLst>
              </p:cNvPr>
              <p:cNvSpPr>
                <a:spLocks/>
              </p:cNvSpPr>
              <p:nvPr/>
            </p:nvSpPr>
            <p:spPr bwMode="auto">
              <a:xfrm>
                <a:off x="8153400" y="3867150"/>
                <a:ext cx="190064" cy="414535"/>
              </a:xfrm>
              <a:custGeom>
                <a:avLst/>
                <a:gdLst>
                  <a:gd name="connsiteX0" fmla="*/ 55427 w 190064"/>
                  <a:gd name="connsiteY0" fmla="*/ 75616 h 414535"/>
                  <a:gd name="connsiteX1" fmla="*/ 132224 w 190064"/>
                  <a:gd name="connsiteY1" fmla="*/ 75616 h 414535"/>
                  <a:gd name="connsiteX2" fmla="*/ 154166 w 190064"/>
                  <a:gd name="connsiteY2" fmla="*/ 95553 h 414535"/>
                  <a:gd name="connsiteX3" fmla="*/ 189273 w 190064"/>
                  <a:gd name="connsiteY3" fmla="*/ 199665 h 414535"/>
                  <a:gd name="connsiteX4" fmla="*/ 180496 w 190064"/>
                  <a:gd name="connsiteY4" fmla="*/ 217386 h 414535"/>
                  <a:gd name="connsiteX5" fmla="*/ 162943 w 190064"/>
                  <a:gd name="connsiteY5" fmla="*/ 208526 h 414535"/>
                  <a:gd name="connsiteX6" fmla="*/ 134418 w 190064"/>
                  <a:gd name="connsiteY6" fmla="*/ 122134 h 414535"/>
                  <a:gd name="connsiteX7" fmla="*/ 132224 w 190064"/>
                  <a:gd name="connsiteY7" fmla="*/ 122134 h 414535"/>
                  <a:gd name="connsiteX8" fmla="*/ 130030 w 190064"/>
                  <a:gd name="connsiteY8" fmla="*/ 122134 h 414535"/>
                  <a:gd name="connsiteX9" fmla="*/ 173914 w 190064"/>
                  <a:gd name="connsiteY9" fmla="*/ 277195 h 414535"/>
                  <a:gd name="connsiteX10" fmla="*/ 132224 w 190064"/>
                  <a:gd name="connsiteY10" fmla="*/ 277195 h 414535"/>
                  <a:gd name="connsiteX11" fmla="*/ 132224 w 190064"/>
                  <a:gd name="connsiteY11" fmla="*/ 399029 h 414535"/>
                  <a:gd name="connsiteX12" fmla="*/ 116864 w 190064"/>
                  <a:gd name="connsiteY12" fmla="*/ 414535 h 414535"/>
                  <a:gd name="connsiteX13" fmla="*/ 99311 w 190064"/>
                  <a:gd name="connsiteY13" fmla="*/ 399029 h 414535"/>
                  <a:gd name="connsiteX14" fmla="*/ 99311 w 190064"/>
                  <a:gd name="connsiteY14" fmla="*/ 277195 h 414535"/>
                  <a:gd name="connsiteX15" fmla="*/ 90534 w 190064"/>
                  <a:gd name="connsiteY15" fmla="*/ 277195 h 414535"/>
                  <a:gd name="connsiteX16" fmla="*/ 90534 w 190064"/>
                  <a:gd name="connsiteY16" fmla="*/ 399029 h 414535"/>
                  <a:gd name="connsiteX17" fmla="*/ 75174 w 190064"/>
                  <a:gd name="connsiteY17" fmla="*/ 414535 h 414535"/>
                  <a:gd name="connsiteX18" fmla="*/ 59815 w 190064"/>
                  <a:gd name="connsiteY18" fmla="*/ 399029 h 414535"/>
                  <a:gd name="connsiteX19" fmla="*/ 59815 w 190064"/>
                  <a:gd name="connsiteY19" fmla="*/ 277195 h 414535"/>
                  <a:gd name="connsiteX20" fmla="*/ 18125 w 190064"/>
                  <a:gd name="connsiteY20" fmla="*/ 277195 h 414535"/>
                  <a:gd name="connsiteX21" fmla="*/ 57621 w 190064"/>
                  <a:gd name="connsiteY21" fmla="*/ 122134 h 414535"/>
                  <a:gd name="connsiteX22" fmla="*/ 55427 w 190064"/>
                  <a:gd name="connsiteY22" fmla="*/ 122134 h 414535"/>
                  <a:gd name="connsiteX23" fmla="*/ 53232 w 190064"/>
                  <a:gd name="connsiteY23" fmla="*/ 122134 h 414535"/>
                  <a:gd name="connsiteX24" fmla="*/ 26902 w 190064"/>
                  <a:gd name="connsiteY24" fmla="*/ 208526 h 414535"/>
                  <a:gd name="connsiteX25" fmla="*/ 9348 w 190064"/>
                  <a:gd name="connsiteY25" fmla="*/ 217386 h 414535"/>
                  <a:gd name="connsiteX26" fmla="*/ 571 w 190064"/>
                  <a:gd name="connsiteY26" fmla="*/ 199665 h 414535"/>
                  <a:gd name="connsiteX27" fmla="*/ 33485 w 190064"/>
                  <a:gd name="connsiteY27" fmla="*/ 91122 h 414535"/>
                  <a:gd name="connsiteX28" fmla="*/ 35679 w 190064"/>
                  <a:gd name="connsiteY28" fmla="*/ 88907 h 414535"/>
                  <a:gd name="connsiteX29" fmla="*/ 37873 w 190064"/>
                  <a:gd name="connsiteY29" fmla="*/ 84477 h 414535"/>
                  <a:gd name="connsiteX30" fmla="*/ 55427 w 190064"/>
                  <a:gd name="connsiteY30" fmla="*/ 75616 h 414535"/>
                  <a:gd name="connsiteX31" fmla="*/ 95598 w 190064"/>
                  <a:gd name="connsiteY31" fmla="*/ 0 h 414535"/>
                  <a:gd name="connsiteX32" fmla="*/ 126655 w 190064"/>
                  <a:gd name="connsiteY32" fmla="*/ 31057 h 414535"/>
                  <a:gd name="connsiteX33" fmla="*/ 95598 w 190064"/>
                  <a:gd name="connsiteY33" fmla="*/ 62114 h 414535"/>
                  <a:gd name="connsiteX34" fmla="*/ 64541 w 190064"/>
                  <a:gd name="connsiteY34" fmla="*/ 31057 h 414535"/>
                  <a:gd name="connsiteX35" fmla="*/ 95598 w 190064"/>
                  <a:gd name="connsiteY35" fmla="*/ 0 h 4145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90064" h="414535">
                    <a:moveTo>
                      <a:pt x="55427" y="75616"/>
                    </a:moveTo>
                    <a:cubicBezTo>
                      <a:pt x="55427" y="75616"/>
                      <a:pt x="55427" y="75616"/>
                      <a:pt x="132224" y="75616"/>
                    </a:cubicBezTo>
                    <a:cubicBezTo>
                      <a:pt x="145389" y="75616"/>
                      <a:pt x="154166" y="84477"/>
                      <a:pt x="154166" y="95553"/>
                    </a:cubicBezTo>
                    <a:cubicBezTo>
                      <a:pt x="154166" y="95553"/>
                      <a:pt x="154166" y="95553"/>
                      <a:pt x="189273" y="199665"/>
                    </a:cubicBezTo>
                    <a:cubicBezTo>
                      <a:pt x="191467" y="206310"/>
                      <a:pt x="189273" y="215171"/>
                      <a:pt x="180496" y="217386"/>
                    </a:cubicBezTo>
                    <a:cubicBezTo>
                      <a:pt x="173914" y="219601"/>
                      <a:pt x="167331" y="215171"/>
                      <a:pt x="162943" y="208526"/>
                    </a:cubicBezTo>
                    <a:cubicBezTo>
                      <a:pt x="162943" y="208526"/>
                      <a:pt x="162943" y="208526"/>
                      <a:pt x="134418" y="122134"/>
                    </a:cubicBezTo>
                    <a:cubicBezTo>
                      <a:pt x="134418" y="122134"/>
                      <a:pt x="134418" y="122134"/>
                      <a:pt x="132224" y="122134"/>
                    </a:cubicBezTo>
                    <a:cubicBezTo>
                      <a:pt x="132224" y="122134"/>
                      <a:pt x="132224" y="122134"/>
                      <a:pt x="130030" y="122134"/>
                    </a:cubicBezTo>
                    <a:cubicBezTo>
                      <a:pt x="130030" y="122134"/>
                      <a:pt x="130030" y="122134"/>
                      <a:pt x="173914" y="277195"/>
                    </a:cubicBezTo>
                    <a:cubicBezTo>
                      <a:pt x="173914" y="277195"/>
                      <a:pt x="173914" y="277195"/>
                      <a:pt x="132224" y="277195"/>
                    </a:cubicBezTo>
                    <a:cubicBezTo>
                      <a:pt x="132224" y="277195"/>
                      <a:pt x="132224" y="277195"/>
                      <a:pt x="132224" y="399029"/>
                    </a:cubicBezTo>
                    <a:cubicBezTo>
                      <a:pt x="132224" y="407890"/>
                      <a:pt x="125641" y="414535"/>
                      <a:pt x="116864" y="414535"/>
                    </a:cubicBezTo>
                    <a:cubicBezTo>
                      <a:pt x="108087" y="414535"/>
                      <a:pt x="99311" y="407890"/>
                      <a:pt x="99311" y="399029"/>
                    </a:cubicBezTo>
                    <a:cubicBezTo>
                      <a:pt x="99311" y="399029"/>
                      <a:pt x="99311" y="399029"/>
                      <a:pt x="99311" y="277195"/>
                    </a:cubicBezTo>
                    <a:cubicBezTo>
                      <a:pt x="99311" y="277195"/>
                      <a:pt x="99311" y="277195"/>
                      <a:pt x="90534" y="277195"/>
                    </a:cubicBezTo>
                    <a:cubicBezTo>
                      <a:pt x="90534" y="277195"/>
                      <a:pt x="90534" y="277195"/>
                      <a:pt x="90534" y="399029"/>
                    </a:cubicBezTo>
                    <a:cubicBezTo>
                      <a:pt x="90534" y="407890"/>
                      <a:pt x="83951" y="414535"/>
                      <a:pt x="75174" y="414535"/>
                    </a:cubicBezTo>
                    <a:cubicBezTo>
                      <a:pt x="66398" y="414535"/>
                      <a:pt x="59815" y="407890"/>
                      <a:pt x="59815" y="399029"/>
                    </a:cubicBezTo>
                    <a:cubicBezTo>
                      <a:pt x="59815" y="399029"/>
                      <a:pt x="59815" y="399029"/>
                      <a:pt x="59815" y="277195"/>
                    </a:cubicBezTo>
                    <a:cubicBezTo>
                      <a:pt x="59815" y="277195"/>
                      <a:pt x="59815" y="277195"/>
                      <a:pt x="18125" y="277195"/>
                    </a:cubicBezTo>
                    <a:cubicBezTo>
                      <a:pt x="18125" y="277195"/>
                      <a:pt x="18125" y="277195"/>
                      <a:pt x="57621" y="122134"/>
                    </a:cubicBezTo>
                    <a:cubicBezTo>
                      <a:pt x="57621" y="122134"/>
                      <a:pt x="57621" y="122134"/>
                      <a:pt x="55427" y="122134"/>
                    </a:cubicBezTo>
                    <a:cubicBezTo>
                      <a:pt x="55427" y="122134"/>
                      <a:pt x="53232" y="122134"/>
                      <a:pt x="53232" y="122134"/>
                    </a:cubicBezTo>
                    <a:cubicBezTo>
                      <a:pt x="53232" y="122134"/>
                      <a:pt x="53232" y="122134"/>
                      <a:pt x="26902" y="208526"/>
                    </a:cubicBezTo>
                    <a:cubicBezTo>
                      <a:pt x="24708" y="215171"/>
                      <a:pt x="15931" y="219601"/>
                      <a:pt x="9348" y="217386"/>
                    </a:cubicBezTo>
                    <a:cubicBezTo>
                      <a:pt x="2766" y="215171"/>
                      <a:pt x="-1623" y="208526"/>
                      <a:pt x="571" y="199665"/>
                    </a:cubicBezTo>
                    <a:cubicBezTo>
                      <a:pt x="571" y="199665"/>
                      <a:pt x="571" y="199665"/>
                      <a:pt x="33485" y="91122"/>
                    </a:cubicBezTo>
                    <a:cubicBezTo>
                      <a:pt x="33485" y="91122"/>
                      <a:pt x="35679" y="91122"/>
                      <a:pt x="35679" y="88907"/>
                    </a:cubicBezTo>
                    <a:cubicBezTo>
                      <a:pt x="35679" y="86692"/>
                      <a:pt x="35679" y="86692"/>
                      <a:pt x="37873" y="84477"/>
                    </a:cubicBezTo>
                    <a:cubicBezTo>
                      <a:pt x="40067" y="77831"/>
                      <a:pt x="48844" y="75616"/>
                      <a:pt x="55427" y="75616"/>
                    </a:cubicBezTo>
                    <a:close/>
                    <a:moveTo>
                      <a:pt x="95598" y="0"/>
                    </a:moveTo>
                    <a:cubicBezTo>
                      <a:pt x="112750" y="0"/>
                      <a:pt x="126655" y="13905"/>
                      <a:pt x="126655" y="31057"/>
                    </a:cubicBezTo>
                    <a:cubicBezTo>
                      <a:pt x="126655" y="48209"/>
                      <a:pt x="112750" y="62114"/>
                      <a:pt x="95598" y="62114"/>
                    </a:cubicBezTo>
                    <a:cubicBezTo>
                      <a:pt x="78446" y="62114"/>
                      <a:pt x="64541" y="48209"/>
                      <a:pt x="64541" y="31057"/>
                    </a:cubicBezTo>
                    <a:cubicBezTo>
                      <a:pt x="64541" y="13905"/>
                      <a:pt x="78446" y="0"/>
                      <a:pt x="95598" y="0"/>
                    </a:cubicBezTo>
                    <a:close/>
                  </a:path>
                </a:pathLst>
              </a:custGeom>
              <a:solidFill>
                <a:srgbClr val="00B0F0"/>
              </a:solidFill>
              <a:ln w="9525">
                <a:noFill/>
                <a:round/>
                <a:headEnd/>
                <a:tailEnd/>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txBody>
              <a:bodyPr vert="horz" wrap="square" lIns="121920" tIns="60960" rIns="121920" bIns="60960" numCol="1" anchor="t" anchorCtr="0" compatLnSpc="1">
                <a:prstTxWarp prst="textNoShape">
                  <a:avLst/>
                </a:prstTxWarp>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dirty="0"/>
              </a:p>
            </p:txBody>
          </p:sp>
        </p:grpSp>
        <p:sp>
          <p:nvSpPr>
            <p:cNvPr id="180" name="Rectangle 179">
              <a:extLst>
                <a:ext uri="{FF2B5EF4-FFF2-40B4-BE49-F238E27FC236}">
                  <a16:creationId xmlns:a16="http://schemas.microsoft.com/office/drawing/2014/main" id="{1EC4D59D-A592-4E84-B303-B399E7F5FDB6}"/>
                </a:ext>
              </a:extLst>
            </p:cNvPr>
            <p:cNvSpPr/>
            <p:nvPr/>
          </p:nvSpPr>
          <p:spPr>
            <a:xfrm>
              <a:off x="5651612" y="3956507"/>
              <a:ext cx="800624" cy="369333"/>
            </a:xfrm>
            <a:prstGeom prst="rect">
              <a:avLst/>
            </a:prstGeom>
          </p:spPr>
          <p:txBody>
            <a:bodyPr wrap="square" lIns="0" tIns="0" rIns="0" bIns="0">
              <a:spAutoFit/>
            </a:bodyPr>
            <a:lstStyle/>
            <a:p>
              <a:pPr algn="ctr"/>
              <a:r>
                <a:rPr lang="en-US" sz="3200" b="1" dirty="0">
                  <a:solidFill>
                    <a:schemeClr val="bg1">
                      <a:lumMod val="85000"/>
                    </a:schemeClr>
                  </a:solidFill>
                </a:rPr>
                <a:t>60/40</a:t>
              </a:r>
            </a:p>
          </p:txBody>
        </p:sp>
      </p:grpSp>
      <p:cxnSp>
        <p:nvCxnSpPr>
          <p:cNvPr id="191" name="Straight Connector 190">
            <a:extLst>
              <a:ext uri="{FF2B5EF4-FFF2-40B4-BE49-F238E27FC236}">
                <a16:creationId xmlns:a16="http://schemas.microsoft.com/office/drawing/2014/main" id="{C32FD6B4-3D49-42D4-982F-4D44384CE1F3}"/>
              </a:ext>
            </a:extLst>
          </p:cNvPr>
          <p:cNvCxnSpPr/>
          <p:nvPr/>
        </p:nvCxnSpPr>
        <p:spPr>
          <a:xfrm>
            <a:off x="3048000" y="1927798"/>
            <a:ext cx="0" cy="246888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92" name="TextBox 191">
            <a:extLst>
              <a:ext uri="{FF2B5EF4-FFF2-40B4-BE49-F238E27FC236}">
                <a16:creationId xmlns:a16="http://schemas.microsoft.com/office/drawing/2014/main" id="{BDAA61D0-7BF4-48C7-8298-EF3B1B7203B8}"/>
              </a:ext>
            </a:extLst>
          </p:cNvPr>
          <p:cNvSpPr txBox="1"/>
          <p:nvPr/>
        </p:nvSpPr>
        <p:spPr>
          <a:xfrm>
            <a:off x="369392" y="1775158"/>
            <a:ext cx="2464501" cy="3123932"/>
          </a:xfrm>
          <a:prstGeom prst="rect">
            <a:avLst/>
          </a:prstGeom>
          <a:noFill/>
        </p:spPr>
        <p:txBody>
          <a:bodyPr wrap="square" rtlCol="0">
            <a:spAutoFit/>
          </a:bodyPr>
          <a:lstStyle/>
          <a:p>
            <a:r>
              <a:rPr lang="en-US" b="1" dirty="0">
                <a:solidFill>
                  <a:schemeClr val="bg1"/>
                </a:solidFill>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8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776592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8"/>
                                        </p:tgtEl>
                                        <p:attrNameLst>
                                          <p:attrName>style.visibility</p:attrName>
                                        </p:attrNameLst>
                                      </p:cBhvr>
                                      <p:to>
                                        <p:strVal val="visible"/>
                                      </p:to>
                                    </p:set>
                                    <p:animEffect transition="in" filter="wipe(left)">
                                      <p:cBhvr>
                                        <p:cTn id="7" dur="500"/>
                                        <p:tgtEl>
                                          <p:spTgt spid="14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92">
                                            <p:txEl>
                                              <p:pRg st="0" end="0"/>
                                            </p:txEl>
                                          </p:spTgt>
                                        </p:tgtEl>
                                        <p:attrNameLst>
                                          <p:attrName>style.visibility</p:attrName>
                                        </p:attrNameLst>
                                      </p:cBhvr>
                                      <p:to>
                                        <p:strVal val="visible"/>
                                      </p:to>
                                    </p:set>
                                    <p:animEffect transition="in" filter="fade">
                                      <p:cBhvr>
                                        <p:cTn id="11" dur="750"/>
                                        <p:tgtEl>
                                          <p:spTgt spid="192">
                                            <p:txEl>
                                              <p:pRg st="0" end="0"/>
                                            </p:txEl>
                                          </p:spTgt>
                                        </p:tgtEl>
                                      </p:cBhvr>
                                    </p:animEffect>
                                    <p:anim calcmode="lin" valueType="num">
                                      <p:cBhvr>
                                        <p:cTn id="12" dur="750" fill="hold"/>
                                        <p:tgtEl>
                                          <p:spTgt spid="192">
                                            <p:txEl>
                                              <p:pRg st="0" end="0"/>
                                            </p:txEl>
                                          </p:spTgt>
                                        </p:tgtEl>
                                        <p:attrNameLst>
                                          <p:attrName>ppt_x</p:attrName>
                                        </p:attrNameLst>
                                      </p:cBhvr>
                                      <p:tavLst>
                                        <p:tav tm="0">
                                          <p:val>
                                            <p:strVal val="#ppt_x"/>
                                          </p:val>
                                        </p:tav>
                                        <p:tav tm="100000">
                                          <p:val>
                                            <p:strVal val="#ppt_x"/>
                                          </p:val>
                                        </p:tav>
                                      </p:tavLst>
                                    </p:anim>
                                    <p:anim calcmode="lin" valueType="num">
                                      <p:cBhvr>
                                        <p:cTn id="13" dur="750" fill="hold"/>
                                        <p:tgtEl>
                                          <p:spTgt spid="192">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192">
                                            <p:txEl>
                                              <p:pRg st="2" end="2"/>
                                            </p:txEl>
                                          </p:spTgt>
                                        </p:tgtEl>
                                        <p:attrNameLst>
                                          <p:attrName>style.visibility</p:attrName>
                                        </p:attrNameLst>
                                      </p:cBhvr>
                                      <p:to>
                                        <p:strVal val="visible"/>
                                      </p:to>
                                    </p:set>
                                    <p:animEffect transition="in" filter="fade">
                                      <p:cBhvr>
                                        <p:cTn id="17" dur="750"/>
                                        <p:tgtEl>
                                          <p:spTgt spid="192">
                                            <p:txEl>
                                              <p:pRg st="2" end="2"/>
                                            </p:txEl>
                                          </p:spTgt>
                                        </p:tgtEl>
                                      </p:cBhvr>
                                    </p:animEffect>
                                    <p:anim calcmode="lin" valueType="num">
                                      <p:cBhvr>
                                        <p:cTn id="18" dur="750" fill="hold"/>
                                        <p:tgtEl>
                                          <p:spTgt spid="192">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192">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192">
                                            <p:txEl>
                                              <p:pRg st="4" end="4"/>
                                            </p:txEl>
                                          </p:spTgt>
                                        </p:tgtEl>
                                        <p:attrNameLst>
                                          <p:attrName>style.visibility</p:attrName>
                                        </p:attrNameLst>
                                      </p:cBhvr>
                                      <p:to>
                                        <p:strVal val="visible"/>
                                      </p:to>
                                    </p:set>
                                    <p:animEffect transition="in" filter="fade">
                                      <p:cBhvr>
                                        <p:cTn id="23" dur="750"/>
                                        <p:tgtEl>
                                          <p:spTgt spid="192">
                                            <p:txEl>
                                              <p:pRg st="4" end="4"/>
                                            </p:txEl>
                                          </p:spTgt>
                                        </p:tgtEl>
                                      </p:cBhvr>
                                    </p:animEffect>
                                    <p:anim calcmode="lin" valueType="num">
                                      <p:cBhvr>
                                        <p:cTn id="24" dur="750" fill="hold"/>
                                        <p:tgtEl>
                                          <p:spTgt spid="192">
                                            <p:txEl>
                                              <p:pRg st="4" end="4"/>
                                            </p:txEl>
                                          </p:spTgt>
                                        </p:tgtEl>
                                        <p:attrNameLst>
                                          <p:attrName>ppt_x</p:attrName>
                                        </p:attrNameLst>
                                      </p:cBhvr>
                                      <p:tavLst>
                                        <p:tav tm="0">
                                          <p:val>
                                            <p:strVal val="#ppt_x"/>
                                          </p:val>
                                        </p:tav>
                                        <p:tav tm="100000">
                                          <p:val>
                                            <p:strVal val="#ppt_x"/>
                                          </p:val>
                                        </p:tav>
                                      </p:tavLst>
                                    </p:anim>
                                    <p:anim calcmode="lin" valueType="num">
                                      <p:cBhvr>
                                        <p:cTn id="25" dur="750" fill="hold"/>
                                        <p:tgtEl>
                                          <p:spTgt spid="192">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 presetClass="entr" presetSubtype="8" fill="hold" nodeType="afterEffect">
                                  <p:stCondLst>
                                    <p:cond delay="0"/>
                                  </p:stCondLst>
                                  <p:childTnLst>
                                    <p:set>
                                      <p:cBhvr>
                                        <p:cTn id="28" dur="1" fill="hold">
                                          <p:stCondLst>
                                            <p:cond delay="0"/>
                                          </p:stCondLst>
                                        </p:cTn>
                                        <p:tgtEl>
                                          <p:spTgt spid="191"/>
                                        </p:tgtEl>
                                        <p:attrNameLst>
                                          <p:attrName>style.visibility</p:attrName>
                                        </p:attrNameLst>
                                      </p:cBhvr>
                                      <p:to>
                                        <p:strVal val="visible"/>
                                      </p:to>
                                    </p:set>
                                    <p:anim calcmode="lin" valueType="num">
                                      <p:cBhvr additive="base">
                                        <p:cTn id="29" dur="500" fill="hold"/>
                                        <p:tgtEl>
                                          <p:spTgt spid="191"/>
                                        </p:tgtEl>
                                        <p:attrNameLst>
                                          <p:attrName>ppt_x</p:attrName>
                                        </p:attrNameLst>
                                      </p:cBhvr>
                                      <p:tavLst>
                                        <p:tav tm="0">
                                          <p:val>
                                            <p:strVal val="0-#ppt_w/2"/>
                                          </p:val>
                                        </p:tav>
                                        <p:tav tm="100000">
                                          <p:val>
                                            <p:strVal val="#ppt_x"/>
                                          </p:val>
                                        </p:tav>
                                      </p:tavLst>
                                    </p:anim>
                                    <p:anim calcmode="lin" valueType="num">
                                      <p:cBhvr additive="base">
                                        <p:cTn id="30" dur="500" fill="hold"/>
                                        <p:tgtEl>
                                          <p:spTgt spid="191"/>
                                        </p:tgtEl>
                                        <p:attrNameLst>
                                          <p:attrName>ppt_y</p:attrName>
                                        </p:attrNameLst>
                                      </p:cBhvr>
                                      <p:tavLst>
                                        <p:tav tm="0">
                                          <p:val>
                                            <p:strVal val="#ppt_y"/>
                                          </p:val>
                                        </p:tav>
                                        <p:tav tm="100000">
                                          <p:val>
                                            <p:strVal val="#ppt_y"/>
                                          </p:val>
                                        </p:tav>
                                      </p:tavLst>
                                    </p:anim>
                                  </p:childTnLst>
                                </p:cTn>
                              </p:par>
                            </p:childTnLst>
                          </p:cTn>
                        </p:par>
                        <p:par>
                          <p:cTn id="31" fill="hold">
                            <p:stCondLst>
                              <p:cond delay="3250"/>
                            </p:stCondLst>
                            <p:childTnLst>
                              <p:par>
                                <p:cTn id="32" presetID="2" presetClass="entr" presetSubtype="4" fill="hold" grpId="0" nodeType="afterEffect">
                                  <p:stCondLst>
                                    <p:cond delay="0"/>
                                  </p:stCondLst>
                                  <p:childTnLst>
                                    <p:set>
                                      <p:cBhvr>
                                        <p:cTn id="33" dur="1" fill="hold">
                                          <p:stCondLst>
                                            <p:cond delay="0"/>
                                          </p:stCondLst>
                                        </p:cTn>
                                        <p:tgtEl>
                                          <p:spTgt spid="3077"/>
                                        </p:tgtEl>
                                        <p:attrNameLst>
                                          <p:attrName>style.visibility</p:attrName>
                                        </p:attrNameLst>
                                      </p:cBhvr>
                                      <p:to>
                                        <p:strVal val="visible"/>
                                      </p:to>
                                    </p:set>
                                    <p:anim calcmode="lin" valueType="num">
                                      <p:cBhvr additive="base">
                                        <p:cTn id="34" dur="1000" fill="hold"/>
                                        <p:tgtEl>
                                          <p:spTgt spid="3077"/>
                                        </p:tgtEl>
                                        <p:attrNameLst>
                                          <p:attrName>ppt_x</p:attrName>
                                        </p:attrNameLst>
                                      </p:cBhvr>
                                      <p:tavLst>
                                        <p:tav tm="0">
                                          <p:val>
                                            <p:strVal val="#ppt_x"/>
                                          </p:val>
                                        </p:tav>
                                        <p:tav tm="100000">
                                          <p:val>
                                            <p:strVal val="#ppt_x"/>
                                          </p:val>
                                        </p:tav>
                                      </p:tavLst>
                                    </p:anim>
                                    <p:anim calcmode="lin" valueType="num">
                                      <p:cBhvr additive="base">
                                        <p:cTn id="35" dur="1000" fill="hold"/>
                                        <p:tgtEl>
                                          <p:spTgt spid="3077"/>
                                        </p:tgtEl>
                                        <p:attrNameLst>
                                          <p:attrName>ppt_y</p:attrName>
                                        </p:attrNameLst>
                                      </p:cBhvr>
                                      <p:tavLst>
                                        <p:tav tm="0">
                                          <p:val>
                                            <p:strVal val="1+#ppt_h/2"/>
                                          </p:val>
                                        </p:tav>
                                        <p:tav tm="100000">
                                          <p:val>
                                            <p:strVal val="#ppt_y"/>
                                          </p:val>
                                        </p:tav>
                                      </p:tavLst>
                                    </p:anim>
                                  </p:childTnLst>
                                </p:cTn>
                              </p:par>
                              <p:par>
                                <p:cTn id="36" presetID="2" presetClass="entr" presetSubtype="4" fill="hold" grpId="0" nodeType="withEffect">
                                  <p:stCondLst>
                                    <p:cond delay="0"/>
                                  </p:stCondLst>
                                  <p:childTnLst>
                                    <p:set>
                                      <p:cBhvr>
                                        <p:cTn id="37" dur="1" fill="hold">
                                          <p:stCondLst>
                                            <p:cond delay="0"/>
                                          </p:stCondLst>
                                        </p:cTn>
                                        <p:tgtEl>
                                          <p:spTgt spid="3078"/>
                                        </p:tgtEl>
                                        <p:attrNameLst>
                                          <p:attrName>style.visibility</p:attrName>
                                        </p:attrNameLst>
                                      </p:cBhvr>
                                      <p:to>
                                        <p:strVal val="visible"/>
                                      </p:to>
                                    </p:set>
                                    <p:anim calcmode="lin" valueType="num">
                                      <p:cBhvr additive="base">
                                        <p:cTn id="38" dur="1000" fill="hold"/>
                                        <p:tgtEl>
                                          <p:spTgt spid="3078"/>
                                        </p:tgtEl>
                                        <p:attrNameLst>
                                          <p:attrName>ppt_x</p:attrName>
                                        </p:attrNameLst>
                                      </p:cBhvr>
                                      <p:tavLst>
                                        <p:tav tm="0">
                                          <p:val>
                                            <p:strVal val="#ppt_x"/>
                                          </p:val>
                                        </p:tav>
                                        <p:tav tm="100000">
                                          <p:val>
                                            <p:strVal val="#ppt_x"/>
                                          </p:val>
                                        </p:tav>
                                      </p:tavLst>
                                    </p:anim>
                                    <p:anim calcmode="lin" valueType="num">
                                      <p:cBhvr additive="base">
                                        <p:cTn id="39" dur="1000" fill="hold"/>
                                        <p:tgtEl>
                                          <p:spTgt spid="3078"/>
                                        </p:tgtEl>
                                        <p:attrNameLst>
                                          <p:attrName>ppt_y</p:attrName>
                                        </p:attrNameLst>
                                      </p:cBhvr>
                                      <p:tavLst>
                                        <p:tav tm="0">
                                          <p:val>
                                            <p:strVal val="1+#ppt_h/2"/>
                                          </p:val>
                                        </p:tav>
                                        <p:tav tm="100000">
                                          <p:val>
                                            <p:strVal val="#ppt_y"/>
                                          </p:val>
                                        </p:tav>
                                      </p:tavLst>
                                    </p:anim>
                                  </p:childTnLst>
                                </p:cTn>
                              </p:par>
                              <p:par>
                                <p:cTn id="40" presetID="2" presetClass="entr" presetSubtype="4" fill="hold" grpId="0" nodeType="withEffect">
                                  <p:stCondLst>
                                    <p:cond delay="0"/>
                                  </p:stCondLst>
                                  <p:childTnLst>
                                    <p:set>
                                      <p:cBhvr>
                                        <p:cTn id="41" dur="1" fill="hold">
                                          <p:stCondLst>
                                            <p:cond delay="0"/>
                                          </p:stCondLst>
                                        </p:cTn>
                                        <p:tgtEl>
                                          <p:spTgt spid="3079"/>
                                        </p:tgtEl>
                                        <p:attrNameLst>
                                          <p:attrName>style.visibility</p:attrName>
                                        </p:attrNameLst>
                                      </p:cBhvr>
                                      <p:to>
                                        <p:strVal val="visible"/>
                                      </p:to>
                                    </p:set>
                                    <p:anim calcmode="lin" valueType="num">
                                      <p:cBhvr additive="base">
                                        <p:cTn id="42" dur="1000" fill="hold"/>
                                        <p:tgtEl>
                                          <p:spTgt spid="3079"/>
                                        </p:tgtEl>
                                        <p:attrNameLst>
                                          <p:attrName>ppt_x</p:attrName>
                                        </p:attrNameLst>
                                      </p:cBhvr>
                                      <p:tavLst>
                                        <p:tav tm="0">
                                          <p:val>
                                            <p:strVal val="#ppt_x"/>
                                          </p:val>
                                        </p:tav>
                                        <p:tav tm="100000">
                                          <p:val>
                                            <p:strVal val="#ppt_x"/>
                                          </p:val>
                                        </p:tav>
                                      </p:tavLst>
                                    </p:anim>
                                    <p:anim calcmode="lin" valueType="num">
                                      <p:cBhvr additive="base">
                                        <p:cTn id="43" dur="1000" fill="hold"/>
                                        <p:tgtEl>
                                          <p:spTgt spid="3079"/>
                                        </p:tgtEl>
                                        <p:attrNameLst>
                                          <p:attrName>ppt_y</p:attrName>
                                        </p:attrNameLst>
                                      </p:cBhvr>
                                      <p:tavLst>
                                        <p:tav tm="0">
                                          <p:val>
                                            <p:strVal val="1+#ppt_h/2"/>
                                          </p:val>
                                        </p:tav>
                                        <p:tav tm="100000">
                                          <p:val>
                                            <p:strVal val="#ppt_y"/>
                                          </p:val>
                                        </p:tav>
                                      </p:tavLst>
                                    </p:anim>
                                  </p:childTnLst>
                                </p:cTn>
                              </p:par>
                              <p:par>
                                <p:cTn id="44" presetID="2" presetClass="entr" presetSubtype="4" fill="hold" grpId="0" nodeType="withEffect">
                                  <p:stCondLst>
                                    <p:cond delay="0"/>
                                  </p:stCondLst>
                                  <p:childTnLst>
                                    <p:set>
                                      <p:cBhvr>
                                        <p:cTn id="45" dur="1" fill="hold">
                                          <p:stCondLst>
                                            <p:cond delay="0"/>
                                          </p:stCondLst>
                                        </p:cTn>
                                        <p:tgtEl>
                                          <p:spTgt spid="3080"/>
                                        </p:tgtEl>
                                        <p:attrNameLst>
                                          <p:attrName>style.visibility</p:attrName>
                                        </p:attrNameLst>
                                      </p:cBhvr>
                                      <p:to>
                                        <p:strVal val="visible"/>
                                      </p:to>
                                    </p:set>
                                    <p:anim calcmode="lin" valueType="num">
                                      <p:cBhvr additive="base">
                                        <p:cTn id="46" dur="1000" fill="hold"/>
                                        <p:tgtEl>
                                          <p:spTgt spid="3080"/>
                                        </p:tgtEl>
                                        <p:attrNameLst>
                                          <p:attrName>ppt_x</p:attrName>
                                        </p:attrNameLst>
                                      </p:cBhvr>
                                      <p:tavLst>
                                        <p:tav tm="0">
                                          <p:val>
                                            <p:strVal val="#ppt_x"/>
                                          </p:val>
                                        </p:tav>
                                        <p:tav tm="100000">
                                          <p:val>
                                            <p:strVal val="#ppt_x"/>
                                          </p:val>
                                        </p:tav>
                                      </p:tavLst>
                                    </p:anim>
                                    <p:anim calcmode="lin" valueType="num">
                                      <p:cBhvr additive="base">
                                        <p:cTn id="47" dur="1000" fill="hold"/>
                                        <p:tgtEl>
                                          <p:spTgt spid="3080"/>
                                        </p:tgtEl>
                                        <p:attrNameLst>
                                          <p:attrName>ppt_y</p:attrName>
                                        </p:attrNameLst>
                                      </p:cBhvr>
                                      <p:tavLst>
                                        <p:tav tm="0">
                                          <p:val>
                                            <p:strVal val="1+#ppt_h/2"/>
                                          </p:val>
                                        </p:tav>
                                        <p:tav tm="100000">
                                          <p:val>
                                            <p:strVal val="#ppt_y"/>
                                          </p:val>
                                        </p:tav>
                                      </p:tavLst>
                                    </p:anim>
                                  </p:childTnLst>
                                </p:cTn>
                              </p:par>
                              <p:par>
                                <p:cTn id="48" presetID="2" presetClass="entr" presetSubtype="4" fill="hold" grpId="0" nodeType="withEffect">
                                  <p:stCondLst>
                                    <p:cond delay="0"/>
                                  </p:stCondLst>
                                  <p:childTnLst>
                                    <p:set>
                                      <p:cBhvr>
                                        <p:cTn id="49" dur="1" fill="hold">
                                          <p:stCondLst>
                                            <p:cond delay="0"/>
                                          </p:stCondLst>
                                        </p:cTn>
                                        <p:tgtEl>
                                          <p:spTgt spid="3081"/>
                                        </p:tgtEl>
                                        <p:attrNameLst>
                                          <p:attrName>style.visibility</p:attrName>
                                        </p:attrNameLst>
                                      </p:cBhvr>
                                      <p:to>
                                        <p:strVal val="visible"/>
                                      </p:to>
                                    </p:set>
                                    <p:anim calcmode="lin" valueType="num">
                                      <p:cBhvr additive="base">
                                        <p:cTn id="50" dur="1000" fill="hold"/>
                                        <p:tgtEl>
                                          <p:spTgt spid="3081"/>
                                        </p:tgtEl>
                                        <p:attrNameLst>
                                          <p:attrName>ppt_x</p:attrName>
                                        </p:attrNameLst>
                                      </p:cBhvr>
                                      <p:tavLst>
                                        <p:tav tm="0">
                                          <p:val>
                                            <p:strVal val="#ppt_x"/>
                                          </p:val>
                                        </p:tav>
                                        <p:tav tm="100000">
                                          <p:val>
                                            <p:strVal val="#ppt_x"/>
                                          </p:val>
                                        </p:tav>
                                      </p:tavLst>
                                    </p:anim>
                                    <p:anim calcmode="lin" valueType="num">
                                      <p:cBhvr additive="base">
                                        <p:cTn id="51" dur="1000" fill="hold"/>
                                        <p:tgtEl>
                                          <p:spTgt spid="3081"/>
                                        </p:tgtEl>
                                        <p:attrNameLst>
                                          <p:attrName>ppt_y</p:attrName>
                                        </p:attrNameLst>
                                      </p:cBhvr>
                                      <p:tavLst>
                                        <p:tav tm="0">
                                          <p:val>
                                            <p:strVal val="1+#ppt_h/2"/>
                                          </p:val>
                                        </p:tav>
                                        <p:tav tm="100000">
                                          <p:val>
                                            <p:strVal val="#ppt_y"/>
                                          </p:val>
                                        </p:tav>
                                      </p:tavLst>
                                    </p:anim>
                                  </p:childTnLst>
                                </p:cTn>
                              </p:par>
                              <p:par>
                                <p:cTn id="52" presetID="2" presetClass="entr" presetSubtype="4" fill="hold" grpId="0" nodeType="withEffect">
                                  <p:stCondLst>
                                    <p:cond delay="0"/>
                                  </p:stCondLst>
                                  <p:childTnLst>
                                    <p:set>
                                      <p:cBhvr>
                                        <p:cTn id="53" dur="1" fill="hold">
                                          <p:stCondLst>
                                            <p:cond delay="0"/>
                                          </p:stCondLst>
                                        </p:cTn>
                                        <p:tgtEl>
                                          <p:spTgt spid="3082"/>
                                        </p:tgtEl>
                                        <p:attrNameLst>
                                          <p:attrName>style.visibility</p:attrName>
                                        </p:attrNameLst>
                                      </p:cBhvr>
                                      <p:to>
                                        <p:strVal val="visible"/>
                                      </p:to>
                                    </p:set>
                                    <p:anim calcmode="lin" valueType="num">
                                      <p:cBhvr additive="base">
                                        <p:cTn id="54" dur="1000" fill="hold"/>
                                        <p:tgtEl>
                                          <p:spTgt spid="3082"/>
                                        </p:tgtEl>
                                        <p:attrNameLst>
                                          <p:attrName>ppt_x</p:attrName>
                                        </p:attrNameLst>
                                      </p:cBhvr>
                                      <p:tavLst>
                                        <p:tav tm="0">
                                          <p:val>
                                            <p:strVal val="#ppt_x"/>
                                          </p:val>
                                        </p:tav>
                                        <p:tav tm="100000">
                                          <p:val>
                                            <p:strVal val="#ppt_x"/>
                                          </p:val>
                                        </p:tav>
                                      </p:tavLst>
                                    </p:anim>
                                    <p:anim calcmode="lin" valueType="num">
                                      <p:cBhvr additive="base">
                                        <p:cTn id="55" dur="1000" fill="hold"/>
                                        <p:tgtEl>
                                          <p:spTgt spid="3082"/>
                                        </p:tgtEl>
                                        <p:attrNameLst>
                                          <p:attrName>ppt_y</p:attrName>
                                        </p:attrNameLst>
                                      </p:cBhvr>
                                      <p:tavLst>
                                        <p:tav tm="0">
                                          <p:val>
                                            <p:strVal val="1+#ppt_h/2"/>
                                          </p:val>
                                        </p:tav>
                                        <p:tav tm="100000">
                                          <p:val>
                                            <p:strVal val="#ppt_y"/>
                                          </p:val>
                                        </p:tav>
                                      </p:tavLst>
                                    </p:anim>
                                  </p:childTnLst>
                                </p:cTn>
                              </p:par>
                              <p:par>
                                <p:cTn id="56" presetID="2" presetClass="entr" presetSubtype="4" fill="hold" grpId="0" nodeType="withEffect">
                                  <p:stCondLst>
                                    <p:cond delay="0"/>
                                  </p:stCondLst>
                                  <p:childTnLst>
                                    <p:set>
                                      <p:cBhvr>
                                        <p:cTn id="57" dur="1" fill="hold">
                                          <p:stCondLst>
                                            <p:cond delay="0"/>
                                          </p:stCondLst>
                                        </p:cTn>
                                        <p:tgtEl>
                                          <p:spTgt spid="3083"/>
                                        </p:tgtEl>
                                        <p:attrNameLst>
                                          <p:attrName>style.visibility</p:attrName>
                                        </p:attrNameLst>
                                      </p:cBhvr>
                                      <p:to>
                                        <p:strVal val="visible"/>
                                      </p:to>
                                    </p:set>
                                    <p:anim calcmode="lin" valueType="num">
                                      <p:cBhvr additive="base">
                                        <p:cTn id="58" dur="1000" fill="hold"/>
                                        <p:tgtEl>
                                          <p:spTgt spid="3083"/>
                                        </p:tgtEl>
                                        <p:attrNameLst>
                                          <p:attrName>ppt_x</p:attrName>
                                        </p:attrNameLst>
                                      </p:cBhvr>
                                      <p:tavLst>
                                        <p:tav tm="0">
                                          <p:val>
                                            <p:strVal val="#ppt_x"/>
                                          </p:val>
                                        </p:tav>
                                        <p:tav tm="100000">
                                          <p:val>
                                            <p:strVal val="#ppt_x"/>
                                          </p:val>
                                        </p:tav>
                                      </p:tavLst>
                                    </p:anim>
                                    <p:anim calcmode="lin" valueType="num">
                                      <p:cBhvr additive="base">
                                        <p:cTn id="59" dur="1000" fill="hold"/>
                                        <p:tgtEl>
                                          <p:spTgt spid="3083"/>
                                        </p:tgtEl>
                                        <p:attrNameLst>
                                          <p:attrName>ppt_y</p:attrName>
                                        </p:attrNameLst>
                                      </p:cBhvr>
                                      <p:tavLst>
                                        <p:tav tm="0">
                                          <p:val>
                                            <p:strVal val="1+#ppt_h/2"/>
                                          </p:val>
                                        </p:tav>
                                        <p:tav tm="100000">
                                          <p:val>
                                            <p:strVal val="#ppt_y"/>
                                          </p:val>
                                        </p:tav>
                                      </p:tavLst>
                                    </p:anim>
                                  </p:childTnLst>
                                </p:cTn>
                              </p:par>
                              <p:par>
                                <p:cTn id="60" presetID="2" presetClass="entr" presetSubtype="4" fill="hold" grpId="0" nodeType="withEffect">
                                  <p:stCondLst>
                                    <p:cond delay="0"/>
                                  </p:stCondLst>
                                  <p:childTnLst>
                                    <p:set>
                                      <p:cBhvr>
                                        <p:cTn id="61" dur="1" fill="hold">
                                          <p:stCondLst>
                                            <p:cond delay="0"/>
                                          </p:stCondLst>
                                        </p:cTn>
                                        <p:tgtEl>
                                          <p:spTgt spid="3084"/>
                                        </p:tgtEl>
                                        <p:attrNameLst>
                                          <p:attrName>style.visibility</p:attrName>
                                        </p:attrNameLst>
                                      </p:cBhvr>
                                      <p:to>
                                        <p:strVal val="visible"/>
                                      </p:to>
                                    </p:set>
                                    <p:anim calcmode="lin" valueType="num">
                                      <p:cBhvr additive="base">
                                        <p:cTn id="62" dur="1000" fill="hold"/>
                                        <p:tgtEl>
                                          <p:spTgt spid="3084"/>
                                        </p:tgtEl>
                                        <p:attrNameLst>
                                          <p:attrName>ppt_x</p:attrName>
                                        </p:attrNameLst>
                                      </p:cBhvr>
                                      <p:tavLst>
                                        <p:tav tm="0">
                                          <p:val>
                                            <p:strVal val="#ppt_x"/>
                                          </p:val>
                                        </p:tav>
                                        <p:tav tm="100000">
                                          <p:val>
                                            <p:strVal val="#ppt_x"/>
                                          </p:val>
                                        </p:tav>
                                      </p:tavLst>
                                    </p:anim>
                                    <p:anim calcmode="lin" valueType="num">
                                      <p:cBhvr additive="base">
                                        <p:cTn id="63" dur="1000" fill="hold"/>
                                        <p:tgtEl>
                                          <p:spTgt spid="3084"/>
                                        </p:tgtEl>
                                        <p:attrNameLst>
                                          <p:attrName>ppt_y</p:attrName>
                                        </p:attrNameLst>
                                      </p:cBhvr>
                                      <p:tavLst>
                                        <p:tav tm="0">
                                          <p:val>
                                            <p:strVal val="1+#ppt_h/2"/>
                                          </p:val>
                                        </p:tav>
                                        <p:tav tm="100000">
                                          <p:val>
                                            <p:strVal val="#ppt_y"/>
                                          </p:val>
                                        </p:tav>
                                      </p:tavLst>
                                    </p:anim>
                                  </p:childTnLst>
                                </p:cTn>
                              </p:par>
                              <p:par>
                                <p:cTn id="64" presetID="2" presetClass="entr" presetSubtype="4" fill="hold" grpId="0" nodeType="withEffect">
                                  <p:stCondLst>
                                    <p:cond delay="0"/>
                                  </p:stCondLst>
                                  <p:childTnLst>
                                    <p:set>
                                      <p:cBhvr>
                                        <p:cTn id="65" dur="1" fill="hold">
                                          <p:stCondLst>
                                            <p:cond delay="0"/>
                                          </p:stCondLst>
                                        </p:cTn>
                                        <p:tgtEl>
                                          <p:spTgt spid="3085"/>
                                        </p:tgtEl>
                                        <p:attrNameLst>
                                          <p:attrName>style.visibility</p:attrName>
                                        </p:attrNameLst>
                                      </p:cBhvr>
                                      <p:to>
                                        <p:strVal val="visible"/>
                                      </p:to>
                                    </p:set>
                                    <p:anim calcmode="lin" valueType="num">
                                      <p:cBhvr additive="base">
                                        <p:cTn id="66" dur="1000" fill="hold"/>
                                        <p:tgtEl>
                                          <p:spTgt spid="3085"/>
                                        </p:tgtEl>
                                        <p:attrNameLst>
                                          <p:attrName>ppt_x</p:attrName>
                                        </p:attrNameLst>
                                      </p:cBhvr>
                                      <p:tavLst>
                                        <p:tav tm="0">
                                          <p:val>
                                            <p:strVal val="#ppt_x"/>
                                          </p:val>
                                        </p:tav>
                                        <p:tav tm="100000">
                                          <p:val>
                                            <p:strVal val="#ppt_x"/>
                                          </p:val>
                                        </p:tav>
                                      </p:tavLst>
                                    </p:anim>
                                    <p:anim calcmode="lin" valueType="num">
                                      <p:cBhvr additive="base">
                                        <p:cTn id="67" dur="1000" fill="hold"/>
                                        <p:tgtEl>
                                          <p:spTgt spid="3085"/>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3086"/>
                                        </p:tgtEl>
                                        <p:attrNameLst>
                                          <p:attrName>style.visibility</p:attrName>
                                        </p:attrNameLst>
                                      </p:cBhvr>
                                      <p:to>
                                        <p:strVal val="visible"/>
                                      </p:to>
                                    </p:set>
                                    <p:anim calcmode="lin" valueType="num">
                                      <p:cBhvr additive="base">
                                        <p:cTn id="70" dur="1000" fill="hold"/>
                                        <p:tgtEl>
                                          <p:spTgt spid="3086"/>
                                        </p:tgtEl>
                                        <p:attrNameLst>
                                          <p:attrName>ppt_x</p:attrName>
                                        </p:attrNameLst>
                                      </p:cBhvr>
                                      <p:tavLst>
                                        <p:tav tm="0">
                                          <p:val>
                                            <p:strVal val="#ppt_x"/>
                                          </p:val>
                                        </p:tav>
                                        <p:tav tm="100000">
                                          <p:val>
                                            <p:strVal val="#ppt_x"/>
                                          </p:val>
                                        </p:tav>
                                      </p:tavLst>
                                    </p:anim>
                                    <p:anim calcmode="lin" valueType="num">
                                      <p:cBhvr additive="base">
                                        <p:cTn id="71" dur="1000" fill="hold"/>
                                        <p:tgtEl>
                                          <p:spTgt spid="3086"/>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3087"/>
                                        </p:tgtEl>
                                        <p:attrNameLst>
                                          <p:attrName>style.visibility</p:attrName>
                                        </p:attrNameLst>
                                      </p:cBhvr>
                                      <p:to>
                                        <p:strVal val="visible"/>
                                      </p:to>
                                    </p:set>
                                    <p:anim calcmode="lin" valueType="num">
                                      <p:cBhvr additive="base">
                                        <p:cTn id="74" dur="1000" fill="hold"/>
                                        <p:tgtEl>
                                          <p:spTgt spid="3087"/>
                                        </p:tgtEl>
                                        <p:attrNameLst>
                                          <p:attrName>ppt_x</p:attrName>
                                        </p:attrNameLst>
                                      </p:cBhvr>
                                      <p:tavLst>
                                        <p:tav tm="0">
                                          <p:val>
                                            <p:strVal val="#ppt_x"/>
                                          </p:val>
                                        </p:tav>
                                        <p:tav tm="100000">
                                          <p:val>
                                            <p:strVal val="#ppt_x"/>
                                          </p:val>
                                        </p:tav>
                                      </p:tavLst>
                                    </p:anim>
                                    <p:anim calcmode="lin" valueType="num">
                                      <p:cBhvr additive="base">
                                        <p:cTn id="75" dur="1000" fill="hold"/>
                                        <p:tgtEl>
                                          <p:spTgt spid="3087"/>
                                        </p:tgtEl>
                                        <p:attrNameLst>
                                          <p:attrName>ppt_y</p:attrName>
                                        </p:attrNameLst>
                                      </p:cBhvr>
                                      <p:tavLst>
                                        <p:tav tm="0">
                                          <p:val>
                                            <p:strVal val="1+#ppt_h/2"/>
                                          </p:val>
                                        </p:tav>
                                        <p:tav tm="100000">
                                          <p:val>
                                            <p:strVal val="#ppt_y"/>
                                          </p:val>
                                        </p:tav>
                                      </p:tavLst>
                                    </p:anim>
                                  </p:childTnLst>
                                </p:cTn>
                              </p:par>
                              <p:par>
                                <p:cTn id="76" presetID="2" presetClass="entr" presetSubtype="4" fill="hold" grpId="0" nodeType="withEffect">
                                  <p:stCondLst>
                                    <p:cond delay="0"/>
                                  </p:stCondLst>
                                  <p:childTnLst>
                                    <p:set>
                                      <p:cBhvr>
                                        <p:cTn id="77" dur="1" fill="hold">
                                          <p:stCondLst>
                                            <p:cond delay="0"/>
                                          </p:stCondLst>
                                        </p:cTn>
                                        <p:tgtEl>
                                          <p:spTgt spid="3088"/>
                                        </p:tgtEl>
                                        <p:attrNameLst>
                                          <p:attrName>style.visibility</p:attrName>
                                        </p:attrNameLst>
                                      </p:cBhvr>
                                      <p:to>
                                        <p:strVal val="visible"/>
                                      </p:to>
                                    </p:set>
                                    <p:anim calcmode="lin" valueType="num">
                                      <p:cBhvr additive="base">
                                        <p:cTn id="78" dur="1000" fill="hold"/>
                                        <p:tgtEl>
                                          <p:spTgt spid="3088"/>
                                        </p:tgtEl>
                                        <p:attrNameLst>
                                          <p:attrName>ppt_x</p:attrName>
                                        </p:attrNameLst>
                                      </p:cBhvr>
                                      <p:tavLst>
                                        <p:tav tm="0">
                                          <p:val>
                                            <p:strVal val="#ppt_x"/>
                                          </p:val>
                                        </p:tav>
                                        <p:tav tm="100000">
                                          <p:val>
                                            <p:strVal val="#ppt_x"/>
                                          </p:val>
                                        </p:tav>
                                      </p:tavLst>
                                    </p:anim>
                                    <p:anim calcmode="lin" valueType="num">
                                      <p:cBhvr additive="base">
                                        <p:cTn id="79" dur="1000" fill="hold"/>
                                        <p:tgtEl>
                                          <p:spTgt spid="3088"/>
                                        </p:tgtEl>
                                        <p:attrNameLst>
                                          <p:attrName>ppt_y</p:attrName>
                                        </p:attrNameLst>
                                      </p:cBhvr>
                                      <p:tavLst>
                                        <p:tav tm="0">
                                          <p:val>
                                            <p:strVal val="1+#ppt_h/2"/>
                                          </p:val>
                                        </p:tav>
                                        <p:tav tm="100000">
                                          <p:val>
                                            <p:strVal val="#ppt_y"/>
                                          </p:val>
                                        </p:tav>
                                      </p:tavLst>
                                    </p:anim>
                                  </p:childTnLst>
                                </p:cTn>
                              </p:par>
                              <p:par>
                                <p:cTn id="80" presetID="2" presetClass="entr" presetSubtype="4" fill="hold" grpId="0" nodeType="withEffect">
                                  <p:stCondLst>
                                    <p:cond delay="0"/>
                                  </p:stCondLst>
                                  <p:childTnLst>
                                    <p:set>
                                      <p:cBhvr>
                                        <p:cTn id="81" dur="1" fill="hold">
                                          <p:stCondLst>
                                            <p:cond delay="0"/>
                                          </p:stCondLst>
                                        </p:cTn>
                                        <p:tgtEl>
                                          <p:spTgt spid="3089"/>
                                        </p:tgtEl>
                                        <p:attrNameLst>
                                          <p:attrName>style.visibility</p:attrName>
                                        </p:attrNameLst>
                                      </p:cBhvr>
                                      <p:to>
                                        <p:strVal val="visible"/>
                                      </p:to>
                                    </p:set>
                                    <p:anim calcmode="lin" valueType="num">
                                      <p:cBhvr additive="base">
                                        <p:cTn id="82" dur="1000" fill="hold"/>
                                        <p:tgtEl>
                                          <p:spTgt spid="3089"/>
                                        </p:tgtEl>
                                        <p:attrNameLst>
                                          <p:attrName>ppt_x</p:attrName>
                                        </p:attrNameLst>
                                      </p:cBhvr>
                                      <p:tavLst>
                                        <p:tav tm="0">
                                          <p:val>
                                            <p:strVal val="#ppt_x"/>
                                          </p:val>
                                        </p:tav>
                                        <p:tav tm="100000">
                                          <p:val>
                                            <p:strVal val="#ppt_x"/>
                                          </p:val>
                                        </p:tav>
                                      </p:tavLst>
                                    </p:anim>
                                    <p:anim calcmode="lin" valueType="num">
                                      <p:cBhvr additive="base">
                                        <p:cTn id="83" dur="1000" fill="hold"/>
                                        <p:tgtEl>
                                          <p:spTgt spid="3089"/>
                                        </p:tgtEl>
                                        <p:attrNameLst>
                                          <p:attrName>ppt_y</p:attrName>
                                        </p:attrNameLst>
                                      </p:cBhvr>
                                      <p:tavLst>
                                        <p:tav tm="0">
                                          <p:val>
                                            <p:strVal val="1+#ppt_h/2"/>
                                          </p:val>
                                        </p:tav>
                                        <p:tav tm="100000">
                                          <p:val>
                                            <p:strVal val="#ppt_y"/>
                                          </p:val>
                                        </p:tav>
                                      </p:tavLst>
                                    </p:anim>
                                  </p:childTnLst>
                                </p:cTn>
                              </p:par>
                              <p:par>
                                <p:cTn id="84" presetID="2" presetClass="entr" presetSubtype="4" fill="hold" grpId="0" nodeType="withEffect">
                                  <p:stCondLst>
                                    <p:cond delay="0"/>
                                  </p:stCondLst>
                                  <p:childTnLst>
                                    <p:set>
                                      <p:cBhvr>
                                        <p:cTn id="85" dur="1" fill="hold">
                                          <p:stCondLst>
                                            <p:cond delay="0"/>
                                          </p:stCondLst>
                                        </p:cTn>
                                        <p:tgtEl>
                                          <p:spTgt spid="3090"/>
                                        </p:tgtEl>
                                        <p:attrNameLst>
                                          <p:attrName>style.visibility</p:attrName>
                                        </p:attrNameLst>
                                      </p:cBhvr>
                                      <p:to>
                                        <p:strVal val="visible"/>
                                      </p:to>
                                    </p:set>
                                    <p:anim calcmode="lin" valueType="num">
                                      <p:cBhvr additive="base">
                                        <p:cTn id="86" dur="1000" fill="hold"/>
                                        <p:tgtEl>
                                          <p:spTgt spid="3090"/>
                                        </p:tgtEl>
                                        <p:attrNameLst>
                                          <p:attrName>ppt_x</p:attrName>
                                        </p:attrNameLst>
                                      </p:cBhvr>
                                      <p:tavLst>
                                        <p:tav tm="0">
                                          <p:val>
                                            <p:strVal val="#ppt_x"/>
                                          </p:val>
                                        </p:tav>
                                        <p:tav tm="100000">
                                          <p:val>
                                            <p:strVal val="#ppt_x"/>
                                          </p:val>
                                        </p:tav>
                                      </p:tavLst>
                                    </p:anim>
                                    <p:anim calcmode="lin" valueType="num">
                                      <p:cBhvr additive="base">
                                        <p:cTn id="87" dur="1000" fill="hold"/>
                                        <p:tgtEl>
                                          <p:spTgt spid="3090"/>
                                        </p:tgtEl>
                                        <p:attrNameLst>
                                          <p:attrName>ppt_y</p:attrName>
                                        </p:attrNameLst>
                                      </p:cBhvr>
                                      <p:tavLst>
                                        <p:tav tm="0">
                                          <p:val>
                                            <p:strVal val="1+#ppt_h/2"/>
                                          </p:val>
                                        </p:tav>
                                        <p:tav tm="100000">
                                          <p:val>
                                            <p:strVal val="#ppt_y"/>
                                          </p:val>
                                        </p:tav>
                                      </p:tavLst>
                                    </p:anim>
                                  </p:childTnLst>
                                </p:cTn>
                              </p:par>
                              <p:par>
                                <p:cTn id="88" presetID="2" presetClass="entr" presetSubtype="4" fill="hold" grpId="0" nodeType="withEffect">
                                  <p:stCondLst>
                                    <p:cond delay="0"/>
                                  </p:stCondLst>
                                  <p:childTnLst>
                                    <p:set>
                                      <p:cBhvr>
                                        <p:cTn id="89" dur="1" fill="hold">
                                          <p:stCondLst>
                                            <p:cond delay="0"/>
                                          </p:stCondLst>
                                        </p:cTn>
                                        <p:tgtEl>
                                          <p:spTgt spid="3091"/>
                                        </p:tgtEl>
                                        <p:attrNameLst>
                                          <p:attrName>style.visibility</p:attrName>
                                        </p:attrNameLst>
                                      </p:cBhvr>
                                      <p:to>
                                        <p:strVal val="visible"/>
                                      </p:to>
                                    </p:set>
                                    <p:anim calcmode="lin" valueType="num">
                                      <p:cBhvr additive="base">
                                        <p:cTn id="90" dur="1000" fill="hold"/>
                                        <p:tgtEl>
                                          <p:spTgt spid="3091"/>
                                        </p:tgtEl>
                                        <p:attrNameLst>
                                          <p:attrName>ppt_x</p:attrName>
                                        </p:attrNameLst>
                                      </p:cBhvr>
                                      <p:tavLst>
                                        <p:tav tm="0">
                                          <p:val>
                                            <p:strVal val="#ppt_x"/>
                                          </p:val>
                                        </p:tav>
                                        <p:tav tm="100000">
                                          <p:val>
                                            <p:strVal val="#ppt_x"/>
                                          </p:val>
                                        </p:tav>
                                      </p:tavLst>
                                    </p:anim>
                                    <p:anim calcmode="lin" valueType="num">
                                      <p:cBhvr additive="base">
                                        <p:cTn id="91" dur="1000" fill="hold"/>
                                        <p:tgtEl>
                                          <p:spTgt spid="3091"/>
                                        </p:tgtEl>
                                        <p:attrNameLst>
                                          <p:attrName>ppt_y</p:attrName>
                                        </p:attrNameLst>
                                      </p:cBhvr>
                                      <p:tavLst>
                                        <p:tav tm="0">
                                          <p:val>
                                            <p:strVal val="1+#ppt_h/2"/>
                                          </p:val>
                                        </p:tav>
                                        <p:tav tm="100000">
                                          <p:val>
                                            <p:strVal val="#ppt_y"/>
                                          </p:val>
                                        </p:tav>
                                      </p:tavLst>
                                    </p:anim>
                                  </p:childTnLst>
                                </p:cTn>
                              </p:par>
                              <p:par>
                                <p:cTn id="92" presetID="2" presetClass="entr" presetSubtype="4" fill="hold" grpId="0" nodeType="withEffect">
                                  <p:stCondLst>
                                    <p:cond delay="0"/>
                                  </p:stCondLst>
                                  <p:childTnLst>
                                    <p:set>
                                      <p:cBhvr>
                                        <p:cTn id="93" dur="1" fill="hold">
                                          <p:stCondLst>
                                            <p:cond delay="0"/>
                                          </p:stCondLst>
                                        </p:cTn>
                                        <p:tgtEl>
                                          <p:spTgt spid="3092"/>
                                        </p:tgtEl>
                                        <p:attrNameLst>
                                          <p:attrName>style.visibility</p:attrName>
                                        </p:attrNameLst>
                                      </p:cBhvr>
                                      <p:to>
                                        <p:strVal val="visible"/>
                                      </p:to>
                                    </p:set>
                                    <p:anim calcmode="lin" valueType="num">
                                      <p:cBhvr additive="base">
                                        <p:cTn id="94" dur="1000" fill="hold"/>
                                        <p:tgtEl>
                                          <p:spTgt spid="3092"/>
                                        </p:tgtEl>
                                        <p:attrNameLst>
                                          <p:attrName>ppt_x</p:attrName>
                                        </p:attrNameLst>
                                      </p:cBhvr>
                                      <p:tavLst>
                                        <p:tav tm="0">
                                          <p:val>
                                            <p:strVal val="#ppt_x"/>
                                          </p:val>
                                        </p:tav>
                                        <p:tav tm="100000">
                                          <p:val>
                                            <p:strVal val="#ppt_x"/>
                                          </p:val>
                                        </p:tav>
                                      </p:tavLst>
                                    </p:anim>
                                    <p:anim calcmode="lin" valueType="num">
                                      <p:cBhvr additive="base">
                                        <p:cTn id="95" dur="1000" fill="hold"/>
                                        <p:tgtEl>
                                          <p:spTgt spid="3092"/>
                                        </p:tgtEl>
                                        <p:attrNameLst>
                                          <p:attrName>ppt_y</p:attrName>
                                        </p:attrNameLst>
                                      </p:cBhvr>
                                      <p:tavLst>
                                        <p:tav tm="0">
                                          <p:val>
                                            <p:strVal val="1+#ppt_h/2"/>
                                          </p:val>
                                        </p:tav>
                                        <p:tav tm="100000">
                                          <p:val>
                                            <p:strVal val="#ppt_y"/>
                                          </p:val>
                                        </p:tav>
                                      </p:tavLst>
                                    </p:anim>
                                  </p:childTnLst>
                                </p:cTn>
                              </p:par>
                              <p:par>
                                <p:cTn id="96" presetID="2" presetClass="entr" presetSubtype="4" fill="hold" grpId="0" nodeType="withEffect">
                                  <p:stCondLst>
                                    <p:cond delay="0"/>
                                  </p:stCondLst>
                                  <p:childTnLst>
                                    <p:set>
                                      <p:cBhvr>
                                        <p:cTn id="97" dur="1" fill="hold">
                                          <p:stCondLst>
                                            <p:cond delay="0"/>
                                          </p:stCondLst>
                                        </p:cTn>
                                        <p:tgtEl>
                                          <p:spTgt spid="3093"/>
                                        </p:tgtEl>
                                        <p:attrNameLst>
                                          <p:attrName>style.visibility</p:attrName>
                                        </p:attrNameLst>
                                      </p:cBhvr>
                                      <p:to>
                                        <p:strVal val="visible"/>
                                      </p:to>
                                    </p:set>
                                    <p:anim calcmode="lin" valueType="num">
                                      <p:cBhvr additive="base">
                                        <p:cTn id="98" dur="1000" fill="hold"/>
                                        <p:tgtEl>
                                          <p:spTgt spid="3093"/>
                                        </p:tgtEl>
                                        <p:attrNameLst>
                                          <p:attrName>ppt_x</p:attrName>
                                        </p:attrNameLst>
                                      </p:cBhvr>
                                      <p:tavLst>
                                        <p:tav tm="0">
                                          <p:val>
                                            <p:strVal val="#ppt_x"/>
                                          </p:val>
                                        </p:tav>
                                        <p:tav tm="100000">
                                          <p:val>
                                            <p:strVal val="#ppt_x"/>
                                          </p:val>
                                        </p:tav>
                                      </p:tavLst>
                                    </p:anim>
                                    <p:anim calcmode="lin" valueType="num">
                                      <p:cBhvr additive="base">
                                        <p:cTn id="99" dur="1000" fill="hold"/>
                                        <p:tgtEl>
                                          <p:spTgt spid="3093"/>
                                        </p:tgtEl>
                                        <p:attrNameLst>
                                          <p:attrName>ppt_y</p:attrName>
                                        </p:attrNameLst>
                                      </p:cBhvr>
                                      <p:tavLst>
                                        <p:tav tm="0">
                                          <p:val>
                                            <p:strVal val="1+#ppt_h/2"/>
                                          </p:val>
                                        </p:tav>
                                        <p:tav tm="100000">
                                          <p:val>
                                            <p:strVal val="#ppt_y"/>
                                          </p:val>
                                        </p:tav>
                                      </p:tavLst>
                                    </p:anim>
                                  </p:childTnLst>
                                </p:cTn>
                              </p:par>
                              <p:par>
                                <p:cTn id="100" presetID="2" presetClass="entr" presetSubtype="4" fill="hold" grpId="0" nodeType="withEffect">
                                  <p:stCondLst>
                                    <p:cond delay="0"/>
                                  </p:stCondLst>
                                  <p:childTnLst>
                                    <p:set>
                                      <p:cBhvr>
                                        <p:cTn id="101" dur="1" fill="hold">
                                          <p:stCondLst>
                                            <p:cond delay="0"/>
                                          </p:stCondLst>
                                        </p:cTn>
                                        <p:tgtEl>
                                          <p:spTgt spid="3094"/>
                                        </p:tgtEl>
                                        <p:attrNameLst>
                                          <p:attrName>style.visibility</p:attrName>
                                        </p:attrNameLst>
                                      </p:cBhvr>
                                      <p:to>
                                        <p:strVal val="visible"/>
                                      </p:to>
                                    </p:set>
                                    <p:anim calcmode="lin" valueType="num">
                                      <p:cBhvr additive="base">
                                        <p:cTn id="102" dur="1000" fill="hold"/>
                                        <p:tgtEl>
                                          <p:spTgt spid="3094"/>
                                        </p:tgtEl>
                                        <p:attrNameLst>
                                          <p:attrName>ppt_x</p:attrName>
                                        </p:attrNameLst>
                                      </p:cBhvr>
                                      <p:tavLst>
                                        <p:tav tm="0">
                                          <p:val>
                                            <p:strVal val="#ppt_x"/>
                                          </p:val>
                                        </p:tav>
                                        <p:tav tm="100000">
                                          <p:val>
                                            <p:strVal val="#ppt_x"/>
                                          </p:val>
                                        </p:tav>
                                      </p:tavLst>
                                    </p:anim>
                                    <p:anim calcmode="lin" valueType="num">
                                      <p:cBhvr additive="base">
                                        <p:cTn id="103" dur="1000" fill="hold"/>
                                        <p:tgtEl>
                                          <p:spTgt spid="3094"/>
                                        </p:tgtEl>
                                        <p:attrNameLst>
                                          <p:attrName>ppt_y</p:attrName>
                                        </p:attrNameLst>
                                      </p:cBhvr>
                                      <p:tavLst>
                                        <p:tav tm="0">
                                          <p:val>
                                            <p:strVal val="1+#ppt_h/2"/>
                                          </p:val>
                                        </p:tav>
                                        <p:tav tm="100000">
                                          <p:val>
                                            <p:strVal val="#ppt_y"/>
                                          </p:val>
                                        </p:tav>
                                      </p:tavLst>
                                    </p:anim>
                                  </p:childTnLst>
                                </p:cTn>
                              </p:par>
                              <p:par>
                                <p:cTn id="104" presetID="2" presetClass="entr" presetSubtype="4" fill="hold" grpId="0" nodeType="withEffect">
                                  <p:stCondLst>
                                    <p:cond delay="0"/>
                                  </p:stCondLst>
                                  <p:childTnLst>
                                    <p:set>
                                      <p:cBhvr>
                                        <p:cTn id="105" dur="1" fill="hold">
                                          <p:stCondLst>
                                            <p:cond delay="0"/>
                                          </p:stCondLst>
                                        </p:cTn>
                                        <p:tgtEl>
                                          <p:spTgt spid="3095"/>
                                        </p:tgtEl>
                                        <p:attrNameLst>
                                          <p:attrName>style.visibility</p:attrName>
                                        </p:attrNameLst>
                                      </p:cBhvr>
                                      <p:to>
                                        <p:strVal val="visible"/>
                                      </p:to>
                                    </p:set>
                                    <p:anim calcmode="lin" valueType="num">
                                      <p:cBhvr additive="base">
                                        <p:cTn id="106" dur="1000" fill="hold"/>
                                        <p:tgtEl>
                                          <p:spTgt spid="3095"/>
                                        </p:tgtEl>
                                        <p:attrNameLst>
                                          <p:attrName>ppt_x</p:attrName>
                                        </p:attrNameLst>
                                      </p:cBhvr>
                                      <p:tavLst>
                                        <p:tav tm="0">
                                          <p:val>
                                            <p:strVal val="#ppt_x"/>
                                          </p:val>
                                        </p:tav>
                                        <p:tav tm="100000">
                                          <p:val>
                                            <p:strVal val="#ppt_x"/>
                                          </p:val>
                                        </p:tav>
                                      </p:tavLst>
                                    </p:anim>
                                    <p:anim calcmode="lin" valueType="num">
                                      <p:cBhvr additive="base">
                                        <p:cTn id="107" dur="1000" fill="hold"/>
                                        <p:tgtEl>
                                          <p:spTgt spid="3095"/>
                                        </p:tgtEl>
                                        <p:attrNameLst>
                                          <p:attrName>ppt_y</p:attrName>
                                        </p:attrNameLst>
                                      </p:cBhvr>
                                      <p:tavLst>
                                        <p:tav tm="0">
                                          <p:val>
                                            <p:strVal val="1+#ppt_h/2"/>
                                          </p:val>
                                        </p:tav>
                                        <p:tav tm="100000">
                                          <p:val>
                                            <p:strVal val="#ppt_y"/>
                                          </p:val>
                                        </p:tav>
                                      </p:tavLst>
                                    </p:anim>
                                  </p:childTnLst>
                                </p:cTn>
                              </p:par>
                              <p:par>
                                <p:cTn id="108" presetID="2" presetClass="entr" presetSubtype="4" fill="hold" grpId="0" nodeType="withEffect">
                                  <p:stCondLst>
                                    <p:cond delay="0"/>
                                  </p:stCondLst>
                                  <p:childTnLst>
                                    <p:set>
                                      <p:cBhvr>
                                        <p:cTn id="109" dur="1" fill="hold">
                                          <p:stCondLst>
                                            <p:cond delay="0"/>
                                          </p:stCondLst>
                                        </p:cTn>
                                        <p:tgtEl>
                                          <p:spTgt spid="3096"/>
                                        </p:tgtEl>
                                        <p:attrNameLst>
                                          <p:attrName>style.visibility</p:attrName>
                                        </p:attrNameLst>
                                      </p:cBhvr>
                                      <p:to>
                                        <p:strVal val="visible"/>
                                      </p:to>
                                    </p:set>
                                    <p:anim calcmode="lin" valueType="num">
                                      <p:cBhvr additive="base">
                                        <p:cTn id="110" dur="1000" fill="hold"/>
                                        <p:tgtEl>
                                          <p:spTgt spid="3096"/>
                                        </p:tgtEl>
                                        <p:attrNameLst>
                                          <p:attrName>ppt_x</p:attrName>
                                        </p:attrNameLst>
                                      </p:cBhvr>
                                      <p:tavLst>
                                        <p:tav tm="0">
                                          <p:val>
                                            <p:strVal val="#ppt_x"/>
                                          </p:val>
                                        </p:tav>
                                        <p:tav tm="100000">
                                          <p:val>
                                            <p:strVal val="#ppt_x"/>
                                          </p:val>
                                        </p:tav>
                                      </p:tavLst>
                                    </p:anim>
                                    <p:anim calcmode="lin" valueType="num">
                                      <p:cBhvr additive="base">
                                        <p:cTn id="111" dur="1000" fill="hold"/>
                                        <p:tgtEl>
                                          <p:spTgt spid="3096"/>
                                        </p:tgtEl>
                                        <p:attrNameLst>
                                          <p:attrName>ppt_y</p:attrName>
                                        </p:attrNameLst>
                                      </p:cBhvr>
                                      <p:tavLst>
                                        <p:tav tm="0">
                                          <p:val>
                                            <p:strVal val="1+#ppt_h/2"/>
                                          </p:val>
                                        </p:tav>
                                        <p:tav tm="100000">
                                          <p:val>
                                            <p:strVal val="#ppt_y"/>
                                          </p:val>
                                        </p:tav>
                                      </p:tavLst>
                                    </p:anim>
                                  </p:childTnLst>
                                </p:cTn>
                              </p:par>
                              <p:par>
                                <p:cTn id="112" presetID="2" presetClass="entr" presetSubtype="4" fill="hold" grpId="0" nodeType="withEffect">
                                  <p:stCondLst>
                                    <p:cond delay="0"/>
                                  </p:stCondLst>
                                  <p:childTnLst>
                                    <p:set>
                                      <p:cBhvr>
                                        <p:cTn id="113" dur="1" fill="hold">
                                          <p:stCondLst>
                                            <p:cond delay="0"/>
                                          </p:stCondLst>
                                        </p:cTn>
                                        <p:tgtEl>
                                          <p:spTgt spid="3097"/>
                                        </p:tgtEl>
                                        <p:attrNameLst>
                                          <p:attrName>style.visibility</p:attrName>
                                        </p:attrNameLst>
                                      </p:cBhvr>
                                      <p:to>
                                        <p:strVal val="visible"/>
                                      </p:to>
                                    </p:set>
                                    <p:anim calcmode="lin" valueType="num">
                                      <p:cBhvr additive="base">
                                        <p:cTn id="114" dur="1000" fill="hold"/>
                                        <p:tgtEl>
                                          <p:spTgt spid="3097"/>
                                        </p:tgtEl>
                                        <p:attrNameLst>
                                          <p:attrName>ppt_x</p:attrName>
                                        </p:attrNameLst>
                                      </p:cBhvr>
                                      <p:tavLst>
                                        <p:tav tm="0">
                                          <p:val>
                                            <p:strVal val="#ppt_x"/>
                                          </p:val>
                                        </p:tav>
                                        <p:tav tm="100000">
                                          <p:val>
                                            <p:strVal val="#ppt_x"/>
                                          </p:val>
                                        </p:tav>
                                      </p:tavLst>
                                    </p:anim>
                                    <p:anim calcmode="lin" valueType="num">
                                      <p:cBhvr additive="base">
                                        <p:cTn id="115" dur="1000" fill="hold"/>
                                        <p:tgtEl>
                                          <p:spTgt spid="3097"/>
                                        </p:tgtEl>
                                        <p:attrNameLst>
                                          <p:attrName>ppt_y</p:attrName>
                                        </p:attrNameLst>
                                      </p:cBhvr>
                                      <p:tavLst>
                                        <p:tav tm="0">
                                          <p:val>
                                            <p:strVal val="1+#ppt_h/2"/>
                                          </p:val>
                                        </p:tav>
                                        <p:tav tm="100000">
                                          <p:val>
                                            <p:strVal val="#ppt_y"/>
                                          </p:val>
                                        </p:tav>
                                      </p:tavLst>
                                    </p:anim>
                                  </p:childTnLst>
                                </p:cTn>
                              </p:par>
                              <p:par>
                                <p:cTn id="116" presetID="2" presetClass="entr" presetSubtype="4" fill="hold" grpId="0" nodeType="withEffect">
                                  <p:stCondLst>
                                    <p:cond delay="0"/>
                                  </p:stCondLst>
                                  <p:childTnLst>
                                    <p:set>
                                      <p:cBhvr>
                                        <p:cTn id="117" dur="1" fill="hold">
                                          <p:stCondLst>
                                            <p:cond delay="0"/>
                                          </p:stCondLst>
                                        </p:cTn>
                                        <p:tgtEl>
                                          <p:spTgt spid="3098"/>
                                        </p:tgtEl>
                                        <p:attrNameLst>
                                          <p:attrName>style.visibility</p:attrName>
                                        </p:attrNameLst>
                                      </p:cBhvr>
                                      <p:to>
                                        <p:strVal val="visible"/>
                                      </p:to>
                                    </p:set>
                                    <p:anim calcmode="lin" valueType="num">
                                      <p:cBhvr additive="base">
                                        <p:cTn id="118" dur="1000" fill="hold"/>
                                        <p:tgtEl>
                                          <p:spTgt spid="3098"/>
                                        </p:tgtEl>
                                        <p:attrNameLst>
                                          <p:attrName>ppt_x</p:attrName>
                                        </p:attrNameLst>
                                      </p:cBhvr>
                                      <p:tavLst>
                                        <p:tav tm="0">
                                          <p:val>
                                            <p:strVal val="#ppt_x"/>
                                          </p:val>
                                        </p:tav>
                                        <p:tav tm="100000">
                                          <p:val>
                                            <p:strVal val="#ppt_x"/>
                                          </p:val>
                                        </p:tav>
                                      </p:tavLst>
                                    </p:anim>
                                    <p:anim calcmode="lin" valueType="num">
                                      <p:cBhvr additive="base">
                                        <p:cTn id="119" dur="1000" fill="hold"/>
                                        <p:tgtEl>
                                          <p:spTgt spid="3098"/>
                                        </p:tgtEl>
                                        <p:attrNameLst>
                                          <p:attrName>ppt_y</p:attrName>
                                        </p:attrNameLst>
                                      </p:cBhvr>
                                      <p:tavLst>
                                        <p:tav tm="0">
                                          <p:val>
                                            <p:strVal val="1+#ppt_h/2"/>
                                          </p:val>
                                        </p:tav>
                                        <p:tav tm="100000">
                                          <p:val>
                                            <p:strVal val="#ppt_y"/>
                                          </p:val>
                                        </p:tav>
                                      </p:tavLst>
                                    </p:anim>
                                  </p:childTnLst>
                                </p:cTn>
                              </p:par>
                              <p:par>
                                <p:cTn id="120" presetID="2" presetClass="entr" presetSubtype="4" fill="hold" grpId="0" nodeType="withEffect">
                                  <p:stCondLst>
                                    <p:cond delay="0"/>
                                  </p:stCondLst>
                                  <p:childTnLst>
                                    <p:set>
                                      <p:cBhvr>
                                        <p:cTn id="121" dur="1" fill="hold">
                                          <p:stCondLst>
                                            <p:cond delay="0"/>
                                          </p:stCondLst>
                                        </p:cTn>
                                        <p:tgtEl>
                                          <p:spTgt spid="3099"/>
                                        </p:tgtEl>
                                        <p:attrNameLst>
                                          <p:attrName>style.visibility</p:attrName>
                                        </p:attrNameLst>
                                      </p:cBhvr>
                                      <p:to>
                                        <p:strVal val="visible"/>
                                      </p:to>
                                    </p:set>
                                    <p:anim calcmode="lin" valueType="num">
                                      <p:cBhvr additive="base">
                                        <p:cTn id="122" dur="1000" fill="hold"/>
                                        <p:tgtEl>
                                          <p:spTgt spid="3099"/>
                                        </p:tgtEl>
                                        <p:attrNameLst>
                                          <p:attrName>ppt_x</p:attrName>
                                        </p:attrNameLst>
                                      </p:cBhvr>
                                      <p:tavLst>
                                        <p:tav tm="0">
                                          <p:val>
                                            <p:strVal val="#ppt_x"/>
                                          </p:val>
                                        </p:tav>
                                        <p:tav tm="100000">
                                          <p:val>
                                            <p:strVal val="#ppt_x"/>
                                          </p:val>
                                        </p:tav>
                                      </p:tavLst>
                                    </p:anim>
                                    <p:anim calcmode="lin" valueType="num">
                                      <p:cBhvr additive="base">
                                        <p:cTn id="123" dur="1000" fill="hold"/>
                                        <p:tgtEl>
                                          <p:spTgt spid="3099"/>
                                        </p:tgtEl>
                                        <p:attrNameLst>
                                          <p:attrName>ppt_y</p:attrName>
                                        </p:attrNameLst>
                                      </p:cBhvr>
                                      <p:tavLst>
                                        <p:tav tm="0">
                                          <p:val>
                                            <p:strVal val="1+#ppt_h/2"/>
                                          </p:val>
                                        </p:tav>
                                        <p:tav tm="100000">
                                          <p:val>
                                            <p:strVal val="#ppt_y"/>
                                          </p:val>
                                        </p:tav>
                                      </p:tavLst>
                                    </p:anim>
                                  </p:childTnLst>
                                </p:cTn>
                              </p:par>
                              <p:par>
                                <p:cTn id="124" presetID="2" presetClass="entr" presetSubtype="4" fill="hold" grpId="0" nodeType="withEffect">
                                  <p:stCondLst>
                                    <p:cond delay="0"/>
                                  </p:stCondLst>
                                  <p:childTnLst>
                                    <p:set>
                                      <p:cBhvr>
                                        <p:cTn id="125" dur="1" fill="hold">
                                          <p:stCondLst>
                                            <p:cond delay="0"/>
                                          </p:stCondLst>
                                        </p:cTn>
                                        <p:tgtEl>
                                          <p:spTgt spid="3100"/>
                                        </p:tgtEl>
                                        <p:attrNameLst>
                                          <p:attrName>style.visibility</p:attrName>
                                        </p:attrNameLst>
                                      </p:cBhvr>
                                      <p:to>
                                        <p:strVal val="visible"/>
                                      </p:to>
                                    </p:set>
                                    <p:anim calcmode="lin" valueType="num">
                                      <p:cBhvr additive="base">
                                        <p:cTn id="126" dur="1000" fill="hold"/>
                                        <p:tgtEl>
                                          <p:spTgt spid="3100"/>
                                        </p:tgtEl>
                                        <p:attrNameLst>
                                          <p:attrName>ppt_x</p:attrName>
                                        </p:attrNameLst>
                                      </p:cBhvr>
                                      <p:tavLst>
                                        <p:tav tm="0">
                                          <p:val>
                                            <p:strVal val="#ppt_x"/>
                                          </p:val>
                                        </p:tav>
                                        <p:tav tm="100000">
                                          <p:val>
                                            <p:strVal val="#ppt_x"/>
                                          </p:val>
                                        </p:tav>
                                      </p:tavLst>
                                    </p:anim>
                                    <p:anim calcmode="lin" valueType="num">
                                      <p:cBhvr additive="base">
                                        <p:cTn id="127" dur="1000" fill="hold"/>
                                        <p:tgtEl>
                                          <p:spTgt spid="3100"/>
                                        </p:tgtEl>
                                        <p:attrNameLst>
                                          <p:attrName>ppt_y</p:attrName>
                                        </p:attrNameLst>
                                      </p:cBhvr>
                                      <p:tavLst>
                                        <p:tav tm="0">
                                          <p:val>
                                            <p:strVal val="1+#ppt_h/2"/>
                                          </p:val>
                                        </p:tav>
                                        <p:tav tm="100000">
                                          <p:val>
                                            <p:strVal val="#ppt_y"/>
                                          </p:val>
                                        </p:tav>
                                      </p:tavLst>
                                    </p:anim>
                                  </p:childTnLst>
                                </p:cTn>
                              </p:par>
                              <p:par>
                                <p:cTn id="128" presetID="2" presetClass="entr" presetSubtype="4" fill="hold" grpId="0" nodeType="withEffect">
                                  <p:stCondLst>
                                    <p:cond delay="0"/>
                                  </p:stCondLst>
                                  <p:childTnLst>
                                    <p:set>
                                      <p:cBhvr>
                                        <p:cTn id="129" dur="1" fill="hold">
                                          <p:stCondLst>
                                            <p:cond delay="0"/>
                                          </p:stCondLst>
                                        </p:cTn>
                                        <p:tgtEl>
                                          <p:spTgt spid="3101"/>
                                        </p:tgtEl>
                                        <p:attrNameLst>
                                          <p:attrName>style.visibility</p:attrName>
                                        </p:attrNameLst>
                                      </p:cBhvr>
                                      <p:to>
                                        <p:strVal val="visible"/>
                                      </p:to>
                                    </p:set>
                                    <p:anim calcmode="lin" valueType="num">
                                      <p:cBhvr additive="base">
                                        <p:cTn id="130" dur="1000" fill="hold"/>
                                        <p:tgtEl>
                                          <p:spTgt spid="3101"/>
                                        </p:tgtEl>
                                        <p:attrNameLst>
                                          <p:attrName>ppt_x</p:attrName>
                                        </p:attrNameLst>
                                      </p:cBhvr>
                                      <p:tavLst>
                                        <p:tav tm="0">
                                          <p:val>
                                            <p:strVal val="#ppt_x"/>
                                          </p:val>
                                        </p:tav>
                                        <p:tav tm="100000">
                                          <p:val>
                                            <p:strVal val="#ppt_x"/>
                                          </p:val>
                                        </p:tav>
                                      </p:tavLst>
                                    </p:anim>
                                    <p:anim calcmode="lin" valueType="num">
                                      <p:cBhvr additive="base">
                                        <p:cTn id="131" dur="1000" fill="hold"/>
                                        <p:tgtEl>
                                          <p:spTgt spid="3101"/>
                                        </p:tgtEl>
                                        <p:attrNameLst>
                                          <p:attrName>ppt_y</p:attrName>
                                        </p:attrNameLst>
                                      </p:cBhvr>
                                      <p:tavLst>
                                        <p:tav tm="0">
                                          <p:val>
                                            <p:strVal val="1+#ppt_h/2"/>
                                          </p:val>
                                        </p:tav>
                                        <p:tav tm="100000">
                                          <p:val>
                                            <p:strVal val="#ppt_y"/>
                                          </p:val>
                                        </p:tav>
                                      </p:tavLst>
                                    </p:anim>
                                  </p:childTnLst>
                                </p:cTn>
                              </p:par>
                              <p:par>
                                <p:cTn id="132" presetID="2" presetClass="entr" presetSubtype="4" fill="hold" grpId="0" nodeType="withEffect">
                                  <p:stCondLst>
                                    <p:cond delay="0"/>
                                  </p:stCondLst>
                                  <p:childTnLst>
                                    <p:set>
                                      <p:cBhvr>
                                        <p:cTn id="133" dur="1" fill="hold">
                                          <p:stCondLst>
                                            <p:cond delay="0"/>
                                          </p:stCondLst>
                                        </p:cTn>
                                        <p:tgtEl>
                                          <p:spTgt spid="3102"/>
                                        </p:tgtEl>
                                        <p:attrNameLst>
                                          <p:attrName>style.visibility</p:attrName>
                                        </p:attrNameLst>
                                      </p:cBhvr>
                                      <p:to>
                                        <p:strVal val="visible"/>
                                      </p:to>
                                    </p:set>
                                    <p:anim calcmode="lin" valueType="num">
                                      <p:cBhvr additive="base">
                                        <p:cTn id="134" dur="1000" fill="hold"/>
                                        <p:tgtEl>
                                          <p:spTgt spid="3102"/>
                                        </p:tgtEl>
                                        <p:attrNameLst>
                                          <p:attrName>ppt_x</p:attrName>
                                        </p:attrNameLst>
                                      </p:cBhvr>
                                      <p:tavLst>
                                        <p:tav tm="0">
                                          <p:val>
                                            <p:strVal val="#ppt_x"/>
                                          </p:val>
                                        </p:tav>
                                        <p:tav tm="100000">
                                          <p:val>
                                            <p:strVal val="#ppt_x"/>
                                          </p:val>
                                        </p:tav>
                                      </p:tavLst>
                                    </p:anim>
                                    <p:anim calcmode="lin" valueType="num">
                                      <p:cBhvr additive="base">
                                        <p:cTn id="135" dur="1000" fill="hold"/>
                                        <p:tgtEl>
                                          <p:spTgt spid="3102"/>
                                        </p:tgtEl>
                                        <p:attrNameLst>
                                          <p:attrName>ppt_y</p:attrName>
                                        </p:attrNameLst>
                                      </p:cBhvr>
                                      <p:tavLst>
                                        <p:tav tm="0">
                                          <p:val>
                                            <p:strVal val="1+#ppt_h/2"/>
                                          </p:val>
                                        </p:tav>
                                        <p:tav tm="100000">
                                          <p:val>
                                            <p:strVal val="#ppt_y"/>
                                          </p:val>
                                        </p:tav>
                                      </p:tavLst>
                                    </p:anim>
                                  </p:childTnLst>
                                </p:cTn>
                              </p:par>
                              <p:par>
                                <p:cTn id="136" presetID="2" presetClass="entr" presetSubtype="4" fill="hold" grpId="0" nodeType="withEffect">
                                  <p:stCondLst>
                                    <p:cond delay="0"/>
                                  </p:stCondLst>
                                  <p:childTnLst>
                                    <p:set>
                                      <p:cBhvr>
                                        <p:cTn id="137" dur="1" fill="hold">
                                          <p:stCondLst>
                                            <p:cond delay="0"/>
                                          </p:stCondLst>
                                        </p:cTn>
                                        <p:tgtEl>
                                          <p:spTgt spid="3103"/>
                                        </p:tgtEl>
                                        <p:attrNameLst>
                                          <p:attrName>style.visibility</p:attrName>
                                        </p:attrNameLst>
                                      </p:cBhvr>
                                      <p:to>
                                        <p:strVal val="visible"/>
                                      </p:to>
                                    </p:set>
                                    <p:anim calcmode="lin" valueType="num">
                                      <p:cBhvr additive="base">
                                        <p:cTn id="138" dur="1000" fill="hold"/>
                                        <p:tgtEl>
                                          <p:spTgt spid="3103"/>
                                        </p:tgtEl>
                                        <p:attrNameLst>
                                          <p:attrName>ppt_x</p:attrName>
                                        </p:attrNameLst>
                                      </p:cBhvr>
                                      <p:tavLst>
                                        <p:tav tm="0">
                                          <p:val>
                                            <p:strVal val="#ppt_x"/>
                                          </p:val>
                                        </p:tav>
                                        <p:tav tm="100000">
                                          <p:val>
                                            <p:strVal val="#ppt_x"/>
                                          </p:val>
                                        </p:tav>
                                      </p:tavLst>
                                    </p:anim>
                                    <p:anim calcmode="lin" valueType="num">
                                      <p:cBhvr additive="base">
                                        <p:cTn id="139" dur="1000" fill="hold"/>
                                        <p:tgtEl>
                                          <p:spTgt spid="3103"/>
                                        </p:tgtEl>
                                        <p:attrNameLst>
                                          <p:attrName>ppt_y</p:attrName>
                                        </p:attrNameLst>
                                      </p:cBhvr>
                                      <p:tavLst>
                                        <p:tav tm="0">
                                          <p:val>
                                            <p:strVal val="1+#ppt_h/2"/>
                                          </p:val>
                                        </p:tav>
                                        <p:tav tm="100000">
                                          <p:val>
                                            <p:strVal val="#ppt_y"/>
                                          </p:val>
                                        </p:tav>
                                      </p:tavLst>
                                    </p:anim>
                                  </p:childTnLst>
                                </p:cTn>
                              </p:par>
                              <p:par>
                                <p:cTn id="140" presetID="2" presetClass="entr" presetSubtype="4" fill="hold" grpId="0" nodeType="withEffect">
                                  <p:stCondLst>
                                    <p:cond delay="0"/>
                                  </p:stCondLst>
                                  <p:childTnLst>
                                    <p:set>
                                      <p:cBhvr>
                                        <p:cTn id="141" dur="1" fill="hold">
                                          <p:stCondLst>
                                            <p:cond delay="0"/>
                                          </p:stCondLst>
                                        </p:cTn>
                                        <p:tgtEl>
                                          <p:spTgt spid="3104"/>
                                        </p:tgtEl>
                                        <p:attrNameLst>
                                          <p:attrName>style.visibility</p:attrName>
                                        </p:attrNameLst>
                                      </p:cBhvr>
                                      <p:to>
                                        <p:strVal val="visible"/>
                                      </p:to>
                                    </p:set>
                                    <p:anim calcmode="lin" valueType="num">
                                      <p:cBhvr additive="base">
                                        <p:cTn id="142" dur="1000" fill="hold"/>
                                        <p:tgtEl>
                                          <p:spTgt spid="3104"/>
                                        </p:tgtEl>
                                        <p:attrNameLst>
                                          <p:attrName>ppt_x</p:attrName>
                                        </p:attrNameLst>
                                      </p:cBhvr>
                                      <p:tavLst>
                                        <p:tav tm="0">
                                          <p:val>
                                            <p:strVal val="#ppt_x"/>
                                          </p:val>
                                        </p:tav>
                                        <p:tav tm="100000">
                                          <p:val>
                                            <p:strVal val="#ppt_x"/>
                                          </p:val>
                                        </p:tav>
                                      </p:tavLst>
                                    </p:anim>
                                    <p:anim calcmode="lin" valueType="num">
                                      <p:cBhvr additive="base">
                                        <p:cTn id="143" dur="1000" fill="hold"/>
                                        <p:tgtEl>
                                          <p:spTgt spid="3104"/>
                                        </p:tgtEl>
                                        <p:attrNameLst>
                                          <p:attrName>ppt_y</p:attrName>
                                        </p:attrNameLst>
                                      </p:cBhvr>
                                      <p:tavLst>
                                        <p:tav tm="0">
                                          <p:val>
                                            <p:strVal val="1+#ppt_h/2"/>
                                          </p:val>
                                        </p:tav>
                                        <p:tav tm="100000">
                                          <p:val>
                                            <p:strVal val="#ppt_y"/>
                                          </p:val>
                                        </p:tav>
                                      </p:tavLst>
                                    </p:anim>
                                  </p:childTnLst>
                                </p:cTn>
                              </p:par>
                              <p:par>
                                <p:cTn id="144" presetID="2" presetClass="entr" presetSubtype="4" fill="hold" grpId="0" nodeType="withEffect">
                                  <p:stCondLst>
                                    <p:cond delay="0"/>
                                  </p:stCondLst>
                                  <p:childTnLst>
                                    <p:set>
                                      <p:cBhvr>
                                        <p:cTn id="145" dur="1" fill="hold">
                                          <p:stCondLst>
                                            <p:cond delay="0"/>
                                          </p:stCondLst>
                                        </p:cTn>
                                        <p:tgtEl>
                                          <p:spTgt spid="3105"/>
                                        </p:tgtEl>
                                        <p:attrNameLst>
                                          <p:attrName>style.visibility</p:attrName>
                                        </p:attrNameLst>
                                      </p:cBhvr>
                                      <p:to>
                                        <p:strVal val="visible"/>
                                      </p:to>
                                    </p:set>
                                    <p:anim calcmode="lin" valueType="num">
                                      <p:cBhvr additive="base">
                                        <p:cTn id="146" dur="1000" fill="hold"/>
                                        <p:tgtEl>
                                          <p:spTgt spid="3105"/>
                                        </p:tgtEl>
                                        <p:attrNameLst>
                                          <p:attrName>ppt_x</p:attrName>
                                        </p:attrNameLst>
                                      </p:cBhvr>
                                      <p:tavLst>
                                        <p:tav tm="0">
                                          <p:val>
                                            <p:strVal val="#ppt_x"/>
                                          </p:val>
                                        </p:tav>
                                        <p:tav tm="100000">
                                          <p:val>
                                            <p:strVal val="#ppt_x"/>
                                          </p:val>
                                        </p:tav>
                                      </p:tavLst>
                                    </p:anim>
                                    <p:anim calcmode="lin" valueType="num">
                                      <p:cBhvr additive="base">
                                        <p:cTn id="147" dur="1000" fill="hold"/>
                                        <p:tgtEl>
                                          <p:spTgt spid="3105"/>
                                        </p:tgtEl>
                                        <p:attrNameLst>
                                          <p:attrName>ppt_y</p:attrName>
                                        </p:attrNameLst>
                                      </p:cBhvr>
                                      <p:tavLst>
                                        <p:tav tm="0">
                                          <p:val>
                                            <p:strVal val="1+#ppt_h/2"/>
                                          </p:val>
                                        </p:tav>
                                        <p:tav tm="100000">
                                          <p:val>
                                            <p:strVal val="#ppt_y"/>
                                          </p:val>
                                        </p:tav>
                                      </p:tavLst>
                                    </p:anim>
                                  </p:childTnLst>
                                </p:cTn>
                              </p:par>
                              <p:par>
                                <p:cTn id="148" presetID="2" presetClass="entr" presetSubtype="4" fill="hold" grpId="0" nodeType="withEffect">
                                  <p:stCondLst>
                                    <p:cond delay="0"/>
                                  </p:stCondLst>
                                  <p:childTnLst>
                                    <p:set>
                                      <p:cBhvr>
                                        <p:cTn id="149" dur="1" fill="hold">
                                          <p:stCondLst>
                                            <p:cond delay="0"/>
                                          </p:stCondLst>
                                        </p:cTn>
                                        <p:tgtEl>
                                          <p:spTgt spid="3106"/>
                                        </p:tgtEl>
                                        <p:attrNameLst>
                                          <p:attrName>style.visibility</p:attrName>
                                        </p:attrNameLst>
                                      </p:cBhvr>
                                      <p:to>
                                        <p:strVal val="visible"/>
                                      </p:to>
                                    </p:set>
                                    <p:anim calcmode="lin" valueType="num">
                                      <p:cBhvr additive="base">
                                        <p:cTn id="150" dur="1000" fill="hold"/>
                                        <p:tgtEl>
                                          <p:spTgt spid="3106"/>
                                        </p:tgtEl>
                                        <p:attrNameLst>
                                          <p:attrName>ppt_x</p:attrName>
                                        </p:attrNameLst>
                                      </p:cBhvr>
                                      <p:tavLst>
                                        <p:tav tm="0">
                                          <p:val>
                                            <p:strVal val="#ppt_x"/>
                                          </p:val>
                                        </p:tav>
                                        <p:tav tm="100000">
                                          <p:val>
                                            <p:strVal val="#ppt_x"/>
                                          </p:val>
                                        </p:tav>
                                      </p:tavLst>
                                    </p:anim>
                                    <p:anim calcmode="lin" valueType="num">
                                      <p:cBhvr additive="base">
                                        <p:cTn id="151" dur="1000" fill="hold"/>
                                        <p:tgtEl>
                                          <p:spTgt spid="3106"/>
                                        </p:tgtEl>
                                        <p:attrNameLst>
                                          <p:attrName>ppt_y</p:attrName>
                                        </p:attrNameLst>
                                      </p:cBhvr>
                                      <p:tavLst>
                                        <p:tav tm="0">
                                          <p:val>
                                            <p:strVal val="1+#ppt_h/2"/>
                                          </p:val>
                                        </p:tav>
                                        <p:tav tm="100000">
                                          <p:val>
                                            <p:strVal val="#ppt_y"/>
                                          </p:val>
                                        </p:tav>
                                      </p:tavLst>
                                    </p:anim>
                                  </p:childTnLst>
                                </p:cTn>
                              </p:par>
                              <p:par>
                                <p:cTn id="152" presetID="2" presetClass="entr" presetSubtype="4" fill="hold" grpId="0" nodeType="withEffect">
                                  <p:stCondLst>
                                    <p:cond delay="0"/>
                                  </p:stCondLst>
                                  <p:childTnLst>
                                    <p:set>
                                      <p:cBhvr>
                                        <p:cTn id="153" dur="1" fill="hold">
                                          <p:stCondLst>
                                            <p:cond delay="0"/>
                                          </p:stCondLst>
                                        </p:cTn>
                                        <p:tgtEl>
                                          <p:spTgt spid="3107"/>
                                        </p:tgtEl>
                                        <p:attrNameLst>
                                          <p:attrName>style.visibility</p:attrName>
                                        </p:attrNameLst>
                                      </p:cBhvr>
                                      <p:to>
                                        <p:strVal val="visible"/>
                                      </p:to>
                                    </p:set>
                                    <p:anim calcmode="lin" valueType="num">
                                      <p:cBhvr additive="base">
                                        <p:cTn id="154" dur="1000" fill="hold"/>
                                        <p:tgtEl>
                                          <p:spTgt spid="3107"/>
                                        </p:tgtEl>
                                        <p:attrNameLst>
                                          <p:attrName>ppt_x</p:attrName>
                                        </p:attrNameLst>
                                      </p:cBhvr>
                                      <p:tavLst>
                                        <p:tav tm="0">
                                          <p:val>
                                            <p:strVal val="#ppt_x"/>
                                          </p:val>
                                        </p:tav>
                                        <p:tav tm="100000">
                                          <p:val>
                                            <p:strVal val="#ppt_x"/>
                                          </p:val>
                                        </p:tav>
                                      </p:tavLst>
                                    </p:anim>
                                    <p:anim calcmode="lin" valueType="num">
                                      <p:cBhvr additive="base">
                                        <p:cTn id="155" dur="1000" fill="hold"/>
                                        <p:tgtEl>
                                          <p:spTgt spid="3107"/>
                                        </p:tgtEl>
                                        <p:attrNameLst>
                                          <p:attrName>ppt_y</p:attrName>
                                        </p:attrNameLst>
                                      </p:cBhvr>
                                      <p:tavLst>
                                        <p:tav tm="0">
                                          <p:val>
                                            <p:strVal val="1+#ppt_h/2"/>
                                          </p:val>
                                        </p:tav>
                                        <p:tav tm="100000">
                                          <p:val>
                                            <p:strVal val="#ppt_y"/>
                                          </p:val>
                                        </p:tav>
                                      </p:tavLst>
                                    </p:anim>
                                  </p:childTnLst>
                                </p:cTn>
                              </p:par>
                              <p:par>
                                <p:cTn id="156" presetID="2" presetClass="entr" presetSubtype="4" fill="hold" grpId="0" nodeType="withEffect">
                                  <p:stCondLst>
                                    <p:cond delay="0"/>
                                  </p:stCondLst>
                                  <p:childTnLst>
                                    <p:set>
                                      <p:cBhvr>
                                        <p:cTn id="157" dur="1" fill="hold">
                                          <p:stCondLst>
                                            <p:cond delay="0"/>
                                          </p:stCondLst>
                                        </p:cTn>
                                        <p:tgtEl>
                                          <p:spTgt spid="3108"/>
                                        </p:tgtEl>
                                        <p:attrNameLst>
                                          <p:attrName>style.visibility</p:attrName>
                                        </p:attrNameLst>
                                      </p:cBhvr>
                                      <p:to>
                                        <p:strVal val="visible"/>
                                      </p:to>
                                    </p:set>
                                    <p:anim calcmode="lin" valueType="num">
                                      <p:cBhvr additive="base">
                                        <p:cTn id="158" dur="1000" fill="hold"/>
                                        <p:tgtEl>
                                          <p:spTgt spid="3108"/>
                                        </p:tgtEl>
                                        <p:attrNameLst>
                                          <p:attrName>ppt_x</p:attrName>
                                        </p:attrNameLst>
                                      </p:cBhvr>
                                      <p:tavLst>
                                        <p:tav tm="0">
                                          <p:val>
                                            <p:strVal val="#ppt_x"/>
                                          </p:val>
                                        </p:tav>
                                        <p:tav tm="100000">
                                          <p:val>
                                            <p:strVal val="#ppt_x"/>
                                          </p:val>
                                        </p:tav>
                                      </p:tavLst>
                                    </p:anim>
                                    <p:anim calcmode="lin" valueType="num">
                                      <p:cBhvr additive="base">
                                        <p:cTn id="159" dur="1000" fill="hold"/>
                                        <p:tgtEl>
                                          <p:spTgt spid="3108"/>
                                        </p:tgtEl>
                                        <p:attrNameLst>
                                          <p:attrName>ppt_y</p:attrName>
                                        </p:attrNameLst>
                                      </p:cBhvr>
                                      <p:tavLst>
                                        <p:tav tm="0">
                                          <p:val>
                                            <p:strVal val="1+#ppt_h/2"/>
                                          </p:val>
                                        </p:tav>
                                        <p:tav tm="100000">
                                          <p:val>
                                            <p:strVal val="#ppt_y"/>
                                          </p:val>
                                        </p:tav>
                                      </p:tavLst>
                                    </p:anim>
                                  </p:childTnLst>
                                </p:cTn>
                              </p:par>
                              <p:par>
                                <p:cTn id="160" presetID="2" presetClass="entr" presetSubtype="4" fill="hold" grpId="0" nodeType="withEffect">
                                  <p:stCondLst>
                                    <p:cond delay="0"/>
                                  </p:stCondLst>
                                  <p:childTnLst>
                                    <p:set>
                                      <p:cBhvr>
                                        <p:cTn id="161" dur="1" fill="hold">
                                          <p:stCondLst>
                                            <p:cond delay="0"/>
                                          </p:stCondLst>
                                        </p:cTn>
                                        <p:tgtEl>
                                          <p:spTgt spid="3109"/>
                                        </p:tgtEl>
                                        <p:attrNameLst>
                                          <p:attrName>style.visibility</p:attrName>
                                        </p:attrNameLst>
                                      </p:cBhvr>
                                      <p:to>
                                        <p:strVal val="visible"/>
                                      </p:to>
                                    </p:set>
                                    <p:anim calcmode="lin" valueType="num">
                                      <p:cBhvr additive="base">
                                        <p:cTn id="162" dur="1000" fill="hold"/>
                                        <p:tgtEl>
                                          <p:spTgt spid="3109"/>
                                        </p:tgtEl>
                                        <p:attrNameLst>
                                          <p:attrName>ppt_x</p:attrName>
                                        </p:attrNameLst>
                                      </p:cBhvr>
                                      <p:tavLst>
                                        <p:tav tm="0">
                                          <p:val>
                                            <p:strVal val="#ppt_x"/>
                                          </p:val>
                                        </p:tav>
                                        <p:tav tm="100000">
                                          <p:val>
                                            <p:strVal val="#ppt_x"/>
                                          </p:val>
                                        </p:tav>
                                      </p:tavLst>
                                    </p:anim>
                                    <p:anim calcmode="lin" valueType="num">
                                      <p:cBhvr additive="base">
                                        <p:cTn id="163" dur="1000" fill="hold"/>
                                        <p:tgtEl>
                                          <p:spTgt spid="3109"/>
                                        </p:tgtEl>
                                        <p:attrNameLst>
                                          <p:attrName>ppt_y</p:attrName>
                                        </p:attrNameLst>
                                      </p:cBhvr>
                                      <p:tavLst>
                                        <p:tav tm="0">
                                          <p:val>
                                            <p:strVal val="1+#ppt_h/2"/>
                                          </p:val>
                                        </p:tav>
                                        <p:tav tm="100000">
                                          <p:val>
                                            <p:strVal val="#ppt_y"/>
                                          </p:val>
                                        </p:tav>
                                      </p:tavLst>
                                    </p:anim>
                                  </p:childTnLst>
                                </p:cTn>
                              </p:par>
                              <p:par>
                                <p:cTn id="164" presetID="2" presetClass="entr" presetSubtype="4" fill="hold" grpId="0" nodeType="withEffect">
                                  <p:stCondLst>
                                    <p:cond delay="0"/>
                                  </p:stCondLst>
                                  <p:childTnLst>
                                    <p:set>
                                      <p:cBhvr>
                                        <p:cTn id="165" dur="1" fill="hold">
                                          <p:stCondLst>
                                            <p:cond delay="0"/>
                                          </p:stCondLst>
                                        </p:cTn>
                                        <p:tgtEl>
                                          <p:spTgt spid="3110"/>
                                        </p:tgtEl>
                                        <p:attrNameLst>
                                          <p:attrName>style.visibility</p:attrName>
                                        </p:attrNameLst>
                                      </p:cBhvr>
                                      <p:to>
                                        <p:strVal val="visible"/>
                                      </p:to>
                                    </p:set>
                                    <p:anim calcmode="lin" valueType="num">
                                      <p:cBhvr additive="base">
                                        <p:cTn id="166" dur="1000" fill="hold"/>
                                        <p:tgtEl>
                                          <p:spTgt spid="3110"/>
                                        </p:tgtEl>
                                        <p:attrNameLst>
                                          <p:attrName>ppt_x</p:attrName>
                                        </p:attrNameLst>
                                      </p:cBhvr>
                                      <p:tavLst>
                                        <p:tav tm="0">
                                          <p:val>
                                            <p:strVal val="#ppt_x"/>
                                          </p:val>
                                        </p:tav>
                                        <p:tav tm="100000">
                                          <p:val>
                                            <p:strVal val="#ppt_x"/>
                                          </p:val>
                                        </p:tav>
                                      </p:tavLst>
                                    </p:anim>
                                    <p:anim calcmode="lin" valueType="num">
                                      <p:cBhvr additive="base">
                                        <p:cTn id="167" dur="1000" fill="hold"/>
                                        <p:tgtEl>
                                          <p:spTgt spid="3110"/>
                                        </p:tgtEl>
                                        <p:attrNameLst>
                                          <p:attrName>ppt_y</p:attrName>
                                        </p:attrNameLst>
                                      </p:cBhvr>
                                      <p:tavLst>
                                        <p:tav tm="0">
                                          <p:val>
                                            <p:strVal val="1+#ppt_h/2"/>
                                          </p:val>
                                        </p:tav>
                                        <p:tav tm="100000">
                                          <p:val>
                                            <p:strVal val="#ppt_y"/>
                                          </p:val>
                                        </p:tav>
                                      </p:tavLst>
                                    </p:anim>
                                  </p:childTnLst>
                                </p:cTn>
                              </p:par>
                              <p:par>
                                <p:cTn id="168" presetID="2" presetClass="entr" presetSubtype="4" fill="hold" grpId="0" nodeType="withEffect">
                                  <p:stCondLst>
                                    <p:cond delay="0"/>
                                  </p:stCondLst>
                                  <p:childTnLst>
                                    <p:set>
                                      <p:cBhvr>
                                        <p:cTn id="169" dur="1" fill="hold">
                                          <p:stCondLst>
                                            <p:cond delay="0"/>
                                          </p:stCondLst>
                                        </p:cTn>
                                        <p:tgtEl>
                                          <p:spTgt spid="3111"/>
                                        </p:tgtEl>
                                        <p:attrNameLst>
                                          <p:attrName>style.visibility</p:attrName>
                                        </p:attrNameLst>
                                      </p:cBhvr>
                                      <p:to>
                                        <p:strVal val="visible"/>
                                      </p:to>
                                    </p:set>
                                    <p:anim calcmode="lin" valueType="num">
                                      <p:cBhvr additive="base">
                                        <p:cTn id="170" dur="1000" fill="hold"/>
                                        <p:tgtEl>
                                          <p:spTgt spid="3111"/>
                                        </p:tgtEl>
                                        <p:attrNameLst>
                                          <p:attrName>ppt_x</p:attrName>
                                        </p:attrNameLst>
                                      </p:cBhvr>
                                      <p:tavLst>
                                        <p:tav tm="0">
                                          <p:val>
                                            <p:strVal val="#ppt_x"/>
                                          </p:val>
                                        </p:tav>
                                        <p:tav tm="100000">
                                          <p:val>
                                            <p:strVal val="#ppt_x"/>
                                          </p:val>
                                        </p:tav>
                                      </p:tavLst>
                                    </p:anim>
                                    <p:anim calcmode="lin" valueType="num">
                                      <p:cBhvr additive="base">
                                        <p:cTn id="171" dur="1000" fill="hold"/>
                                        <p:tgtEl>
                                          <p:spTgt spid="3111"/>
                                        </p:tgtEl>
                                        <p:attrNameLst>
                                          <p:attrName>ppt_y</p:attrName>
                                        </p:attrNameLst>
                                      </p:cBhvr>
                                      <p:tavLst>
                                        <p:tav tm="0">
                                          <p:val>
                                            <p:strVal val="1+#ppt_h/2"/>
                                          </p:val>
                                        </p:tav>
                                        <p:tav tm="100000">
                                          <p:val>
                                            <p:strVal val="#ppt_y"/>
                                          </p:val>
                                        </p:tav>
                                      </p:tavLst>
                                    </p:anim>
                                  </p:childTnLst>
                                </p:cTn>
                              </p:par>
                              <p:par>
                                <p:cTn id="172" presetID="2" presetClass="entr" presetSubtype="4" fill="hold" grpId="0" nodeType="withEffect">
                                  <p:stCondLst>
                                    <p:cond delay="0"/>
                                  </p:stCondLst>
                                  <p:childTnLst>
                                    <p:set>
                                      <p:cBhvr>
                                        <p:cTn id="173" dur="1" fill="hold">
                                          <p:stCondLst>
                                            <p:cond delay="0"/>
                                          </p:stCondLst>
                                        </p:cTn>
                                        <p:tgtEl>
                                          <p:spTgt spid="3112"/>
                                        </p:tgtEl>
                                        <p:attrNameLst>
                                          <p:attrName>style.visibility</p:attrName>
                                        </p:attrNameLst>
                                      </p:cBhvr>
                                      <p:to>
                                        <p:strVal val="visible"/>
                                      </p:to>
                                    </p:set>
                                    <p:anim calcmode="lin" valueType="num">
                                      <p:cBhvr additive="base">
                                        <p:cTn id="174" dur="1000" fill="hold"/>
                                        <p:tgtEl>
                                          <p:spTgt spid="3112"/>
                                        </p:tgtEl>
                                        <p:attrNameLst>
                                          <p:attrName>ppt_x</p:attrName>
                                        </p:attrNameLst>
                                      </p:cBhvr>
                                      <p:tavLst>
                                        <p:tav tm="0">
                                          <p:val>
                                            <p:strVal val="#ppt_x"/>
                                          </p:val>
                                        </p:tav>
                                        <p:tav tm="100000">
                                          <p:val>
                                            <p:strVal val="#ppt_x"/>
                                          </p:val>
                                        </p:tav>
                                      </p:tavLst>
                                    </p:anim>
                                    <p:anim calcmode="lin" valueType="num">
                                      <p:cBhvr additive="base">
                                        <p:cTn id="175" dur="1000" fill="hold"/>
                                        <p:tgtEl>
                                          <p:spTgt spid="3112"/>
                                        </p:tgtEl>
                                        <p:attrNameLst>
                                          <p:attrName>ppt_y</p:attrName>
                                        </p:attrNameLst>
                                      </p:cBhvr>
                                      <p:tavLst>
                                        <p:tav tm="0">
                                          <p:val>
                                            <p:strVal val="1+#ppt_h/2"/>
                                          </p:val>
                                        </p:tav>
                                        <p:tav tm="100000">
                                          <p:val>
                                            <p:strVal val="#ppt_y"/>
                                          </p:val>
                                        </p:tav>
                                      </p:tavLst>
                                    </p:anim>
                                  </p:childTnLst>
                                </p:cTn>
                              </p:par>
                              <p:par>
                                <p:cTn id="176" presetID="2" presetClass="entr" presetSubtype="4" fill="hold" grpId="0" nodeType="withEffect">
                                  <p:stCondLst>
                                    <p:cond delay="0"/>
                                  </p:stCondLst>
                                  <p:childTnLst>
                                    <p:set>
                                      <p:cBhvr>
                                        <p:cTn id="177" dur="1" fill="hold">
                                          <p:stCondLst>
                                            <p:cond delay="0"/>
                                          </p:stCondLst>
                                        </p:cTn>
                                        <p:tgtEl>
                                          <p:spTgt spid="3113"/>
                                        </p:tgtEl>
                                        <p:attrNameLst>
                                          <p:attrName>style.visibility</p:attrName>
                                        </p:attrNameLst>
                                      </p:cBhvr>
                                      <p:to>
                                        <p:strVal val="visible"/>
                                      </p:to>
                                    </p:set>
                                    <p:anim calcmode="lin" valueType="num">
                                      <p:cBhvr additive="base">
                                        <p:cTn id="178" dur="1000" fill="hold"/>
                                        <p:tgtEl>
                                          <p:spTgt spid="3113"/>
                                        </p:tgtEl>
                                        <p:attrNameLst>
                                          <p:attrName>ppt_x</p:attrName>
                                        </p:attrNameLst>
                                      </p:cBhvr>
                                      <p:tavLst>
                                        <p:tav tm="0">
                                          <p:val>
                                            <p:strVal val="#ppt_x"/>
                                          </p:val>
                                        </p:tav>
                                        <p:tav tm="100000">
                                          <p:val>
                                            <p:strVal val="#ppt_x"/>
                                          </p:val>
                                        </p:tav>
                                      </p:tavLst>
                                    </p:anim>
                                    <p:anim calcmode="lin" valueType="num">
                                      <p:cBhvr additive="base">
                                        <p:cTn id="179" dur="1000" fill="hold"/>
                                        <p:tgtEl>
                                          <p:spTgt spid="3113"/>
                                        </p:tgtEl>
                                        <p:attrNameLst>
                                          <p:attrName>ppt_y</p:attrName>
                                        </p:attrNameLst>
                                      </p:cBhvr>
                                      <p:tavLst>
                                        <p:tav tm="0">
                                          <p:val>
                                            <p:strVal val="1+#ppt_h/2"/>
                                          </p:val>
                                        </p:tav>
                                        <p:tav tm="100000">
                                          <p:val>
                                            <p:strVal val="#ppt_y"/>
                                          </p:val>
                                        </p:tav>
                                      </p:tavLst>
                                    </p:anim>
                                  </p:childTnLst>
                                </p:cTn>
                              </p:par>
                              <p:par>
                                <p:cTn id="180" presetID="2" presetClass="entr" presetSubtype="4" fill="hold" grpId="0" nodeType="withEffect">
                                  <p:stCondLst>
                                    <p:cond delay="0"/>
                                  </p:stCondLst>
                                  <p:childTnLst>
                                    <p:set>
                                      <p:cBhvr>
                                        <p:cTn id="181" dur="1" fill="hold">
                                          <p:stCondLst>
                                            <p:cond delay="0"/>
                                          </p:stCondLst>
                                        </p:cTn>
                                        <p:tgtEl>
                                          <p:spTgt spid="3114"/>
                                        </p:tgtEl>
                                        <p:attrNameLst>
                                          <p:attrName>style.visibility</p:attrName>
                                        </p:attrNameLst>
                                      </p:cBhvr>
                                      <p:to>
                                        <p:strVal val="visible"/>
                                      </p:to>
                                    </p:set>
                                    <p:anim calcmode="lin" valueType="num">
                                      <p:cBhvr additive="base">
                                        <p:cTn id="182" dur="1000" fill="hold"/>
                                        <p:tgtEl>
                                          <p:spTgt spid="3114"/>
                                        </p:tgtEl>
                                        <p:attrNameLst>
                                          <p:attrName>ppt_x</p:attrName>
                                        </p:attrNameLst>
                                      </p:cBhvr>
                                      <p:tavLst>
                                        <p:tav tm="0">
                                          <p:val>
                                            <p:strVal val="#ppt_x"/>
                                          </p:val>
                                        </p:tav>
                                        <p:tav tm="100000">
                                          <p:val>
                                            <p:strVal val="#ppt_x"/>
                                          </p:val>
                                        </p:tav>
                                      </p:tavLst>
                                    </p:anim>
                                    <p:anim calcmode="lin" valueType="num">
                                      <p:cBhvr additive="base">
                                        <p:cTn id="183" dur="1000" fill="hold"/>
                                        <p:tgtEl>
                                          <p:spTgt spid="3114"/>
                                        </p:tgtEl>
                                        <p:attrNameLst>
                                          <p:attrName>ppt_y</p:attrName>
                                        </p:attrNameLst>
                                      </p:cBhvr>
                                      <p:tavLst>
                                        <p:tav tm="0">
                                          <p:val>
                                            <p:strVal val="1+#ppt_h/2"/>
                                          </p:val>
                                        </p:tav>
                                        <p:tav tm="100000">
                                          <p:val>
                                            <p:strVal val="#ppt_y"/>
                                          </p:val>
                                        </p:tav>
                                      </p:tavLst>
                                    </p:anim>
                                  </p:childTnLst>
                                </p:cTn>
                              </p:par>
                              <p:par>
                                <p:cTn id="184" presetID="2" presetClass="entr" presetSubtype="4" fill="hold" grpId="0" nodeType="withEffect">
                                  <p:stCondLst>
                                    <p:cond delay="0"/>
                                  </p:stCondLst>
                                  <p:childTnLst>
                                    <p:set>
                                      <p:cBhvr>
                                        <p:cTn id="185" dur="1" fill="hold">
                                          <p:stCondLst>
                                            <p:cond delay="0"/>
                                          </p:stCondLst>
                                        </p:cTn>
                                        <p:tgtEl>
                                          <p:spTgt spid="3115"/>
                                        </p:tgtEl>
                                        <p:attrNameLst>
                                          <p:attrName>style.visibility</p:attrName>
                                        </p:attrNameLst>
                                      </p:cBhvr>
                                      <p:to>
                                        <p:strVal val="visible"/>
                                      </p:to>
                                    </p:set>
                                    <p:anim calcmode="lin" valueType="num">
                                      <p:cBhvr additive="base">
                                        <p:cTn id="186" dur="1000" fill="hold"/>
                                        <p:tgtEl>
                                          <p:spTgt spid="3115"/>
                                        </p:tgtEl>
                                        <p:attrNameLst>
                                          <p:attrName>ppt_x</p:attrName>
                                        </p:attrNameLst>
                                      </p:cBhvr>
                                      <p:tavLst>
                                        <p:tav tm="0">
                                          <p:val>
                                            <p:strVal val="#ppt_x"/>
                                          </p:val>
                                        </p:tav>
                                        <p:tav tm="100000">
                                          <p:val>
                                            <p:strVal val="#ppt_x"/>
                                          </p:val>
                                        </p:tav>
                                      </p:tavLst>
                                    </p:anim>
                                    <p:anim calcmode="lin" valueType="num">
                                      <p:cBhvr additive="base">
                                        <p:cTn id="187" dur="1000" fill="hold"/>
                                        <p:tgtEl>
                                          <p:spTgt spid="3115"/>
                                        </p:tgtEl>
                                        <p:attrNameLst>
                                          <p:attrName>ppt_y</p:attrName>
                                        </p:attrNameLst>
                                      </p:cBhvr>
                                      <p:tavLst>
                                        <p:tav tm="0">
                                          <p:val>
                                            <p:strVal val="1+#ppt_h/2"/>
                                          </p:val>
                                        </p:tav>
                                        <p:tav tm="100000">
                                          <p:val>
                                            <p:strVal val="#ppt_y"/>
                                          </p:val>
                                        </p:tav>
                                      </p:tavLst>
                                    </p:anim>
                                  </p:childTnLst>
                                </p:cTn>
                              </p:par>
                              <p:par>
                                <p:cTn id="188" presetID="2" presetClass="entr" presetSubtype="4" fill="hold" grpId="0" nodeType="withEffect">
                                  <p:stCondLst>
                                    <p:cond delay="0"/>
                                  </p:stCondLst>
                                  <p:childTnLst>
                                    <p:set>
                                      <p:cBhvr>
                                        <p:cTn id="189" dur="1" fill="hold">
                                          <p:stCondLst>
                                            <p:cond delay="0"/>
                                          </p:stCondLst>
                                        </p:cTn>
                                        <p:tgtEl>
                                          <p:spTgt spid="3116"/>
                                        </p:tgtEl>
                                        <p:attrNameLst>
                                          <p:attrName>style.visibility</p:attrName>
                                        </p:attrNameLst>
                                      </p:cBhvr>
                                      <p:to>
                                        <p:strVal val="visible"/>
                                      </p:to>
                                    </p:set>
                                    <p:anim calcmode="lin" valueType="num">
                                      <p:cBhvr additive="base">
                                        <p:cTn id="190" dur="1000" fill="hold"/>
                                        <p:tgtEl>
                                          <p:spTgt spid="3116"/>
                                        </p:tgtEl>
                                        <p:attrNameLst>
                                          <p:attrName>ppt_x</p:attrName>
                                        </p:attrNameLst>
                                      </p:cBhvr>
                                      <p:tavLst>
                                        <p:tav tm="0">
                                          <p:val>
                                            <p:strVal val="#ppt_x"/>
                                          </p:val>
                                        </p:tav>
                                        <p:tav tm="100000">
                                          <p:val>
                                            <p:strVal val="#ppt_x"/>
                                          </p:val>
                                        </p:tav>
                                      </p:tavLst>
                                    </p:anim>
                                    <p:anim calcmode="lin" valueType="num">
                                      <p:cBhvr additive="base">
                                        <p:cTn id="191" dur="1000" fill="hold"/>
                                        <p:tgtEl>
                                          <p:spTgt spid="3116"/>
                                        </p:tgtEl>
                                        <p:attrNameLst>
                                          <p:attrName>ppt_y</p:attrName>
                                        </p:attrNameLst>
                                      </p:cBhvr>
                                      <p:tavLst>
                                        <p:tav tm="0">
                                          <p:val>
                                            <p:strVal val="1+#ppt_h/2"/>
                                          </p:val>
                                        </p:tav>
                                        <p:tav tm="100000">
                                          <p:val>
                                            <p:strVal val="#ppt_y"/>
                                          </p:val>
                                        </p:tav>
                                      </p:tavLst>
                                    </p:anim>
                                  </p:childTnLst>
                                </p:cTn>
                              </p:par>
                              <p:par>
                                <p:cTn id="192" presetID="2" presetClass="entr" presetSubtype="4" fill="hold" grpId="0" nodeType="withEffect">
                                  <p:stCondLst>
                                    <p:cond delay="0"/>
                                  </p:stCondLst>
                                  <p:childTnLst>
                                    <p:set>
                                      <p:cBhvr>
                                        <p:cTn id="193" dur="1" fill="hold">
                                          <p:stCondLst>
                                            <p:cond delay="0"/>
                                          </p:stCondLst>
                                        </p:cTn>
                                        <p:tgtEl>
                                          <p:spTgt spid="3117"/>
                                        </p:tgtEl>
                                        <p:attrNameLst>
                                          <p:attrName>style.visibility</p:attrName>
                                        </p:attrNameLst>
                                      </p:cBhvr>
                                      <p:to>
                                        <p:strVal val="visible"/>
                                      </p:to>
                                    </p:set>
                                    <p:anim calcmode="lin" valueType="num">
                                      <p:cBhvr additive="base">
                                        <p:cTn id="194" dur="1000" fill="hold"/>
                                        <p:tgtEl>
                                          <p:spTgt spid="3117"/>
                                        </p:tgtEl>
                                        <p:attrNameLst>
                                          <p:attrName>ppt_x</p:attrName>
                                        </p:attrNameLst>
                                      </p:cBhvr>
                                      <p:tavLst>
                                        <p:tav tm="0">
                                          <p:val>
                                            <p:strVal val="#ppt_x"/>
                                          </p:val>
                                        </p:tav>
                                        <p:tav tm="100000">
                                          <p:val>
                                            <p:strVal val="#ppt_x"/>
                                          </p:val>
                                        </p:tav>
                                      </p:tavLst>
                                    </p:anim>
                                    <p:anim calcmode="lin" valueType="num">
                                      <p:cBhvr additive="base">
                                        <p:cTn id="195" dur="1000" fill="hold"/>
                                        <p:tgtEl>
                                          <p:spTgt spid="3117"/>
                                        </p:tgtEl>
                                        <p:attrNameLst>
                                          <p:attrName>ppt_y</p:attrName>
                                        </p:attrNameLst>
                                      </p:cBhvr>
                                      <p:tavLst>
                                        <p:tav tm="0">
                                          <p:val>
                                            <p:strVal val="1+#ppt_h/2"/>
                                          </p:val>
                                        </p:tav>
                                        <p:tav tm="100000">
                                          <p:val>
                                            <p:strVal val="#ppt_y"/>
                                          </p:val>
                                        </p:tav>
                                      </p:tavLst>
                                    </p:anim>
                                  </p:childTnLst>
                                </p:cTn>
                              </p:par>
                              <p:par>
                                <p:cTn id="196" presetID="2" presetClass="entr" presetSubtype="4" fill="hold" grpId="0" nodeType="withEffect">
                                  <p:stCondLst>
                                    <p:cond delay="0"/>
                                  </p:stCondLst>
                                  <p:childTnLst>
                                    <p:set>
                                      <p:cBhvr>
                                        <p:cTn id="197" dur="1" fill="hold">
                                          <p:stCondLst>
                                            <p:cond delay="0"/>
                                          </p:stCondLst>
                                        </p:cTn>
                                        <p:tgtEl>
                                          <p:spTgt spid="3118"/>
                                        </p:tgtEl>
                                        <p:attrNameLst>
                                          <p:attrName>style.visibility</p:attrName>
                                        </p:attrNameLst>
                                      </p:cBhvr>
                                      <p:to>
                                        <p:strVal val="visible"/>
                                      </p:to>
                                    </p:set>
                                    <p:anim calcmode="lin" valueType="num">
                                      <p:cBhvr additive="base">
                                        <p:cTn id="198" dur="1000" fill="hold"/>
                                        <p:tgtEl>
                                          <p:spTgt spid="3118"/>
                                        </p:tgtEl>
                                        <p:attrNameLst>
                                          <p:attrName>ppt_x</p:attrName>
                                        </p:attrNameLst>
                                      </p:cBhvr>
                                      <p:tavLst>
                                        <p:tav tm="0">
                                          <p:val>
                                            <p:strVal val="#ppt_x"/>
                                          </p:val>
                                        </p:tav>
                                        <p:tav tm="100000">
                                          <p:val>
                                            <p:strVal val="#ppt_x"/>
                                          </p:val>
                                        </p:tav>
                                      </p:tavLst>
                                    </p:anim>
                                    <p:anim calcmode="lin" valueType="num">
                                      <p:cBhvr additive="base">
                                        <p:cTn id="199" dur="1000" fill="hold"/>
                                        <p:tgtEl>
                                          <p:spTgt spid="3118"/>
                                        </p:tgtEl>
                                        <p:attrNameLst>
                                          <p:attrName>ppt_y</p:attrName>
                                        </p:attrNameLst>
                                      </p:cBhvr>
                                      <p:tavLst>
                                        <p:tav tm="0">
                                          <p:val>
                                            <p:strVal val="1+#ppt_h/2"/>
                                          </p:val>
                                        </p:tav>
                                        <p:tav tm="100000">
                                          <p:val>
                                            <p:strVal val="#ppt_y"/>
                                          </p:val>
                                        </p:tav>
                                      </p:tavLst>
                                    </p:anim>
                                  </p:childTnLst>
                                </p:cTn>
                              </p:par>
                              <p:par>
                                <p:cTn id="200" presetID="2" presetClass="entr" presetSubtype="4" fill="hold" grpId="0" nodeType="withEffect">
                                  <p:stCondLst>
                                    <p:cond delay="0"/>
                                  </p:stCondLst>
                                  <p:childTnLst>
                                    <p:set>
                                      <p:cBhvr>
                                        <p:cTn id="201" dur="1" fill="hold">
                                          <p:stCondLst>
                                            <p:cond delay="0"/>
                                          </p:stCondLst>
                                        </p:cTn>
                                        <p:tgtEl>
                                          <p:spTgt spid="3119"/>
                                        </p:tgtEl>
                                        <p:attrNameLst>
                                          <p:attrName>style.visibility</p:attrName>
                                        </p:attrNameLst>
                                      </p:cBhvr>
                                      <p:to>
                                        <p:strVal val="visible"/>
                                      </p:to>
                                    </p:set>
                                    <p:anim calcmode="lin" valueType="num">
                                      <p:cBhvr additive="base">
                                        <p:cTn id="202" dur="1000" fill="hold"/>
                                        <p:tgtEl>
                                          <p:spTgt spid="3119"/>
                                        </p:tgtEl>
                                        <p:attrNameLst>
                                          <p:attrName>ppt_x</p:attrName>
                                        </p:attrNameLst>
                                      </p:cBhvr>
                                      <p:tavLst>
                                        <p:tav tm="0">
                                          <p:val>
                                            <p:strVal val="#ppt_x"/>
                                          </p:val>
                                        </p:tav>
                                        <p:tav tm="100000">
                                          <p:val>
                                            <p:strVal val="#ppt_x"/>
                                          </p:val>
                                        </p:tav>
                                      </p:tavLst>
                                    </p:anim>
                                    <p:anim calcmode="lin" valueType="num">
                                      <p:cBhvr additive="base">
                                        <p:cTn id="203" dur="1000" fill="hold"/>
                                        <p:tgtEl>
                                          <p:spTgt spid="3119"/>
                                        </p:tgtEl>
                                        <p:attrNameLst>
                                          <p:attrName>ppt_y</p:attrName>
                                        </p:attrNameLst>
                                      </p:cBhvr>
                                      <p:tavLst>
                                        <p:tav tm="0">
                                          <p:val>
                                            <p:strVal val="1+#ppt_h/2"/>
                                          </p:val>
                                        </p:tav>
                                        <p:tav tm="100000">
                                          <p:val>
                                            <p:strVal val="#ppt_y"/>
                                          </p:val>
                                        </p:tav>
                                      </p:tavLst>
                                    </p:anim>
                                  </p:childTnLst>
                                </p:cTn>
                              </p:par>
                              <p:par>
                                <p:cTn id="204" presetID="2" presetClass="entr" presetSubtype="4" fill="hold" grpId="0" nodeType="withEffect">
                                  <p:stCondLst>
                                    <p:cond delay="0"/>
                                  </p:stCondLst>
                                  <p:childTnLst>
                                    <p:set>
                                      <p:cBhvr>
                                        <p:cTn id="205" dur="1" fill="hold">
                                          <p:stCondLst>
                                            <p:cond delay="0"/>
                                          </p:stCondLst>
                                        </p:cTn>
                                        <p:tgtEl>
                                          <p:spTgt spid="3120"/>
                                        </p:tgtEl>
                                        <p:attrNameLst>
                                          <p:attrName>style.visibility</p:attrName>
                                        </p:attrNameLst>
                                      </p:cBhvr>
                                      <p:to>
                                        <p:strVal val="visible"/>
                                      </p:to>
                                    </p:set>
                                    <p:anim calcmode="lin" valueType="num">
                                      <p:cBhvr additive="base">
                                        <p:cTn id="206" dur="1000" fill="hold"/>
                                        <p:tgtEl>
                                          <p:spTgt spid="3120"/>
                                        </p:tgtEl>
                                        <p:attrNameLst>
                                          <p:attrName>ppt_x</p:attrName>
                                        </p:attrNameLst>
                                      </p:cBhvr>
                                      <p:tavLst>
                                        <p:tav tm="0">
                                          <p:val>
                                            <p:strVal val="#ppt_x"/>
                                          </p:val>
                                        </p:tav>
                                        <p:tav tm="100000">
                                          <p:val>
                                            <p:strVal val="#ppt_x"/>
                                          </p:val>
                                        </p:tav>
                                      </p:tavLst>
                                    </p:anim>
                                    <p:anim calcmode="lin" valueType="num">
                                      <p:cBhvr additive="base">
                                        <p:cTn id="207" dur="1000" fill="hold"/>
                                        <p:tgtEl>
                                          <p:spTgt spid="3120"/>
                                        </p:tgtEl>
                                        <p:attrNameLst>
                                          <p:attrName>ppt_y</p:attrName>
                                        </p:attrNameLst>
                                      </p:cBhvr>
                                      <p:tavLst>
                                        <p:tav tm="0">
                                          <p:val>
                                            <p:strVal val="1+#ppt_h/2"/>
                                          </p:val>
                                        </p:tav>
                                        <p:tav tm="100000">
                                          <p:val>
                                            <p:strVal val="#ppt_y"/>
                                          </p:val>
                                        </p:tav>
                                      </p:tavLst>
                                    </p:anim>
                                  </p:childTnLst>
                                </p:cTn>
                              </p:par>
                              <p:par>
                                <p:cTn id="208" presetID="2" presetClass="entr" presetSubtype="4" fill="hold" grpId="0" nodeType="withEffect">
                                  <p:stCondLst>
                                    <p:cond delay="0"/>
                                  </p:stCondLst>
                                  <p:childTnLst>
                                    <p:set>
                                      <p:cBhvr>
                                        <p:cTn id="209" dur="1" fill="hold">
                                          <p:stCondLst>
                                            <p:cond delay="0"/>
                                          </p:stCondLst>
                                        </p:cTn>
                                        <p:tgtEl>
                                          <p:spTgt spid="3121"/>
                                        </p:tgtEl>
                                        <p:attrNameLst>
                                          <p:attrName>style.visibility</p:attrName>
                                        </p:attrNameLst>
                                      </p:cBhvr>
                                      <p:to>
                                        <p:strVal val="visible"/>
                                      </p:to>
                                    </p:set>
                                    <p:anim calcmode="lin" valueType="num">
                                      <p:cBhvr additive="base">
                                        <p:cTn id="210" dur="1000" fill="hold"/>
                                        <p:tgtEl>
                                          <p:spTgt spid="3121"/>
                                        </p:tgtEl>
                                        <p:attrNameLst>
                                          <p:attrName>ppt_x</p:attrName>
                                        </p:attrNameLst>
                                      </p:cBhvr>
                                      <p:tavLst>
                                        <p:tav tm="0">
                                          <p:val>
                                            <p:strVal val="#ppt_x"/>
                                          </p:val>
                                        </p:tav>
                                        <p:tav tm="100000">
                                          <p:val>
                                            <p:strVal val="#ppt_x"/>
                                          </p:val>
                                        </p:tav>
                                      </p:tavLst>
                                    </p:anim>
                                    <p:anim calcmode="lin" valueType="num">
                                      <p:cBhvr additive="base">
                                        <p:cTn id="211" dur="1000" fill="hold"/>
                                        <p:tgtEl>
                                          <p:spTgt spid="3121"/>
                                        </p:tgtEl>
                                        <p:attrNameLst>
                                          <p:attrName>ppt_y</p:attrName>
                                        </p:attrNameLst>
                                      </p:cBhvr>
                                      <p:tavLst>
                                        <p:tav tm="0">
                                          <p:val>
                                            <p:strVal val="1+#ppt_h/2"/>
                                          </p:val>
                                        </p:tav>
                                        <p:tav tm="100000">
                                          <p:val>
                                            <p:strVal val="#ppt_y"/>
                                          </p:val>
                                        </p:tav>
                                      </p:tavLst>
                                    </p:anim>
                                  </p:childTnLst>
                                </p:cTn>
                              </p:par>
                              <p:par>
                                <p:cTn id="212" presetID="2" presetClass="entr" presetSubtype="4" fill="hold" grpId="0" nodeType="withEffect">
                                  <p:stCondLst>
                                    <p:cond delay="0"/>
                                  </p:stCondLst>
                                  <p:childTnLst>
                                    <p:set>
                                      <p:cBhvr>
                                        <p:cTn id="213" dur="1" fill="hold">
                                          <p:stCondLst>
                                            <p:cond delay="0"/>
                                          </p:stCondLst>
                                        </p:cTn>
                                        <p:tgtEl>
                                          <p:spTgt spid="3122"/>
                                        </p:tgtEl>
                                        <p:attrNameLst>
                                          <p:attrName>style.visibility</p:attrName>
                                        </p:attrNameLst>
                                      </p:cBhvr>
                                      <p:to>
                                        <p:strVal val="visible"/>
                                      </p:to>
                                    </p:set>
                                    <p:anim calcmode="lin" valueType="num">
                                      <p:cBhvr additive="base">
                                        <p:cTn id="214" dur="1000" fill="hold"/>
                                        <p:tgtEl>
                                          <p:spTgt spid="3122"/>
                                        </p:tgtEl>
                                        <p:attrNameLst>
                                          <p:attrName>ppt_x</p:attrName>
                                        </p:attrNameLst>
                                      </p:cBhvr>
                                      <p:tavLst>
                                        <p:tav tm="0">
                                          <p:val>
                                            <p:strVal val="#ppt_x"/>
                                          </p:val>
                                        </p:tav>
                                        <p:tav tm="100000">
                                          <p:val>
                                            <p:strVal val="#ppt_x"/>
                                          </p:val>
                                        </p:tav>
                                      </p:tavLst>
                                    </p:anim>
                                    <p:anim calcmode="lin" valueType="num">
                                      <p:cBhvr additive="base">
                                        <p:cTn id="215" dur="1000" fill="hold"/>
                                        <p:tgtEl>
                                          <p:spTgt spid="3122"/>
                                        </p:tgtEl>
                                        <p:attrNameLst>
                                          <p:attrName>ppt_y</p:attrName>
                                        </p:attrNameLst>
                                      </p:cBhvr>
                                      <p:tavLst>
                                        <p:tav tm="0">
                                          <p:val>
                                            <p:strVal val="1+#ppt_h/2"/>
                                          </p:val>
                                        </p:tav>
                                        <p:tav tm="100000">
                                          <p:val>
                                            <p:strVal val="#ppt_y"/>
                                          </p:val>
                                        </p:tav>
                                      </p:tavLst>
                                    </p:anim>
                                  </p:childTnLst>
                                </p:cTn>
                              </p:par>
                              <p:par>
                                <p:cTn id="216" presetID="2" presetClass="entr" presetSubtype="4" fill="hold" grpId="0" nodeType="withEffect">
                                  <p:stCondLst>
                                    <p:cond delay="0"/>
                                  </p:stCondLst>
                                  <p:childTnLst>
                                    <p:set>
                                      <p:cBhvr>
                                        <p:cTn id="217" dur="1" fill="hold">
                                          <p:stCondLst>
                                            <p:cond delay="0"/>
                                          </p:stCondLst>
                                        </p:cTn>
                                        <p:tgtEl>
                                          <p:spTgt spid="3123"/>
                                        </p:tgtEl>
                                        <p:attrNameLst>
                                          <p:attrName>style.visibility</p:attrName>
                                        </p:attrNameLst>
                                      </p:cBhvr>
                                      <p:to>
                                        <p:strVal val="visible"/>
                                      </p:to>
                                    </p:set>
                                    <p:anim calcmode="lin" valueType="num">
                                      <p:cBhvr additive="base">
                                        <p:cTn id="218" dur="1000" fill="hold"/>
                                        <p:tgtEl>
                                          <p:spTgt spid="3123"/>
                                        </p:tgtEl>
                                        <p:attrNameLst>
                                          <p:attrName>ppt_x</p:attrName>
                                        </p:attrNameLst>
                                      </p:cBhvr>
                                      <p:tavLst>
                                        <p:tav tm="0">
                                          <p:val>
                                            <p:strVal val="#ppt_x"/>
                                          </p:val>
                                        </p:tav>
                                        <p:tav tm="100000">
                                          <p:val>
                                            <p:strVal val="#ppt_x"/>
                                          </p:val>
                                        </p:tav>
                                      </p:tavLst>
                                    </p:anim>
                                    <p:anim calcmode="lin" valueType="num">
                                      <p:cBhvr additive="base">
                                        <p:cTn id="219" dur="1000" fill="hold"/>
                                        <p:tgtEl>
                                          <p:spTgt spid="3123"/>
                                        </p:tgtEl>
                                        <p:attrNameLst>
                                          <p:attrName>ppt_y</p:attrName>
                                        </p:attrNameLst>
                                      </p:cBhvr>
                                      <p:tavLst>
                                        <p:tav tm="0">
                                          <p:val>
                                            <p:strVal val="1+#ppt_h/2"/>
                                          </p:val>
                                        </p:tav>
                                        <p:tav tm="100000">
                                          <p:val>
                                            <p:strVal val="#ppt_y"/>
                                          </p:val>
                                        </p:tav>
                                      </p:tavLst>
                                    </p:anim>
                                  </p:childTnLst>
                                </p:cTn>
                              </p:par>
                              <p:par>
                                <p:cTn id="220" presetID="2" presetClass="entr" presetSubtype="4" fill="hold" grpId="0" nodeType="withEffect">
                                  <p:stCondLst>
                                    <p:cond delay="0"/>
                                  </p:stCondLst>
                                  <p:childTnLst>
                                    <p:set>
                                      <p:cBhvr>
                                        <p:cTn id="221" dur="1" fill="hold">
                                          <p:stCondLst>
                                            <p:cond delay="0"/>
                                          </p:stCondLst>
                                        </p:cTn>
                                        <p:tgtEl>
                                          <p:spTgt spid="3124"/>
                                        </p:tgtEl>
                                        <p:attrNameLst>
                                          <p:attrName>style.visibility</p:attrName>
                                        </p:attrNameLst>
                                      </p:cBhvr>
                                      <p:to>
                                        <p:strVal val="visible"/>
                                      </p:to>
                                    </p:set>
                                    <p:anim calcmode="lin" valueType="num">
                                      <p:cBhvr additive="base">
                                        <p:cTn id="222" dur="1000" fill="hold"/>
                                        <p:tgtEl>
                                          <p:spTgt spid="3124"/>
                                        </p:tgtEl>
                                        <p:attrNameLst>
                                          <p:attrName>ppt_x</p:attrName>
                                        </p:attrNameLst>
                                      </p:cBhvr>
                                      <p:tavLst>
                                        <p:tav tm="0">
                                          <p:val>
                                            <p:strVal val="#ppt_x"/>
                                          </p:val>
                                        </p:tav>
                                        <p:tav tm="100000">
                                          <p:val>
                                            <p:strVal val="#ppt_x"/>
                                          </p:val>
                                        </p:tav>
                                      </p:tavLst>
                                    </p:anim>
                                    <p:anim calcmode="lin" valueType="num">
                                      <p:cBhvr additive="base">
                                        <p:cTn id="223" dur="1000" fill="hold"/>
                                        <p:tgtEl>
                                          <p:spTgt spid="3124"/>
                                        </p:tgtEl>
                                        <p:attrNameLst>
                                          <p:attrName>ppt_y</p:attrName>
                                        </p:attrNameLst>
                                      </p:cBhvr>
                                      <p:tavLst>
                                        <p:tav tm="0">
                                          <p:val>
                                            <p:strVal val="1+#ppt_h/2"/>
                                          </p:val>
                                        </p:tav>
                                        <p:tav tm="100000">
                                          <p:val>
                                            <p:strVal val="#ppt_y"/>
                                          </p:val>
                                        </p:tav>
                                      </p:tavLst>
                                    </p:anim>
                                  </p:childTnLst>
                                </p:cTn>
                              </p:par>
                              <p:par>
                                <p:cTn id="224" presetID="2" presetClass="entr" presetSubtype="4" fill="hold" grpId="0" nodeType="withEffect">
                                  <p:stCondLst>
                                    <p:cond delay="0"/>
                                  </p:stCondLst>
                                  <p:childTnLst>
                                    <p:set>
                                      <p:cBhvr>
                                        <p:cTn id="225" dur="1" fill="hold">
                                          <p:stCondLst>
                                            <p:cond delay="0"/>
                                          </p:stCondLst>
                                        </p:cTn>
                                        <p:tgtEl>
                                          <p:spTgt spid="3125"/>
                                        </p:tgtEl>
                                        <p:attrNameLst>
                                          <p:attrName>style.visibility</p:attrName>
                                        </p:attrNameLst>
                                      </p:cBhvr>
                                      <p:to>
                                        <p:strVal val="visible"/>
                                      </p:to>
                                    </p:set>
                                    <p:anim calcmode="lin" valueType="num">
                                      <p:cBhvr additive="base">
                                        <p:cTn id="226" dur="1000" fill="hold"/>
                                        <p:tgtEl>
                                          <p:spTgt spid="3125"/>
                                        </p:tgtEl>
                                        <p:attrNameLst>
                                          <p:attrName>ppt_x</p:attrName>
                                        </p:attrNameLst>
                                      </p:cBhvr>
                                      <p:tavLst>
                                        <p:tav tm="0">
                                          <p:val>
                                            <p:strVal val="#ppt_x"/>
                                          </p:val>
                                        </p:tav>
                                        <p:tav tm="100000">
                                          <p:val>
                                            <p:strVal val="#ppt_x"/>
                                          </p:val>
                                        </p:tav>
                                      </p:tavLst>
                                    </p:anim>
                                    <p:anim calcmode="lin" valueType="num">
                                      <p:cBhvr additive="base">
                                        <p:cTn id="227" dur="1000" fill="hold"/>
                                        <p:tgtEl>
                                          <p:spTgt spid="3125"/>
                                        </p:tgtEl>
                                        <p:attrNameLst>
                                          <p:attrName>ppt_y</p:attrName>
                                        </p:attrNameLst>
                                      </p:cBhvr>
                                      <p:tavLst>
                                        <p:tav tm="0">
                                          <p:val>
                                            <p:strVal val="1+#ppt_h/2"/>
                                          </p:val>
                                        </p:tav>
                                        <p:tav tm="100000">
                                          <p:val>
                                            <p:strVal val="#ppt_y"/>
                                          </p:val>
                                        </p:tav>
                                      </p:tavLst>
                                    </p:anim>
                                  </p:childTnLst>
                                </p:cTn>
                              </p:par>
                              <p:par>
                                <p:cTn id="228" presetID="2" presetClass="entr" presetSubtype="4" fill="hold" grpId="0" nodeType="withEffect">
                                  <p:stCondLst>
                                    <p:cond delay="0"/>
                                  </p:stCondLst>
                                  <p:childTnLst>
                                    <p:set>
                                      <p:cBhvr>
                                        <p:cTn id="229" dur="1" fill="hold">
                                          <p:stCondLst>
                                            <p:cond delay="0"/>
                                          </p:stCondLst>
                                        </p:cTn>
                                        <p:tgtEl>
                                          <p:spTgt spid="3126"/>
                                        </p:tgtEl>
                                        <p:attrNameLst>
                                          <p:attrName>style.visibility</p:attrName>
                                        </p:attrNameLst>
                                      </p:cBhvr>
                                      <p:to>
                                        <p:strVal val="visible"/>
                                      </p:to>
                                    </p:set>
                                    <p:anim calcmode="lin" valueType="num">
                                      <p:cBhvr additive="base">
                                        <p:cTn id="230" dur="1000" fill="hold"/>
                                        <p:tgtEl>
                                          <p:spTgt spid="3126"/>
                                        </p:tgtEl>
                                        <p:attrNameLst>
                                          <p:attrName>ppt_x</p:attrName>
                                        </p:attrNameLst>
                                      </p:cBhvr>
                                      <p:tavLst>
                                        <p:tav tm="0">
                                          <p:val>
                                            <p:strVal val="#ppt_x"/>
                                          </p:val>
                                        </p:tav>
                                        <p:tav tm="100000">
                                          <p:val>
                                            <p:strVal val="#ppt_x"/>
                                          </p:val>
                                        </p:tav>
                                      </p:tavLst>
                                    </p:anim>
                                    <p:anim calcmode="lin" valueType="num">
                                      <p:cBhvr additive="base">
                                        <p:cTn id="231" dur="1000" fill="hold"/>
                                        <p:tgtEl>
                                          <p:spTgt spid="3126"/>
                                        </p:tgtEl>
                                        <p:attrNameLst>
                                          <p:attrName>ppt_y</p:attrName>
                                        </p:attrNameLst>
                                      </p:cBhvr>
                                      <p:tavLst>
                                        <p:tav tm="0">
                                          <p:val>
                                            <p:strVal val="1+#ppt_h/2"/>
                                          </p:val>
                                        </p:tav>
                                        <p:tav tm="100000">
                                          <p:val>
                                            <p:strVal val="#ppt_y"/>
                                          </p:val>
                                        </p:tav>
                                      </p:tavLst>
                                    </p:anim>
                                  </p:childTnLst>
                                </p:cTn>
                              </p:par>
                              <p:par>
                                <p:cTn id="232" presetID="2" presetClass="entr" presetSubtype="4" fill="hold" grpId="0" nodeType="withEffect">
                                  <p:stCondLst>
                                    <p:cond delay="0"/>
                                  </p:stCondLst>
                                  <p:childTnLst>
                                    <p:set>
                                      <p:cBhvr>
                                        <p:cTn id="233" dur="1" fill="hold">
                                          <p:stCondLst>
                                            <p:cond delay="0"/>
                                          </p:stCondLst>
                                        </p:cTn>
                                        <p:tgtEl>
                                          <p:spTgt spid="3127"/>
                                        </p:tgtEl>
                                        <p:attrNameLst>
                                          <p:attrName>style.visibility</p:attrName>
                                        </p:attrNameLst>
                                      </p:cBhvr>
                                      <p:to>
                                        <p:strVal val="visible"/>
                                      </p:to>
                                    </p:set>
                                    <p:anim calcmode="lin" valueType="num">
                                      <p:cBhvr additive="base">
                                        <p:cTn id="234" dur="1000" fill="hold"/>
                                        <p:tgtEl>
                                          <p:spTgt spid="3127"/>
                                        </p:tgtEl>
                                        <p:attrNameLst>
                                          <p:attrName>ppt_x</p:attrName>
                                        </p:attrNameLst>
                                      </p:cBhvr>
                                      <p:tavLst>
                                        <p:tav tm="0">
                                          <p:val>
                                            <p:strVal val="#ppt_x"/>
                                          </p:val>
                                        </p:tav>
                                        <p:tav tm="100000">
                                          <p:val>
                                            <p:strVal val="#ppt_x"/>
                                          </p:val>
                                        </p:tav>
                                      </p:tavLst>
                                    </p:anim>
                                    <p:anim calcmode="lin" valueType="num">
                                      <p:cBhvr additive="base">
                                        <p:cTn id="235" dur="1000" fill="hold"/>
                                        <p:tgtEl>
                                          <p:spTgt spid="3127"/>
                                        </p:tgtEl>
                                        <p:attrNameLst>
                                          <p:attrName>ppt_y</p:attrName>
                                        </p:attrNameLst>
                                      </p:cBhvr>
                                      <p:tavLst>
                                        <p:tav tm="0">
                                          <p:val>
                                            <p:strVal val="1+#ppt_h/2"/>
                                          </p:val>
                                        </p:tav>
                                        <p:tav tm="100000">
                                          <p:val>
                                            <p:strVal val="#ppt_y"/>
                                          </p:val>
                                        </p:tav>
                                      </p:tavLst>
                                    </p:anim>
                                  </p:childTnLst>
                                </p:cTn>
                              </p:par>
                              <p:par>
                                <p:cTn id="236" presetID="2" presetClass="entr" presetSubtype="4" fill="hold" grpId="0" nodeType="withEffect">
                                  <p:stCondLst>
                                    <p:cond delay="0"/>
                                  </p:stCondLst>
                                  <p:childTnLst>
                                    <p:set>
                                      <p:cBhvr>
                                        <p:cTn id="237" dur="1" fill="hold">
                                          <p:stCondLst>
                                            <p:cond delay="0"/>
                                          </p:stCondLst>
                                        </p:cTn>
                                        <p:tgtEl>
                                          <p:spTgt spid="3128"/>
                                        </p:tgtEl>
                                        <p:attrNameLst>
                                          <p:attrName>style.visibility</p:attrName>
                                        </p:attrNameLst>
                                      </p:cBhvr>
                                      <p:to>
                                        <p:strVal val="visible"/>
                                      </p:to>
                                    </p:set>
                                    <p:anim calcmode="lin" valueType="num">
                                      <p:cBhvr additive="base">
                                        <p:cTn id="238" dur="1000" fill="hold"/>
                                        <p:tgtEl>
                                          <p:spTgt spid="3128"/>
                                        </p:tgtEl>
                                        <p:attrNameLst>
                                          <p:attrName>ppt_x</p:attrName>
                                        </p:attrNameLst>
                                      </p:cBhvr>
                                      <p:tavLst>
                                        <p:tav tm="0">
                                          <p:val>
                                            <p:strVal val="#ppt_x"/>
                                          </p:val>
                                        </p:tav>
                                        <p:tav tm="100000">
                                          <p:val>
                                            <p:strVal val="#ppt_x"/>
                                          </p:val>
                                        </p:tav>
                                      </p:tavLst>
                                    </p:anim>
                                    <p:anim calcmode="lin" valueType="num">
                                      <p:cBhvr additive="base">
                                        <p:cTn id="239" dur="1000" fill="hold"/>
                                        <p:tgtEl>
                                          <p:spTgt spid="3128"/>
                                        </p:tgtEl>
                                        <p:attrNameLst>
                                          <p:attrName>ppt_y</p:attrName>
                                        </p:attrNameLst>
                                      </p:cBhvr>
                                      <p:tavLst>
                                        <p:tav tm="0">
                                          <p:val>
                                            <p:strVal val="1+#ppt_h/2"/>
                                          </p:val>
                                        </p:tav>
                                        <p:tav tm="100000">
                                          <p:val>
                                            <p:strVal val="#ppt_y"/>
                                          </p:val>
                                        </p:tav>
                                      </p:tavLst>
                                    </p:anim>
                                  </p:childTnLst>
                                </p:cTn>
                              </p:par>
                              <p:par>
                                <p:cTn id="240" presetID="2" presetClass="entr" presetSubtype="4" fill="hold" grpId="0" nodeType="withEffect">
                                  <p:stCondLst>
                                    <p:cond delay="0"/>
                                  </p:stCondLst>
                                  <p:childTnLst>
                                    <p:set>
                                      <p:cBhvr>
                                        <p:cTn id="241" dur="1" fill="hold">
                                          <p:stCondLst>
                                            <p:cond delay="0"/>
                                          </p:stCondLst>
                                        </p:cTn>
                                        <p:tgtEl>
                                          <p:spTgt spid="3129"/>
                                        </p:tgtEl>
                                        <p:attrNameLst>
                                          <p:attrName>style.visibility</p:attrName>
                                        </p:attrNameLst>
                                      </p:cBhvr>
                                      <p:to>
                                        <p:strVal val="visible"/>
                                      </p:to>
                                    </p:set>
                                    <p:anim calcmode="lin" valueType="num">
                                      <p:cBhvr additive="base">
                                        <p:cTn id="242" dur="1000" fill="hold"/>
                                        <p:tgtEl>
                                          <p:spTgt spid="3129"/>
                                        </p:tgtEl>
                                        <p:attrNameLst>
                                          <p:attrName>ppt_x</p:attrName>
                                        </p:attrNameLst>
                                      </p:cBhvr>
                                      <p:tavLst>
                                        <p:tav tm="0">
                                          <p:val>
                                            <p:strVal val="#ppt_x"/>
                                          </p:val>
                                        </p:tav>
                                        <p:tav tm="100000">
                                          <p:val>
                                            <p:strVal val="#ppt_x"/>
                                          </p:val>
                                        </p:tav>
                                      </p:tavLst>
                                    </p:anim>
                                    <p:anim calcmode="lin" valueType="num">
                                      <p:cBhvr additive="base">
                                        <p:cTn id="243" dur="1000" fill="hold"/>
                                        <p:tgtEl>
                                          <p:spTgt spid="3129"/>
                                        </p:tgtEl>
                                        <p:attrNameLst>
                                          <p:attrName>ppt_y</p:attrName>
                                        </p:attrNameLst>
                                      </p:cBhvr>
                                      <p:tavLst>
                                        <p:tav tm="0">
                                          <p:val>
                                            <p:strVal val="1+#ppt_h/2"/>
                                          </p:val>
                                        </p:tav>
                                        <p:tav tm="100000">
                                          <p:val>
                                            <p:strVal val="#ppt_y"/>
                                          </p:val>
                                        </p:tav>
                                      </p:tavLst>
                                    </p:anim>
                                  </p:childTnLst>
                                </p:cTn>
                              </p:par>
                              <p:par>
                                <p:cTn id="244" presetID="2" presetClass="entr" presetSubtype="4" fill="hold" grpId="0" nodeType="withEffect">
                                  <p:stCondLst>
                                    <p:cond delay="0"/>
                                  </p:stCondLst>
                                  <p:childTnLst>
                                    <p:set>
                                      <p:cBhvr>
                                        <p:cTn id="245" dur="1" fill="hold">
                                          <p:stCondLst>
                                            <p:cond delay="0"/>
                                          </p:stCondLst>
                                        </p:cTn>
                                        <p:tgtEl>
                                          <p:spTgt spid="3130"/>
                                        </p:tgtEl>
                                        <p:attrNameLst>
                                          <p:attrName>style.visibility</p:attrName>
                                        </p:attrNameLst>
                                      </p:cBhvr>
                                      <p:to>
                                        <p:strVal val="visible"/>
                                      </p:to>
                                    </p:set>
                                    <p:anim calcmode="lin" valueType="num">
                                      <p:cBhvr additive="base">
                                        <p:cTn id="246" dur="1000" fill="hold"/>
                                        <p:tgtEl>
                                          <p:spTgt spid="3130"/>
                                        </p:tgtEl>
                                        <p:attrNameLst>
                                          <p:attrName>ppt_x</p:attrName>
                                        </p:attrNameLst>
                                      </p:cBhvr>
                                      <p:tavLst>
                                        <p:tav tm="0">
                                          <p:val>
                                            <p:strVal val="#ppt_x"/>
                                          </p:val>
                                        </p:tav>
                                        <p:tav tm="100000">
                                          <p:val>
                                            <p:strVal val="#ppt_x"/>
                                          </p:val>
                                        </p:tav>
                                      </p:tavLst>
                                    </p:anim>
                                    <p:anim calcmode="lin" valueType="num">
                                      <p:cBhvr additive="base">
                                        <p:cTn id="247" dur="1000" fill="hold"/>
                                        <p:tgtEl>
                                          <p:spTgt spid="3130"/>
                                        </p:tgtEl>
                                        <p:attrNameLst>
                                          <p:attrName>ppt_y</p:attrName>
                                        </p:attrNameLst>
                                      </p:cBhvr>
                                      <p:tavLst>
                                        <p:tav tm="0">
                                          <p:val>
                                            <p:strVal val="1+#ppt_h/2"/>
                                          </p:val>
                                        </p:tav>
                                        <p:tav tm="100000">
                                          <p:val>
                                            <p:strVal val="#ppt_y"/>
                                          </p:val>
                                        </p:tav>
                                      </p:tavLst>
                                    </p:anim>
                                  </p:childTnLst>
                                </p:cTn>
                              </p:par>
                              <p:par>
                                <p:cTn id="248" presetID="2" presetClass="entr" presetSubtype="4" fill="hold" grpId="0" nodeType="withEffect">
                                  <p:stCondLst>
                                    <p:cond delay="0"/>
                                  </p:stCondLst>
                                  <p:childTnLst>
                                    <p:set>
                                      <p:cBhvr>
                                        <p:cTn id="249" dur="1" fill="hold">
                                          <p:stCondLst>
                                            <p:cond delay="0"/>
                                          </p:stCondLst>
                                        </p:cTn>
                                        <p:tgtEl>
                                          <p:spTgt spid="3131"/>
                                        </p:tgtEl>
                                        <p:attrNameLst>
                                          <p:attrName>style.visibility</p:attrName>
                                        </p:attrNameLst>
                                      </p:cBhvr>
                                      <p:to>
                                        <p:strVal val="visible"/>
                                      </p:to>
                                    </p:set>
                                    <p:anim calcmode="lin" valueType="num">
                                      <p:cBhvr additive="base">
                                        <p:cTn id="250" dur="1000" fill="hold"/>
                                        <p:tgtEl>
                                          <p:spTgt spid="3131"/>
                                        </p:tgtEl>
                                        <p:attrNameLst>
                                          <p:attrName>ppt_x</p:attrName>
                                        </p:attrNameLst>
                                      </p:cBhvr>
                                      <p:tavLst>
                                        <p:tav tm="0">
                                          <p:val>
                                            <p:strVal val="#ppt_x"/>
                                          </p:val>
                                        </p:tav>
                                        <p:tav tm="100000">
                                          <p:val>
                                            <p:strVal val="#ppt_x"/>
                                          </p:val>
                                        </p:tav>
                                      </p:tavLst>
                                    </p:anim>
                                    <p:anim calcmode="lin" valueType="num">
                                      <p:cBhvr additive="base">
                                        <p:cTn id="251" dur="1000" fill="hold"/>
                                        <p:tgtEl>
                                          <p:spTgt spid="3131"/>
                                        </p:tgtEl>
                                        <p:attrNameLst>
                                          <p:attrName>ppt_y</p:attrName>
                                        </p:attrNameLst>
                                      </p:cBhvr>
                                      <p:tavLst>
                                        <p:tav tm="0">
                                          <p:val>
                                            <p:strVal val="1+#ppt_h/2"/>
                                          </p:val>
                                        </p:tav>
                                        <p:tav tm="100000">
                                          <p:val>
                                            <p:strVal val="#ppt_y"/>
                                          </p:val>
                                        </p:tav>
                                      </p:tavLst>
                                    </p:anim>
                                  </p:childTnLst>
                                </p:cTn>
                              </p:par>
                              <p:par>
                                <p:cTn id="252" presetID="2" presetClass="entr" presetSubtype="4" fill="hold" grpId="0" nodeType="withEffect">
                                  <p:stCondLst>
                                    <p:cond delay="0"/>
                                  </p:stCondLst>
                                  <p:childTnLst>
                                    <p:set>
                                      <p:cBhvr>
                                        <p:cTn id="253" dur="1" fill="hold">
                                          <p:stCondLst>
                                            <p:cond delay="0"/>
                                          </p:stCondLst>
                                        </p:cTn>
                                        <p:tgtEl>
                                          <p:spTgt spid="3132"/>
                                        </p:tgtEl>
                                        <p:attrNameLst>
                                          <p:attrName>style.visibility</p:attrName>
                                        </p:attrNameLst>
                                      </p:cBhvr>
                                      <p:to>
                                        <p:strVal val="visible"/>
                                      </p:to>
                                    </p:set>
                                    <p:anim calcmode="lin" valueType="num">
                                      <p:cBhvr additive="base">
                                        <p:cTn id="254" dur="1000" fill="hold"/>
                                        <p:tgtEl>
                                          <p:spTgt spid="3132"/>
                                        </p:tgtEl>
                                        <p:attrNameLst>
                                          <p:attrName>ppt_x</p:attrName>
                                        </p:attrNameLst>
                                      </p:cBhvr>
                                      <p:tavLst>
                                        <p:tav tm="0">
                                          <p:val>
                                            <p:strVal val="#ppt_x"/>
                                          </p:val>
                                        </p:tav>
                                        <p:tav tm="100000">
                                          <p:val>
                                            <p:strVal val="#ppt_x"/>
                                          </p:val>
                                        </p:tav>
                                      </p:tavLst>
                                    </p:anim>
                                    <p:anim calcmode="lin" valueType="num">
                                      <p:cBhvr additive="base">
                                        <p:cTn id="255" dur="1000" fill="hold"/>
                                        <p:tgtEl>
                                          <p:spTgt spid="3132"/>
                                        </p:tgtEl>
                                        <p:attrNameLst>
                                          <p:attrName>ppt_y</p:attrName>
                                        </p:attrNameLst>
                                      </p:cBhvr>
                                      <p:tavLst>
                                        <p:tav tm="0">
                                          <p:val>
                                            <p:strVal val="1+#ppt_h/2"/>
                                          </p:val>
                                        </p:tav>
                                        <p:tav tm="100000">
                                          <p:val>
                                            <p:strVal val="#ppt_y"/>
                                          </p:val>
                                        </p:tav>
                                      </p:tavLst>
                                    </p:anim>
                                  </p:childTnLst>
                                </p:cTn>
                              </p:par>
                              <p:par>
                                <p:cTn id="256" presetID="2" presetClass="entr" presetSubtype="4" fill="hold" grpId="0" nodeType="withEffect">
                                  <p:stCondLst>
                                    <p:cond delay="0"/>
                                  </p:stCondLst>
                                  <p:childTnLst>
                                    <p:set>
                                      <p:cBhvr>
                                        <p:cTn id="257" dur="1" fill="hold">
                                          <p:stCondLst>
                                            <p:cond delay="0"/>
                                          </p:stCondLst>
                                        </p:cTn>
                                        <p:tgtEl>
                                          <p:spTgt spid="3133"/>
                                        </p:tgtEl>
                                        <p:attrNameLst>
                                          <p:attrName>style.visibility</p:attrName>
                                        </p:attrNameLst>
                                      </p:cBhvr>
                                      <p:to>
                                        <p:strVal val="visible"/>
                                      </p:to>
                                    </p:set>
                                    <p:anim calcmode="lin" valueType="num">
                                      <p:cBhvr additive="base">
                                        <p:cTn id="258" dur="1000" fill="hold"/>
                                        <p:tgtEl>
                                          <p:spTgt spid="3133"/>
                                        </p:tgtEl>
                                        <p:attrNameLst>
                                          <p:attrName>ppt_x</p:attrName>
                                        </p:attrNameLst>
                                      </p:cBhvr>
                                      <p:tavLst>
                                        <p:tav tm="0">
                                          <p:val>
                                            <p:strVal val="#ppt_x"/>
                                          </p:val>
                                        </p:tav>
                                        <p:tav tm="100000">
                                          <p:val>
                                            <p:strVal val="#ppt_x"/>
                                          </p:val>
                                        </p:tav>
                                      </p:tavLst>
                                    </p:anim>
                                    <p:anim calcmode="lin" valueType="num">
                                      <p:cBhvr additive="base">
                                        <p:cTn id="259" dur="1000" fill="hold"/>
                                        <p:tgtEl>
                                          <p:spTgt spid="3133"/>
                                        </p:tgtEl>
                                        <p:attrNameLst>
                                          <p:attrName>ppt_y</p:attrName>
                                        </p:attrNameLst>
                                      </p:cBhvr>
                                      <p:tavLst>
                                        <p:tav tm="0">
                                          <p:val>
                                            <p:strVal val="1+#ppt_h/2"/>
                                          </p:val>
                                        </p:tav>
                                        <p:tav tm="100000">
                                          <p:val>
                                            <p:strVal val="#ppt_y"/>
                                          </p:val>
                                        </p:tav>
                                      </p:tavLst>
                                    </p:anim>
                                  </p:childTnLst>
                                </p:cTn>
                              </p:par>
                              <p:par>
                                <p:cTn id="260" presetID="2" presetClass="entr" presetSubtype="4" fill="hold" grpId="0" nodeType="withEffect">
                                  <p:stCondLst>
                                    <p:cond delay="0"/>
                                  </p:stCondLst>
                                  <p:childTnLst>
                                    <p:set>
                                      <p:cBhvr>
                                        <p:cTn id="261" dur="1" fill="hold">
                                          <p:stCondLst>
                                            <p:cond delay="0"/>
                                          </p:stCondLst>
                                        </p:cTn>
                                        <p:tgtEl>
                                          <p:spTgt spid="3134"/>
                                        </p:tgtEl>
                                        <p:attrNameLst>
                                          <p:attrName>style.visibility</p:attrName>
                                        </p:attrNameLst>
                                      </p:cBhvr>
                                      <p:to>
                                        <p:strVal val="visible"/>
                                      </p:to>
                                    </p:set>
                                    <p:anim calcmode="lin" valueType="num">
                                      <p:cBhvr additive="base">
                                        <p:cTn id="262" dur="1000" fill="hold"/>
                                        <p:tgtEl>
                                          <p:spTgt spid="3134"/>
                                        </p:tgtEl>
                                        <p:attrNameLst>
                                          <p:attrName>ppt_x</p:attrName>
                                        </p:attrNameLst>
                                      </p:cBhvr>
                                      <p:tavLst>
                                        <p:tav tm="0">
                                          <p:val>
                                            <p:strVal val="#ppt_x"/>
                                          </p:val>
                                        </p:tav>
                                        <p:tav tm="100000">
                                          <p:val>
                                            <p:strVal val="#ppt_x"/>
                                          </p:val>
                                        </p:tav>
                                      </p:tavLst>
                                    </p:anim>
                                    <p:anim calcmode="lin" valueType="num">
                                      <p:cBhvr additive="base">
                                        <p:cTn id="263" dur="1000" fill="hold"/>
                                        <p:tgtEl>
                                          <p:spTgt spid="3134"/>
                                        </p:tgtEl>
                                        <p:attrNameLst>
                                          <p:attrName>ppt_y</p:attrName>
                                        </p:attrNameLst>
                                      </p:cBhvr>
                                      <p:tavLst>
                                        <p:tav tm="0">
                                          <p:val>
                                            <p:strVal val="1+#ppt_h/2"/>
                                          </p:val>
                                        </p:tav>
                                        <p:tav tm="100000">
                                          <p:val>
                                            <p:strVal val="#ppt_y"/>
                                          </p:val>
                                        </p:tav>
                                      </p:tavLst>
                                    </p:anim>
                                  </p:childTnLst>
                                </p:cTn>
                              </p:par>
                              <p:par>
                                <p:cTn id="264" presetID="2" presetClass="entr" presetSubtype="4" fill="hold" grpId="0" nodeType="withEffect">
                                  <p:stCondLst>
                                    <p:cond delay="0"/>
                                  </p:stCondLst>
                                  <p:childTnLst>
                                    <p:set>
                                      <p:cBhvr>
                                        <p:cTn id="265" dur="1" fill="hold">
                                          <p:stCondLst>
                                            <p:cond delay="0"/>
                                          </p:stCondLst>
                                        </p:cTn>
                                        <p:tgtEl>
                                          <p:spTgt spid="3135"/>
                                        </p:tgtEl>
                                        <p:attrNameLst>
                                          <p:attrName>style.visibility</p:attrName>
                                        </p:attrNameLst>
                                      </p:cBhvr>
                                      <p:to>
                                        <p:strVal val="visible"/>
                                      </p:to>
                                    </p:set>
                                    <p:anim calcmode="lin" valueType="num">
                                      <p:cBhvr additive="base">
                                        <p:cTn id="266" dur="1000" fill="hold"/>
                                        <p:tgtEl>
                                          <p:spTgt spid="3135"/>
                                        </p:tgtEl>
                                        <p:attrNameLst>
                                          <p:attrName>ppt_x</p:attrName>
                                        </p:attrNameLst>
                                      </p:cBhvr>
                                      <p:tavLst>
                                        <p:tav tm="0">
                                          <p:val>
                                            <p:strVal val="#ppt_x"/>
                                          </p:val>
                                        </p:tav>
                                        <p:tav tm="100000">
                                          <p:val>
                                            <p:strVal val="#ppt_x"/>
                                          </p:val>
                                        </p:tav>
                                      </p:tavLst>
                                    </p:anim>
                                    <p:anim calcmode="lin" valueType="num">
                                      <p:cBhvr additive="base">
                                        <p:cTn id="267" dur="1000" fill="hold"/>
                                        <p:tgtEl>
                                          <p:spTgt spid="3135"/>
                                        </p:tgtEl>
                                        <p:attrNameLst>
                                          <p:attrName>ppt_y</p:attrName>
                                        </p:attrNameLst>
                                      </p:cBhvr>
                                      <p:tavLst>
                                        <p:tav tm="0">
                                          <p:val>
                                            <p:strVal val="1+#ppt_h/2"/>
                                          </p:val>
                                        </p:tav>
                                        <p:tav tm="100000">
                                          <p:val>
                                            <p:strVal val="#ppt_y"/>
                                          </p:val>
                                        </p:tav>
                                      </p:tavLst>
                                    </p:anim>
                                  </p:childTnLst>
                                </p:cTn>
                              </p:par>
                              <p:par>
                                <p:cTn id="268" presetID="2" presetClass="entr" presetSubtype="4" fill="hold" grpId="0" nodeType="withEffect">
                                  <p:stCondLst>
                                    <p:cond delay="0"/>
                                  </p:stCondLst>
                                  <p:childTnLst>
                                    <p:set>
                                      <p:cBhvr>
                                        <p:cTn id="269" dur="1" fill="hold">
                                          <p:stCondLst>
                                            <p:cond delay="0"/>
                                          </p:stCondLst>
                                        </p:cTn>
                                        <p:tgtEl>
                                          <p:spTgt spid="3136"/>
                                        </p:tgtEl>
                                        <p:attrNameLst>
                                          <p:attrName>style.visibility</p:attrName>
                                        </p:attrNameLst>
                                      </p:cBhvr>
                                      <p:to>
                                        <p:strVal val="visible"/>
                                      </p:to>
                                    </p:set>
                                    <p:anim calcmode="lin" valueType="num">
                                      <p:cBhvr additive="base">
                                        <p:cTn id="270" dur="1000" fill="hold"/>
                                        <p:tgtEl>
                                          <p:spTgt spid="3136"/>
                                        </p:tgtEl>
                                        <p:attrNameLst>
                                          <p:attrName>ppt_x</p:attrName>
                                        </p:attrNameLst>
                                      </p:cBhvr>
                                      <p:tavLst>
                                        <p:tav tm="0">
                                          <p:val>
                                            <p:strVal val="#ppt_x"/>
                                          </p:val>
                                        </p:tav>
                                        <p:tav tm="100000">
                                          <p:val>
                                            <p:strVal val="#ppt_x"/>
                                          </p:val>
                                        </p:tav>
                                      </p:tavLst>
                                    </p:anim>
                                    <p:anim calcmode="lin" valueType="num">
                                      <p:cBhvr additive="base">
                                        <p:cTn id="271" dur="1000" fill="hold"/>
                                        <p:tgtEl>
                                          <p:spTgt spid="3136"/>
                                        </p:tgtEl>
                                        <p:attrNameLst>
                                          <p:attrName>ppt_y</p:attrName>
                                        </p:attrNameLst>
                                      </p:cBhvr>
                                      <p:tavLst>
                                        <p:tav tm="0">
                                          <p:val>
                                            <p:strVal val="1+#ppt_h/2"/>
                                          </p:val>
                                        </p:tav>
                                        <p:tav tm="100000">
                                          <p:val>
                                            <p:strVal val="#ppt_y"/>
                                          </p:val>
                                        </p:tav>
                                      </p:tavLst>
                                    </p:anim>
                                  </p:childTnLst>
                                </p:cTn>
                              </p:par>
                              <p:par>
                                <p:cTn id="272" presetID="2" presetClass="entr" presetSubtype="4" fill="hold" grpId="0" nodeType="withEffect">
                                  <p:stCondLst>
                                    <p:cond delay="0"/>
                                  </p:stCondLst>
                                  <p:childTnLst>
                                    <p:set>
                                      <p:cBhvr>
                                        <p:cTn id="273" dur="1" fill="hold">
                                          <p:stCondLst>
                                            <p:cond delay="0"/>
                                          </p:stCondLst>
                                        </p:cTn>
                                        <p:tgtEl>
                                          <p:spTgt spid="3137"/>
                                        </p:tgtEl>
                                        <p:attrNameLst>
                                          <p:attrName>style.visibility</p:attrName>
                                        </p:attrNameLst>
                                      </p:cBhvr>
                                      <p:to>
                                        <p:strVal val="visible"/>
                                      </p:to>
                                    </p:set>
                                    <p:anim calcmode="lin" valueType="num">
                                      <p:cBhvr additive="base">
                                        <p:cTn id="274" dur="1000" fill="hold"/>
                                        <p:tgtEl>
                                          <p:spTgt spid="3137"/>
                                        </p:tgtEl>
                                        <p:attrNameLst>
                                          <p:attrName>ppt_x</p:attrName>
                                        </p:attrNameLst>
                                      </p:cBhvr>
                                      <p:tavLst>
                                        <p:tav tm="0">
                                          <p:val>
                                            <p:strVal val="#ppt_x"/>
                                          </p:val>
                                        </p:tav>
                                        <p:tav tm="100000">
                                          <p:val>
                                            <p:strVal val="#ppt_x"/>
                                          </p:val>
                                        </p:tav>
                                      </p:tavLst>
                                    </p:anim>
                                    <p:anim calcmode="lin" valueType="num">
                                      <p:cBhvr additive="base">
                                        <p:cTn id="275" dur="1000" fill="hold"/>
                                        <p:tgtEl>
                                          <p:spTgt spid="3137"/>
                                        </p:tgtEl>
                                        <p:attrNameLst>
                                          <p:attrName>ppt_y</p:attrName>
                                        </p:attrNameLst>
                                      </p:cBhvr>
                                      <p:tavLst>
                                        <p:tav tm="0">
                                          <p:val>
                                            <p:strVal val="1+#ppt_h/2"/>
                                          </p:val>
                                        </p:tav>
                                        <p:tav tm="100000">
                                          <p:val>
                                            <p:strVal val="#ppt_y"/>
                                          </p:val>
                                        </p:tav>
                                      </p:tavLst>
                                    </p:anim>
                                  </p:childTnLst>
                                </p:cTn>
                              </p:par>
                              <p:par>
                                <p:cTn id="276" presetID="2" presetClass="entr" presetSubtype="4" fill="hold" grpId="0" nodeType="withEffect">
                                  <p:stCondLst>
                                    <p:cond delay="0"/>
                                  </p:stCondLst>
                                  <p:childTnLst>
                                    <p:set>
                                      <p:cBhvr>
                                        <p:cTn id="277" dur="1" fill="hold">
                                          <p:stCondLst>
                                            <p:cond delay="0"/>
                                          </p:stCondLst>
                                        </p:cTn>
                                        <p:tgtEl>
                                          <p:spTgt spid="3138"/>
                                        </p:tgtEl>
                                        <p:attrNameLst>
                                          <p:attrName>style.visibility</p:attrName>
                                        </p:attrNameLst>
                                      </p:cBhvr>
                                      <p:to>
                                        <p:strVal val="visible"/>
                                      </p:to>
                                    </p:set>
                                    <p:anim calcmode="lin" valueType="num">
                                      <p:cBhvr additive="base">
                                        <p:cTn id="278" dur="1000" fill="hold"/>
                                        <p:tgtEl>
                                          <p:spTgt spid="3138"/>
                                        </p:tgtEl>
                                        <p:attrNameLst>
                                          <p:attrName>ppt_x</p:attrName>
                                        </p:attrNameLst>
                                      </p:cBhvr>
                                      <p:tavLst>
                                        <p:tav tm="0">
                                          <p:val>
                                            <p:strVal val="#ppt_x"/>
                                          </p:val>
                                        </p:tav>
                                        <p:tav tm="100000">
                                          <p:val>
                                            <p:strVal val="#ppt_x"/>
                                          </p:val>
                                        </p:tav>
                                      </p:tavLst>
                                    </p:anim>
                                    <p:anim calcmode="lin" valueType="num">
                                      <p:cBhvr additive="base">
                                        <p:cTn id="279" dur="1000" fill="hold"/>
                                        <p:tgtEl>
                                          <p:spTgt spid="3138"/>
                                        </p:tgtEl>
                                        <p:attrNameLst>
                                          <p:attrName>ppt_y</p:attrName>
                                        </p:attrNameLst>
                                      </p:cBhvr>
                                      <p:tavLst>
                                        <p:tav tm="0">
                                          <p:val>
                                            <p:strVal val="1+#ppt_h/2"/>
                                          </p:val>
                                        </p:tav>
                                        <p:tav tm="100000">
                                          <p:val>
                                            <p:strVal val="#ppt_y"/>
                                          </p:val>
                                        </p:tav>
                                      </p:tavLst>
                                    </p:anim>
                                  </p:childTnLst>
                                </p:cTn>
                              </p:par>
                              <p:par>
                                <p:cTn id="280" presetID="2" presetClass="entr" presetSubtype="4" fill="hold" grpId="0" nodeType="withEffect">
                                  <p:stCondLst>
                                    <p:cond delay="0"/>
                                  </p:stCondLst>
                                  <p:childTnLst>
                                    <p:set>
                                      <p:cBhvr>
                                        <p:cTn id="281" dur="1" fill="hold">
                                          <p:stCondLst>
                                            <p:cond delay="0"/>
                                          </p:stCondLst>
                                        </p:cTn>
                                        <p:tgtEl>
                                          <p:spTgt spid="3139"/>
                                        </p:tgtEl>
                                        <p:attrNameLst>
                                          <p:attrName>style.visibility</p:attrName>
                                        </p:attrNameLst>
                                      </p:cBhvr>
                                      <p:to>
                                        <p:strVal val="visible"/>
                                      </p:to>
                                    </p:set>
                                    <p:anim calcmode="lin" valueType="num">
                                      <p:cBhvr additive="base">
                                        <p:cTn id="282" dur="1000" fill="hold"/>
                                        <p:tgtEl>
                                          <p:spTgt spid="3139"/>
                                        </p:tgtEl>
                                        <p:attrNameLst>
                                          <p:attrName>ppt_x</p:attrName>
                                        </p:attrNameLst>
                                      </p:cBhvr>
                                      <p:tavLst>
                                        <p:tav tm="0">
                                          <p:val>
                                            <p:strVal val="#ppt_x"/>
                                          </p:val>
                                        </p:tav>
                                        <p:tav tm="100000">
                                          <p:val>
                                            <p:strVal val="#ppt_x"/>
                                          </p:val>
                                        </p:tav>
                                      </p:tavLst>
                                    </p:anim>
                                    <p:anim calcmode="lin" valueType="num">
                                      <p:cBhvr additive="base">
                                        <p:cTn id="283" dur="1000" fill="hold"/>
                                        <p:tgtEl>
                                          <p:spTgt spid="3139"/>
                                        </p:tgtEl>
                                        <p:attrNameLst>
                                          <p:attrName>ppt_y</p:attrName>
                                        </p:attrNameLst>
                                      </p:cBhvr>
                                      <p:tavLst>
                                        <p:tav tm="0">
                                          <p:val>
                                            <p:strVal val="1+#ppt_h/2"/>
                                          </p:val>
                                        </p:tav>
                                        <p:tav tm="100000">
                                          <p:val>
                                            <p:strVal val="#ppt_y"/>
                                          </p:val>
                                        </p:tav>
                                      </p:tavLst>
                                    </p:anim>
                                  </p:childTnLst>
                                </p:cTn>
                              </p:par>
                              <p:par>
                                <p:cTn id="284" presetID="2" presetClass="entr" presetSubtype="4" fill="hold" grpId="0" nodeType="withEffect">
                                  <p:stCondLst>
                                    <p:cond delay="0"/>
                                  </p:stCondLst>
                                  <p:childTnLst>
                                    <p:set>
                                      <p:cBhvr>
                                        <p:cTn id="285" dur="1" fill="hold">
                                          <p:stCondLst>
                                            <p:cond delay="0"/>
                                          </p:stCondLst>
                                        </p:cTn>
                                        <p:tgtEl>
                                          <p:spTgt spid="3140"/>
                                        </p:tgtEl>
                                        <p:attrNameLst>
                                          <p:attrName>style.visibility</p:attrName>
                                        </p:attrNameLst>
                                      </p:cBhvr>
                                      <p:to>
                                        <p:strVal val="visible"/>
                                      </p:to>
                                    </p:set>
                                    <p:anim calcmode="lin" valueType="num">
                                      <p:cBhvr additive="base">
                                        <p:cTn id="286" dur="1000" fill="hold"/>
                                        <p:tgtEl>
                                          <p:spTgt spid="3140"/>
                                        </p:tgtEl>
                                        <p:attrNameLst>
                                          <p:attrName>ppt_x</p:attrName>
                                        </p:attrNameLst>
                                      </p:cBhvr>
                                      <p:tavLst>
                                        <p:tav tm="0">
                                          <p:val>
                                            <p:strVal val="#ppt_x"/>
                                          </p:val>
                                        </p:tav>
                                        <p:tav tm="100000">
                                          <p:val>
                                            <p:strVal val="#ppt_x"/>
                                          </p:val>
                                        </p:tav>
                                      </p:tavLst>
                                    </p:anim>
                                    <p:anim calcmode="lin" valueType="num">
                                      <p:cBhvr additive="base">
                                        <p:cTn id="287" dur="1000" fill="hold"/>
                                        <p:tgtEl>
                                          <p:spTgt spid="3140"/>
                                        </p:tgtEl>
                                        <p:attrNameLst>
                                          <p:attrName>ppt_y</p:attrName>
                                        </p:attrNameLst>
                                      </p:cBhvr>
                                      <p:tavLst>
                                        <p:tav tm="0">
                                          <p:val>
                                            <p:strVal val="1+#ppt_h/2"/>
                                          </p:val>
                                        </p:tav>
                                        <p:tav tm="100000">
                                          <p:val>
                                            <p:strVal val="#ppt_y"/>
                                          </p:val>
                                        </p:tav>
                                      </p:tavLst>
                                    </p:anim>
                                  </p:childTnLst>
                                </p:cTn>
                              </p:par>
                              <p:par>
                                <p:cTn id="288" presetID="2" presetClass="entr" presetSubtype="4" fill="hold" grpId="0" nodeType="withEffect">
                                  <p:stCondLst>
                                    <p:cond delay="0"/>
                                  </p:stCondLst>
                                  <p:childTnLst>
                                    <p:set>
                                      <p:cBhvr>
                                        <p:cTn id="289" dur="1" fill="hold">
                                          <p:stCondLst>
                                            <p:cond delay="0"/>
                                          </p:stCondLst>
                                        </p:cTn>
                                        <p:tgtEl>
                                          <p:spTgt spid="3141"/>
                                        </p:tgtEl>
                                        <p:attrNameLst>
                                          <p:attrName>style.visibility</p:attrName>
                                        </p:attrNameLst>
                                      </p:cBhvr>
                                      <p:to>
                                        <p:strVal val="visible"/>
                                      </p:to>
                                    </p:set>
                                    <p:anim calcmode="lin" valueType="num">
                                      <p:cBhvr additive="base">
                                        <p:cTn id="290" dur="1000" fill="hold"/>
                                        <p:tgtEl>
                                          <p:spTgt spid="3141"/>
                                        </p:tgtEl>
                                        <p:attrNameLst>
                                          <p:attrName>ppt_x</p:attrName>
                                        </p:attrNameLst>
                                      </p:cBhvr>
                                      <p:tavLst>
                                        <p:tav tm="0">
                                          <p:val>
                                            <p:strVal val="#ppt_x"/>
                                          </p:val>
                                        </p:tav>
                                        <p:tav tm="100000">
                                          <p:val>
                                            <p:strVal val="#ppt_x"/>
                                          </p:val>
                                        </p:tav>
                                      </p:tavLst>
                                    </p:anim>
                                    <p:anim calcmode="lin" valueType="num">
                                      <p:cBhvr additive="base">
                                        <p:cTn id="291" dur="1000" fill="hold"/>
                                        <p:tgtEl>
                                          <p:spTgt spid="3141"/>
                                        </p:tgtEl>
                                        <p:attrNameLst>
                                          <p:attrName>ppt_y</p:attrName>
                                        </p:attrNameLst>
                                      </p:cBhvr>
                                      <p:tavLst>
                                        <p:tav tm="0">
                                          <p:val>
                                            <p:strVal val="1+#ppt_h/2"/>
                                          </p:val>
                                        </p:tav>
                                        <p:tav tm="100000">
                                          <p:val>
                                            <p:strVal val="#ppt_y"/>
                                          </p:val>
                                        </p:tav>
                                      </p:tavLst>
                                    </p:anim>
                                  </p:childTnLst>
                                </p:cTn>
                              </p:par>
                              <p:par>
                                <p:cTn id="292" presetID="2" presetClass="entr" presetSubtype="4" fill="hold" grpId="0" nodeType="withEffect">
                                  <p:stCondLst>
                                    <p:cond delay="0"/>
                                  </p:stCondLst>
                                  <p:childTnLst>
                                    <p:set>
                                      <p:cBhvr>
                                        <p:cTn id="293" dur="1" fill="hold">
                                          <p:stCondLst>
                                            <p:cond delay="0"/>
                                          </p:stCondLst>
                                        </p:cTn>
                                        <p:tgtEl>
                                          <p:spTgt spid="3142"/>
                                        </p:tgtEl>
                                        <p:attrNameLst>
                                          <p:attrName>style.visibility</p:attrName>
                                        </p:attrNameLst>
                                      </p:cBhvr>
                                      <p:to>
                                        <p:strVal val="visible"/>
                                      </p:to>
                                    </p:set>
                                    <p:anim calcmode="lin" valueType="num">
                                      <p:cBhvr additive="base">
                                        <p:cTn id="294" dur="1000" fill="hold"/>
                                        <p:tgtEl>
                                          <p:spTgt spid="3142"/>
                                        </p:tgtEl>
                                        <p:attrNameLst>
                                          <p:attrName>ppt_x</p:attrName>
                                        </p:attrNameLst>
                                      </p:cBhvr>
                                      <p:tavLst>
                                        <p:tav tm="0">
                                          <p:val>
                                            <p:strVal val="#ppt_x"/>
                                          </p:val>
                                        </p:tav>
                                        <p:tav tm="100000">
                                          <p:val>
                                            <p:strVal val="#ppt_x"/>
                                          </p:val>
                                        </p:tav>
                                      </p:tavLst>
                                    </p:anim>
                                    <p:anim calcmode="lin" valueType="num">
                                      <p:cBhvr additive="base">
                                        <p:cTn id="295" dur="1000" fill="hold"/>
                                        <p:tgtEl>
                                          <p:spTgt spid="3142"/>
                                        </p:tgtEl>
                                        <p:attrNameLst>
                                          <p:attrName>ppt_y</p:attrName>
                                        </p:attrNameLst>
                                      </p:cBhvr>
                                      <p:tavLst>
                                        <p:tav tm="0">
                                          <p:val>
                                            <p:strVal val="1+#ppt_h/2"/>
                                          </p:val>
                                        </p:tav>
                                        <p:tav tm="100000">
                                          <p:val>
                                            <p:strVal val="#ppt_y"/>
                                          </p:val>
                                        </p:tav>
                                      </p:tavLst>
                                    </p:anim>
                                  </p:childTnLst>
                                </p:cTn>
                              </p:par>
                              <p:par>
                                <p:cTn id="296" presetID="2" presetClass="entr" presetSubtype="4" fill="hold" grpId="0" nodeType="withEffect">
                                  <p:stCondLst>
                                    <p:cond delay="0"/>
                                  </p:stCondLst>
                                  <p:childTnLst>
                                    <p:set>
                                      <p:cBhvr>
                                        <p:cTn id="297" dur="1" fill="hold">
                                          <p:stCondLst>
                                            <p:cond delay="0"/>
                                          </p:stCondLst>
                                        </p:cTn>
                                        <p:tgtEl>
                                          <p:spTgt spid="3143"/>
                                        </p:tgtEl>
                                        <p:attrNameLst>
                                          <p:attrName>style.visibility</p:attrName>
                                        </p:attrNameLst>
                                      </p:cBhvr>
                                      <p:to>
                                        <p:strVal val="visible"/>
                                      </p:to>
                                    </p:set>
                                    <p:anim calcmode="lin" valueType="num">
                                      <p:cBhvr additive="base">
                                        <p:cTn id="298" dur="1000" fill="hold"/>
                                        <p:tgtEl>
                                          <p:spTgt spid="3143"/>
                                        </p:tgtEl>
                                        <p:attrNameLst>
                                          <p:attrName>ppt_x</p:attrName>
                                        </p:attrNameLst>
                                      </p:cBhvr>
                                      <p:tavLst>
                                        <p:tav tm="0">
                                          <p:val>
                                            <p:strVal val="#ppt_x"/>
                                          </p:val>
                                        </p:tav>
                                        <p:tav tm="100000">
                                          <p:val>
                                            <p:strVal val="#ppt_x"/>
                                          </p:val>
                                        </p:tav>
                                      </p:tavLst>
                                    </p:anim>
                                    <p:anim calcmode="lin" valueType="num">
                                      <p:cBhvr additive="base">
                                        <p:cTn id="299" dur="1000" fill="hold"/>
                                        <p:tgtEl>
                                          <p:spTgt spid="3143"/>
                                        </p:tgtEl>
                                        <p:attrNameLst>
                                          <p:attrName>ppt_y</p:attrName>
                                        </p:attrNameLst>
                                      </p:cBhvr>
                                      <p:tavLst>
                                        <p:tav tm="0">
                                          <p:val>
                                            <p:strVal val="1+#ppt_h/2"/>
                                          </p:val>
                                        </p:tav>
                                        <p:tav tm="100000">
                                          <p:val>
                                            <p:strVal val="#ppt_y"/>
                                          </p:val>
                                        </p:tav>
                                      </p:tavLst>
                                    </p:anim>
                                  </p:childTnLst>
                                </p:cTn>
                              </p:par>
                              <p:par>
                                <p:cTn id="300" presetID="2" presetClass="entr" presetSubtype="4" fill="hold" grpId="0" nodeType="withEffect">
                                  <p:stCondLst>
                                    <p:cond delay="0"/>
                                  </p:stCondLst>
                                  <p:childTnLst>
                                    <p:set>
                                      <p:cBhvr>
                                        <p:cTn id="301" dur="1" fill="hold">
                                          <p:stCondLst>
                                            <p:cond delay="0"/>
                                          </p:stCondLst>
                                        </p:cTn>
                                        <p:tgtEl>
                                          <p:spTgt spid="3144"/>
                                        </p:tgtEl>
                                        <p:attrNameLst>
                                          <p:attrName>style.visibility</p:attrName>
                                        </p:attrNameLst>
                                      </p:cBhvr>
                                      <p:to>
                                        <p:strVal val="visible"/>
                                      </p:to>
                                    </p:set>
                                    <p:anim calcmode="lin" valueType="num">
                                      <p:cBhvr additive="base">
                                        <p:cTn id="302" dur="1000" fill="hold"/>
                                        <p:tgtEl>
                                          <p:spTgt spid="3144"/>
                                        </p:tgtEl>
                                        <p:attrNameLst>
                                          <p:attrName>ppt_x</p:attrName>
                                        </p:attrNameLst>
                                      </p:cBhvr>
                                      <p:tavLst>
                                        <p:tav tm="0">
                                          <p:val>
                                            <p:strVal val="#ppt_x"/>
                                          </p:val>
                                        </p:tav>
                                        <p:tav tm="100000">
                                          <p:val>
                                            <p:strVal val="#ppt_x"/>
                                          </p:val>
                                        </p:tav>
                                      </p:tavLst>
                                    </p:anim>
                                    <p:anim calcmode="lin" valueType="num">
                                      <p:cBhvr additive="base">
                                        <p:cTn id="303" dur="1000" fill="hold"/>
                                        <p:tgtEl>
                                          <p:spTgt spid="3144"/>
                                        </p:tgtEl>
                                        <p:attrNameLst>
                                          <p:attrName>ppt_y</p:attrName>
                                        </p:attrNameLst>
                                      </p:cBhvr>
                                      <p:tavLst>
                                        <p:tav tm="0">
                                          <p:val>
                                            <p:strVal val="1+#ppt_h/2"/>
                                          </p:val>
                                        </p:tav>
                                        <p:tav tm="100000">
                                          <p:val>
                                            <p:strVal val="#ppt_y"/>
                                          </p:val>
                                        </p:tav>
                                      </p:tavLst>
                                    </p:anim>
                                  </p:childTnLst>
                                </p:cTn>
                              </p:par>
                              <p:par>
                                <p:cTn id="304" presetID="2" presetClass="entr" presetSubtype="4" fill="hold" grpId="0" nodeType="withEffect">
                                  <p:stCondLst>
                                    <p:cond delay="0"/>
                                  </p:stCondLst>
                                  <p:childTnLst>
                                    <p:set>
                                      <p:cBhvr>
                                        <p:cTn id="305" dur="1" fill="hold">
                                          <p:stCondLst>
                                            <p:cond delay="0"/>
                                          </p:stCondLst>
                                        </p:cTn>
                                        <p:tgtEl>
                                          <p:spTgt spid="3145"/>
                                        </p:tgtEl>
                                        <p:attrNameLst>
                                          <p:attrName>style.visibility</p:attrName>
                                        </p:attrNameLst>
                                      </p:cBhvr>
                                      <p:to>
                                        <p:strVal val="visible"/>
                                      </p:to>
                                    </p:set>
                                    <p:anim calcmode="lin" valueType="num">
                                      <p:cBhvr additive="base">
                                        <p:cTn id="306" dur="1000" fill="hold"/>
                                        <p:tgtEl>
                                          <p:spTgt spid="3145"/>
                                        </p:tgtEl>
                                        <p:attrNameLst>
                                          <p:attrName>ppt_x</p:attrName>
                                        </p:attrNameLst>
                                      </p:cBhvr>
                                      <p:tavLst>
                                        <p:tav tm="0">
                                          <p:val>
                                            <p:strVal val="#ppt_x"/>
                                          </p:val>
                                        </p:tav>
                                        <p:tav tm="100000">
                                          <p:val>
                                            <p:strVal val="#ppt_x"/>
                                          </p:val>
                                        </p:tav>
                                      </p:tavLst>
                                    </p:anim>
                                    <p:anim calcmode="lin" valueType="num">
                                      <p:cBhvr additive="base">
                                        <p:cTn id="307" dur="1000" fill="hold"/>
                                        <p:tgtEl>
                                          <p:spTgt spid="3145"/>
                                        </p:tgtEl>
                                        <p:attrNameLst>
                                          <p:attrName>ppt_y</p:attrName>
                                        </p:attrNameLst>
                                      </p:cBhvr>
                                      <p:tavLst>
                                        <p:tav tm="0">
                                          <p:val>
                                            <p:strVal val="1+#ppt_h/2"/>
                                          </p:val>
                                        </p:tav>
                                        <p:tav tm="100000">
                                          <p:val>
                                            <p:strVal val="#ppt_y"/>
                                          </p:val>
                                        </p:tav>
                                      </p:tavLst>
                                    </p:anim>
                                  </p:childTnLst>
                                </p:cTn>
                              </p:par>
                              <p:par>
                                <p:cTn id="308" presetID="2" presetClass="entr" presetSubtype="4" fill="hold" grpId="0" nodeType="withEffect">
                                  <p:stCondLst>
                                    <p:cond delay="0"/>
                                  </p:stCondLst>
                                  <p:childTnLst>
                                    <p:set>
                                      <p:cBhvr>
                                        <p:cTn id="309" dur="1" fill="hold">
                                          <p:stCondLst>
                                            <p:cond delay="0"/>
                                          </p:stCondLst>
                                        </p:cTn>
                                        <p:tgtEl>
                                          <p:spTgt spid="3146"/>
                                        </p:tgtEl>
                                        <p:attrNameLst>
                                          <p:attrName>style.visibility</p:attrName>
                                        </p:attrNameLst>
                                      </p:cBhvr>
                                      <p:to>
                                        <p:strVal val="visible"/>
                                      </p:to>
                                    </p:set>
                                    <p:anim calcmode="lin" valueType="num">
                                      <p:cBhvr additive="base">
                                        <p:cTn id="310" dur="1000" fill="hold"/>
                                        <p:tgtEl>
                                          <p:spTgt spid="3146"/>
                                        </p:tgtEl>
                                        <p:attrNameLst>
                                          <p:attrName>ppt_x</p:attrName>
                                        </p:attrNameLst>
                                      </p:cBhvr>
                                      <p:tavLst>
                                        <p:tav tm="0">
                                          <p:val>
                                            <p:strVal val="#ppt_x"/>
                                          </p:val>
                                        </p:tav>
                                        <p:tav tm="100000">
                                          <p:val>
                                            <p:strVal val="#ppt_x"/>
                                          </p:val>
                                        </p:tav>
                                      </p:tavLst>
                                    </p:anim>
                                    <p:anim calcmode="lin" valueType="num">
                                      <p:cBhvr additive="base">
                                        <p:cTn id="311" dur="1000" fill="hold"/>
                                        <p:tgtEl>
                                          <p:spTgt spid="3146"/>
                                        </p:tgtEl>
                                        <p:attrNameLst>
                                          <p:attrName>ppt_y</p:attrName>
                                        </p:attrNameLst>
                                      </p:cBhvr>
                                      <p:tavLst>
                                        <p:tav tm="0">
                                          <p:val>
                                            <p:strVal val="1+#ppt_h/2"/>
                                          </p:val>
                                        </p:tav>
                                        <p:tav tm="100000">
                                          <p:val>
                                            <p:strVal val="#ppt_y"/>
                                          </p:val>
                                        </p:tav>
                                      </p:tavLst>
                                    </p:anim>
                                  </p:childTnLst>
                                </p:cTn>
                              </p:par>
                              <p:par>
                                <p:cTn id="312" presetID="2" presetClass="entr" presetSubtype="4" fill="hold" grpId="0" nodeType="withEffect">
                                  <p:stCondLst>
                                    <p:cond delay="0"/>
                                  </p:stCondLst>
                                  <p:childTnLst>
                                    <p:set>
                                      <p:cBhvr>
                                        <p:cTn id="313" dur="1" fill="hold">
                                          <p:stCondLst>
                                            <p:cond delay="0"/>
                                          </p:stCondLst>
                                        </p:cTn>
                                        <p:tgtEl>
                                          <p:spTgt spid="3147"/>
                                        </p:tgtEl>
                                        <p:attrNameLst>
                                          <p:attrName>style.visibility</p:attrName>
                                        </p:attrNameLst>
                                      </p:cBhvr>
                                      <p:to>
                                        <p:strVal val="visible"/>
                                      </p:to>
                                    </p:set>
                                    <p:anim calcmode="lin" valueType="num">
                                      <p:cBhvr additive="base">
                                        <p:cTn id="314" dur="1000" fill="hold"/>
                                        <p:tgtEl>
                                          <p:spTgt spid="3147"/>
                                        </p:tgtEl>
                                        <p:attrNameLst>
                                          <p:attrName>ppt_x</p:attrName>
                                        </p:attrNameLst>
                                      </p:cBhvr>
                                      <p:tavLst>
                                        <p:tav tm="0">
                                          <p:val>
                                            <p:strVal val="#ppt_x"/>
                                          </p:val>
                                        </p:tav>
                                        <p:tav tm="100000">
                                          <p:val>
                                            <p:strVal val="#ppt_x"/>
                                          </p:val>
                                        </p:tav>
                                      </p:tavLst>
                                    </p:anim>
                                    <p:anim calcmode="lin" valueType="num">
                                      <p:cBhvr additive="base">
                                        <p:cTn id="315" dur="1000" fill="hold"/>
                                        <p:tgtEl>
                                          <p:spTgt spid="3147"/>
                                        </p:tgtEl>
                                        <p:attrNameLst>
                                          <p:attrName>ppt_y</p:attrName>
                                        </p:attrNameLst>
                                      </p:cBhvr>
                                      <p:tavLst>
                                        <p:tav tm="0">
                                          <p:val>
                                            <p:strVal val="1+#ppt_h/2"/>
                                          </p:val>
                                        </p:tav>
                                        <p:tav tm="100000">
                                          <p:val>
                                            <p:strVal val="#ppt_y"/>
                                          </p:val>
                                        </p:tav>
                                      </p:tavLst>
                                    </p:anim>
                                  </p:childTnLst>
                                </p:cTn>
                              </p:par>
                              <p:par>
                                <p:cTn id="316" presetID="2" presetClass="entr" presetSubtype="4" fill="hold" grpId="0" nodeType="withEffect">
                                  <p:stCondLst>
                                    <p:cond delay="0"/>
                                  </p:stCondLst>
                                  <p:childTnLst>
                                    <p:set>
                                      <p:cBhvr>
                                        <p:cTn id="317" dur="1" fill="hold">
                                          <p:stCondLst>
                                            <p:cond delay="0"/>
                                          </p:stCondLst>
                                        </p:cTn>
                                        <p:tgtEl>
                                          <p:spTgt spid="3148"/>
                                        </p:tgtEl>
                                        <p:attrNameLst>
                                          <p:attrName>style.visibility</p:attrName>
                                        </p:attrNameLst>
                                      </p:cBhvr>
                                      <p:to>
                                        <p:strVal val="visible"/>
                                      </p:to>
                                    </p:set>
                                    <p:anim calcmode="lin" valueType="num">
                                      <p:cBhvr additive="base">
                                        <p:cTn id="318" dur="1000" fill="hold"/>
                                        <p:tgtEl>
                                          <p:spTgt spid="3148"/>
                                        </p:tgtEl>
                                        <p:attrNameLst>
                                          <p:attrName>ppt_x</p:attrName>
                                        </p:attrNameLst>
                                      </p:cBhvr>
                                      <p:tavLst>
                                        <p:tav tm="0">
                                          <p:val>
                                            <p:strVal val="#ppt_x"/>
                                          </p:val>
                                        </p:tav>
                                        <p:tav tm="100000">
                                          <p:val>
                                            <p:strVal val="#ppt_x"/>
                                          </p:val>
                                        </p:tav>
                                      </p:tavLst>
                                    </p:anim>
                                    <p:anim calcmode="lin" valueType="num">
                                      <p:cBhvr additive="base">
                                        <p:cTn id="319" dur="1000" fill="hold"/>
                                        <p:tgtEl>
                                          <p:spTgt spid="3148"/>
                                        </p:tgtEl>
                                        <p:attrNameLst>
                                          <p:attrName>ppt_y</p:attrName>
                                        </p:attrNameLst>
                                      </p:cBhvr>
                                      <p:tavLst>
                                        <p:tav tm="0">
                                          <p:val>
                                            <p:strVal val="1+#ppt_h/2"/>
                                          </p:val>
                                        </p:tav>
                                        <p:tav tm="100000">
                                          <p:val>
                                            <p:strVal val="#ppt_y"/>
                                          </p:val>
                                        </p:tav>
                                      </p:tavLst>
                                    </p:anim>
                                  </p:childTnLst>
                                </p:cTn>
                              </p:par>
                              <p:par>
                                <p:cTn id="320" presetID="2" presetClass="entr" presetSubtype="4" fill="hold" grpId="0" nodeType="withEffect">
                                  <p:stCondLst>
                                    <p:cond delay="0"/>
                                  </p:stCondLst>
                                  <p:childTnLst>
                                    <p:set>
                                      <p:cBhvr>
                                        <p:cTn id="321" dur="1" fill="hold">
                                          <p:stCondLst>
                                            <p:cond delay="0"/>
                                          </p:stCondLst>
                                        </p:cTn>
                                        <p:tgtEl>
                                          <p:spTgt spid="3149"/>
                                        </p:tgtEl>
                                        <p:attrNameLst>
                                          <p:attrName>style.visibility</p:attrName>
                                        </p:attrNameLst>
                                      </p:cBhvr>
                                      <p:to>
                                        <p:strVal val="visible"/>
                                      </p:to>
                                    </p:set>
                                    <p:anim calcmode="lin" valueType="num">
                                      <p:cBhvr additive="base">
                                        <p:cTn id="322" dur="1000" fill="hold"/>
                                        <p:tgtEl>
                                          <p:spTgt spid="3149"/>
                                        </p:tgtEl>
                                        <p:attrNameLst>
                                          <p:attrName>ppt_x</p:attrName>
                                        </p:attrNameLst>
                                      </p:cBhvr>
                                      <p:tavLst>
                                        <p:tav tm="0">
                                          <p:val>
                                            <p:strVal val="#ppt_x"/>
                                          </p:val>
                                        </p:tav>
                                        <p:tav tm="100000">
                                          <p:val>
                                            <p:strVal val="#ppt_x"/>
                                          </p:val>
                                        </p:tav>
                                      </p:tavLst>
                                    </p:anim>
                                    <p:anim calcmode="lin" valueType="num">
                                      <p:cBhvr additive="base">
                                        <p:cTn id="323" dur="1000" fill="hold"/>
                                        <p:tgtEl>
                                          <p:spTgt spid="3149"/>
                                        </p:tgtEl>
                                        <p:attrNameLst>
                                          <p:attrName>ppt_y</p:attrName>
                                        </p:attrNameLst>
                                      </p:cBhvr>
                                      <p:tavLst>
                                        <p:tav tm="0">
                                          <p:val>
                                            <p:strVal val="1+#ppt_h/2"/>
                                          </p:val>
                                        </p:tav>
                                        <p:tav tm="100000">
                                          <p:val>
                                            <p:strVal val="#ppt_y"/>
                                          </p:val>
                                        </p:tav>
                                      </p:tavLst>
                                    </p:anim>
                                  </p:childTnLst>
                                </p:cTn>
                              </p:par>
                              <p:par>
                                <p:cTn id="324" presetID="2" presetClass="entr" presetSubtype="4" fill="hold" grpId="0" nodeType="withEffect">
                                  <p:stCondLst>
                                    <p:cond delay="0"/>
                                  </p:stCondLst>
                                  <p:childTnLst>
                                    <p:set>
                                      <p:cBhvr>
                                        <p:cTn id="325" dur="1" fill="hold">
                                          <p:stCondLst>
                                            <p:cond delay="0"/>
                                          </p:stCondLst>
                                        </p:cTn>
                                        <p:tgtEl>
                                          <p:spTgt spid="3150"/>
                                        </p:tgtEl>
                                        <p:attrNameLst>
                                          <p:attrName>style.visibility</p:attrName>
                                        </p:attrNameLst>
                                      </p:cBhvr>
                                      <p:to>
                                        <p:strVal val="visible"/>
                                      </p:to>
                                    </p:set>
                                    <p:anim calcmode="lin" valueType="num">
                                      <p:cBhvr additive="base">
                                        <p:cTn id="326" dur="1000" fill="hold"/>
                                        <p:tgtEl>
                                          <p:spTgt spid="3150"/>
                                        </p:tgtEl>
                                        <p:attrNameLst>
                                          <p:attrName>ppt_x</p:attrName>
                                        </p:attrNameLst>
                                      </p:cBhvr>
                                      <p:tavLst>
                                        <p:tav tm="0">
                                          <p:val>
                                            <p:strVal val="#ppt_x"/>
                                          </p:val>
                                        </p:tav>
                                        <p:tav tm="100000">
                                          <p:val>
                                            <p:strVal val="#ppt_x"/>
                                          </p:val>
                                        </p:tav>
                                      </p:tavLst>
                                    </p:anim>
                                    <p:anim calcmode="lin" valueType="num">
                                      <p:cBhvr additive="base">
                                        <p:cTn id="327" dur="1000" fill="hold"/>
                                        <p:tgtEl>
                                          <p:spTgt spid="3150"/>
                                        </p:tgtEl>
                                        <p:attrNameLst>
                                          <p:attrName>ppt_y</p:attrName>
                                        </p:attrNameLst>
                                      </p:cBhvr>
                                      <p:tavLst>
                                        <p:tav tm="0">
                                          <p:val>
                                            <p:strVal val="1+#ppt_h/2"/>
                                          </p:val>
                                        </p:tav>
                                        <p:tav tm="100000">
                                          <p:val>
                                            <p:strVal val="#ppt_y"/>
                                          </p:val>
                                        </p:tav>
                                      </p:tavLst>
                                    </p:anim>
                                  </p:childTnLst>
                                </p:cTn>
                              </p:par>
                              <p:par>
                                <p:cTn id="328" presetID="2" presetClass="entr" presetSubtype="4" fill="hold" grpId="0" nodeType="withEffect">
                                  <p:stCondLst>
                                    <p:cond delay="0"/>
                                  </p:stCondLst>
                                  <p:childTnLst>
                                    <p:set>
                                      <p:cBhvr>
                                        <p:cTn id="329" dur="1" fill="hold">
                                          <p:stCondLst>
                                            <p:cond delay="0"/>
                                          </p:stCondLst>
                                        </p:cTn>
                                        <p:tgtEl>
                                          <p:spTgt spid="3151"/>
                                        </p:tgtEl>
                                        <p:attrNameLst>
                                          <p:attrName>style.visibility</p:attrName>
                                        </p:attrNameLst>
                                      </p:cBhvr>
                                      <p:to>
                                        <p:strVal val="visible"/>
                                      </p:to>
                                    </p:set>
                                    <p:anim calcmode="lin" valueType="num">
                                      <p:cBhvr additive="base">
                                        <p:cTn id="330" dur="1000" fill="hold"/>
                                        <p:tgtEl>
                                          <p:spTgt spid="3151"/>
                                        </p:tgtEl>
                                        <p:attrNameLst>
                                          <p:attrName>ppt_x</p:attrName>
                                        </p:attrNameLst>
                                      </p:cBhvr>
                                      <p:tavLst>
                                        <p:tav tm="0">
                                          <p:val>
                                            <p:strVal val="#ppt_x"/>
                                          </p:val>
                                        </p:tav>
                                        <p:tav tm="100000">
                                          <p:val>
                                            <p:strVal val="#ppt_x"/>
                                          </p:val>
                                        </p:tav>
                                      </p:tavLst>
                                    </p:anim>
                                    <p:anim calcmode="lin" valueType="num">
                                      <p:cBhvr additive="base">
                                        <p:cTn id="331" dur="1000" fill="hold"/>
                                        <p:tgtEl>
                                          <p:spTgt spid="3151"/>
                                        </p:tgtEl>
                                        <p:attrNameLst>
                                          <p:attrName>ppt_y</p:attrName>
                                        </p:attrNameLst>
                                      </p:cBhvr>
                                      <p:tavLst>
                                        <p:tav tm="0">
                                          <p:val>
                                            <p:strVal val="1+#ppt_h/2"/>
                                          </p:val>
                                        </p:tav>
                                        <p:tav tm="100000">
                                          <p:val>
                                            <p:strVal val="#ppt_y"/>
                                          </p:val>
                                        </p:tav>
                                      </p:tavLst>
                                    </p:anim>
                                  </p:childTnLst>
                                </p:cTn>
                              </p:par>
                              <p:par>
                                <p:cTn id="332" presetID="2" presetClass="entr" presetSubtype="4" fill="hold" grpId="0" nodeType="withEffect">
                                  <p:stCondLst>
                                    <p:cond delay="0"/>
                                  </p:stCondLst>
                                  <p:childTnLst>
                                    <p:set>
                                      <p:cBhvr>
                                        <p:cTn id="333" dur="1" fill="hold">
                                          <p:stCondLst>
                                            <p:cond delay="0"/>
                                          </p:stCondLst>
                                        </p:cTn>
                                        <p:tgtEl>
                                          <p:spTgt spid="3152"/>
                                        </p:tgtEl>
                                        <p:attrNameLst>
                                          <p:attrName>style.visibility</p:attrName>
                                        </p:attrNameLst>
                                      </p:cBhvr>
                                      <p:to>
                                        <p:strVal val="visible"/>
                                      </p:to>
                                    </p:set>
                                    <p:anim calcmode="lin" valueType="num">
                                      <p:cBhvr additive="base">
                                        <p:cTn id="334" dur="1000" fill="hold"/>
                                        <p:tgtEl>
                                          <p:spTgt spid="3152"/>
                                        </p:tgtEl>
                                        <p:attrNameLst>
                                          <p:attrName>ppt_x</p:attrName>
                                        </p:attrNameLst>
                                      </p:cBhvr>
                                      <p:tavLst>
                                        <p:tav tm="0">
                                          <p:val>
                                            <p:strVal val="#ppt_x"/>
                                          </p:val>
                                        </p:tav>
                                        <p:tav tm="100000">
                                          <p:val>
                                            <p:strVal val="#ppt_x"/>
                                          </p:val>
                                        </p:tav>
                                      </p:tavLst>
                                    </p:anim>
                                    <p:anim calcmode="lin" valueType="num">
                                      <p:cBhvr additive="base">
                                        <p:cTn id="335" dur="1000" fill="hold"/>
                                        <p:tgtEl>
                                          <p:spTgt spid="3152"/>
                                        </p:tgtEl>
                                        <p:attrNameLst>
                                          <p:attrName>ppt_y</p:attrName>
                                        </p:attrNameLst>
                                      </p:cBhvr>
                                      <p:tavLst>
                                        <p:tav tm="0">
                                          <p:val>
                                            <p:strVal val="1+#ppt_h/2"/>
                                          </p:val>
                                        </p:tav>
                                        <p:tav tm="100000">
                                          <p:val>
                                            <p:strVal val="#ppt_y"/>
                                          </p:val>
                                        </p:tav>
                                      </p:tavLst>
                                    </p:anim>
                                  </p:childTnLst>
                                </p:cTn>
                              </p:par>
                              <p:par>
                                <p:cTn id="336" presetID="2" presetClass="entr" presetSubtype="4" fill="hold" grpId="0" nodeType="withEffect">
                                  <p:stCondLst>
                                    <p:cond delay="0"/>
                                  </p:stCondLst>
                                  <p:childTnLst>
                                    <p:set>
                                      <p:cBhvr>
                                        <p:cTn id="337" dur="1" fill="hold">
                                          <p:stCondLst>
                                            <p:cond delay="0"/>
                                          </p:stCondLst>
                                        </p:cTn>
                                        <p:tgtEl>
                                          <p:spTgt spid="3153"/>
                                        </p:tgtEl>
                                        <p:attrNameLst>
                                          <p:attrName>style.visibility</p:attrName>
                                        </p:attrNameLst>
                                      </p:cBhvr>
                                      <p:to>
                                        <p:strVal val="visible"/>
                                      </p:to>
                                    </p:set>
                                    <p:anim calcmode="lin" valueType="num">
                                      <p:cBhvr additive="base">
                                        <p:cTn id="338" dur="1000" fill="hold"/>
                                        <p:tgtEl>
                                          <p:spTgt spid="3153"/>
                                        </p:tgtEl>
                                        <p:attrNameLst>
                                          <p:attrName>ppt_x</p:attrName>
                                        </p:attrNameLst>
                                      </p:cBhvr>
                                      <p:tavLst>
                                        <p:tav tm="0">
                                          <p:val>
                                            <p:strVal val="#ppt_x"/>
                                          </p:val>
                                        </p:tav>
                                        <p:tav tm="100000">
                                          <p:val>
                                            <p:strVal val="#ppt_x"/>
                                          </p:val>
                                        </p:tav>
                                      </p:tavLst>
                                    </p:anim>
                                    <p:anim calcmode="lin" valueType="num">
                                      <p:cBhvr additive="base">
                                        <p:cTn id="339" dur="1000" fill="hold"/>
                                        <p:tgtEl>
                                          <p:spTgt spid="3153"/>
                                        </p:tgtEl>
                                        <p:attrNameLst>
                                          <p:attrName>ppt_y</p:attrName>
                                        </p:attrNameLst>
                                      </p:cBhvr>
                                      <p:tavLst>
                                        <p:tav tm="0">
                                          <p:val>
                                            <p:strVal val="1+#ppt_h/2"/>
                                          </p:val>
                                        </p:tav>
                                        <p:tav tm="100000">
                                          <p:val>
                                            <p:strVal val="#ppt_y"/>
                                          </p:val>
                                        </p:tav>
                                      </p:tavLst>
                                    </p:anim>
                                  </p:childTnLst>
                                </p:cTn>
                              </p:par>
                              <p:par>
                                <p:cTn id="340" presetID="2" presetClass="entr" presetSubtype="4" fill="hold" grpId="0" nodeType="withEffect">
                                  <p:stCondLst>
                                    <p:cond delay="0"/>
                                  </p:stCondLst>
                                  <p:childTnLst>
                                    <p:set>
                                      <p:cBhvr>
                                        <p:cTn id="341" dur="1" fill="hold">
                                          <p:stCondLst>
                                            <p:cond delay="0"/>
                                          </p:stCondLst>
                                        </p:cTn>
                                        <p:tgtEl>
                                          <p:spTgt spid="3154"/>
                                        </p:tgtEl>
                                        <p:attrNameLst>
                                          <p:attrName>style.visibility</p:attrName>
                                        </p:attrNameLst>
                                      </p:cBhvr>
                                      <p:to>
                                        <p:strVal val="visible"/>
                                      </p:to>
                                    </p:set>
                                    <p:anim calcmode="lin" valueType="num">
                                      <p:cBhvr additive="base">
                                        <p:cTn id="342" dur="1000" fill="hold"/>
                                        <p:tgtEl>
                                          <p:spTgt spid="3154"/>
                                        </p:tgtEl>
                                        <p:attrNameLst>
                                          <p:attrName>ppt_x</p:attrName>
                                        </p:attrNameLst>
                                      </p:cBhvr>
                                      <p:tavLst>
                                        <p:tav tm="0">
                                          <p:val>
                                            <p:strVal val="#ppt_x"/>
                                          </p:val>
                                        </p:tav>
                                        <p:tav tm="100000">
                                          <p:val>
                                            <p:strVal val="#ppt_x"/>
                                          </p:val>
                                        </p:tav>
                                      </p:tavLst>
                                    </p:anim>
                                    <p:anim calcmode="lin" valueType="num">
                                      <p:cBhvr additive="base">
                                        <p:cTn id="343" dur="1000" fill="hold"/>
                                        <p:tgtEl>
                                          <p:spTgt spid="3154"/>
                                        </p:tgtEl>
                                        <p:attrNameLst>
                                          <p:attrName>ppt_y</p:attrName>
                                        </p:attrNameLst>
                                      </p:cBhvr>
                                      <p:tavLst>
                                        <p:tav tm="0">
                                          <p:val>
                                            <p:strVal val="1+#ppt_h/2"/>
                                          </p:val>
                                        </p:tav>
                                        <p:tav tm="100000">
                                          <p:val>
                                            <p:strVal val="#ppt_y"/>
                                          </p:val>
                                        </p:tav>
                                      </p:tavLst>
                                    </p:anim>
                                  </p:childTnLst>
                                </p:cTn>
                              </p:par>
                              <p:par>
                                <p:cTn id="344" presetID="2" presetClass="entr" presetSubtype="4" fill="hold" grpId="0" nodeType="withEffect">
                                  <p:stCondLst>
                                    <p:cond delay="0"/>
                                  </p:stCondLst>
                                  <p:childTnLst>
                                    <p:set>
                                      <p:cBhvr>
                                        <p:cTn id="345" dur="1" fill="hold">
                                          <p:stCondLst>
                                            <p:cond delay="0"/>
                                          </p:stCondLst>
                                        </p:cTn>
                                        <p:tgtEl>
                                          <p:spTgt spid="3155"/>
                                        </p:tgtEl>
                                        <p:attrNameLst>
                                          <p:attrName>style.visibility</p:attrName>
                                        </p:attrNameLst>
                                      </p:cBhvr>
                                      <p:to>
                                        <p:strVal val="visible"/>
                                      </p:to>
                                    </p:set>
                                    <p:anim calcmode="lin" valueType="num">
                                      <p:cBhvr additive="base">
                                        <p:cTn id="346" dur="1000" fill="hold"/>
                                        <p:tgtEl>
                                          <p:spTgt spid="3155"/>
                                        </p:tgtEl>
                                        <p:attrNameLst>
                                          <p:attrName>ppt_x</p:attrName>
                                        </p:attrNameLst>
                                      </p:cBhvr>
                                      <p:tavLst>
                                        <p:tav tm="0">
                                          <p:val>
                                            <p:strVal val="#ppt_x"/>
                                          </p:val>
                                        </p:tav>
                                        <p:tav tm="100000">
                                          <p:val>
                                            <p:strVal val="#ppt_x"/>
                                          </p:val>
                                        </p:tav>
                                      </p:tavLst>
                                    </p:anim>
                                    <p:anim calcmode="lin" valueType="num">
                                      <p:cBhvr additive="base">
                                        <p:cTn id="347" dur="1000" fill="hold"/>
                                        <p:tgtEl>
                                          <p:spTgt spid="3155"/>
                                        </p:tgtEl>
                                        <p:attrNameLst>
                                          <p:attrName>ppt_y</p:attrName>
                                        </p:attrNameLst>
                                      </p:cBhvr>
                                      <p:tavLst>
                                        <p:tav tm="0">
                                          <p:val>
                                            <p:strVal val="1+#ppt_h/2"/>
                                          </p:val>
                                        </p:tav>
                                        <p:tav tm="100000">
                                          <p:val>
                                            <p:strVal val="#ppt_y"/>
                                          </p:val>
                                        </p:tav>
                                      </p:tavLst>
                                    </p:anim>
                                  </p:childTnLst>
                                </p:cTn>
                              </p:par>
                              <p:par>
                                <p:cTn id="348" presetID="2" presetClass="entr" presetSubtype="4" fill="hold" grpId="0" nodeType="withEffect">
                                  <p:stCondLst>
                                    <p:cond delay="0"/>
                                  </p:stCondLst>
                                  <p:childTnLst>
                                    <p:set>
                                      <p:cBhvr>
                                        <p:cTn id="349" dur="1" fill="hold">
                                          <p:stCondLst>
                                            <p:cond delay="0"/>
                                          </p:stCondLst>
                                        </p:cTn>
                                        <p:tgtEl>
                                          <p:spTgt spid="3156"/>
                                        </p:tgtEl>
                                        <p:attrNameLst>
                                          <p:attrName>style.visibility</p:attrName>
                                        </p:attrNameLst>
                                      </p:cBhvr>
                                      <p:to>
                                        <p:strVal val="visible"/>
                                      </p:to>
                                    </p:set>
                                    <p:anim calcmode="lin" valueType="num">
                                      <p:cBhvr additive="base">
                                        <p:cTn id="350" dur="1000" fill="hold"/>
                                        <p:tgtEl>
                                          <p:spTgt spid="3156"/>
                                        </p:tgtEl>
                                        <p:attrNameLst>
                                          <p:attrName>ppt_x</p:attrName>
                                        </p:attrNameLst>
                                      </p:cBhvr>
                                      <p:tavLst>
                                        <p:tav tm="0">
                                          <p:val>
                                            <p:strVal val="#ppt_x"/>
                                          </p:val>
                                        </p:tav>
                                        <p:tav tm="100000">
                                          <p:val>
                                            <p:strVal val="#ppt_x"/>
                                          </p:val>
                                        </p:tav>
                                      </p:tavLst>
                                    </p:anim>
                                    <p:anim calcmode="lin" valueType="num">
                                      <p:cBhvr additive="base">
                                        <p:cTn id="351" dur="1000" fill="hold"/>
                                        <p:tgtEl>
                                          <p:spTgt spid="3156"/>
                                        </p:tgtEl>
                                        <p:attrNameLst>
                                          <p:attrName>ppt_y</p:attrName>
                                        </p:attrNameLst>
                                      </p:cBhvr>
                                      <p:tavLst>
                                        <p:tav tm="0">
                                          <p:val>
                                            <p:strVal val="1+#ppt_h/2"/>
                                          </p:val>
                                        </p:tav>
                                        <p:tav tm="100000">
                                          <p:val>
                                            <p:strVal val="#ppt_y"/>
                                          </p:val>
                                        </p:tav>
                                      </p:tavLst>
                                    </p:anim>
                                  </p:childTnLst>
                                </p:cTn>
                              </p:par>
                              <p:par>
                                <p:cTn id="352" presetID="2" presetClass="entr" presetSubtype="4" fill="hold" grpId="0" nodeType="withEffect">
                                  <p:stCondLst>
                                    <p:cond delay="0"/>
                                  </p:stCondLst>
                                  <p:childTnLst>
                                    <p:set>
                                      <p:cBhvr>
                                        <p:cTn id="353" dur="1" fill="hold">
                                          <p:stCondLst>
                                            <p:cond delay="0"/>
                                          </p:stCondLst>
                                        </p:cTn>
                                        <p:tgtEl>
                                          <p:spTgt spid="3157"/>
                                        </p:tgtEl>
                                        <p:attrNameLst>
                                          <p:attrName>style.visibility</p:attrName>
                                        </p:attrNameLst>
                                      </p:cBhvr>
                                      <p:to>
                                        <p:strVal val="visible"/>
                                      </p:to>
                                    </p:set>
                                    <p:anim calcmode="lin" valueType="num">
                                      <p:cBhvr additive="base">
                                        <p:cTn id="354" dur="1000" fill="hold"/>
                                        <p:tgtEl>
                                          <p:spTgt spid="3157"/>
                                        </p:tgtEl>
                                        <p:attrNameLst>
                                          <p:attrName>ppt_x</p:attrName>
                                        </p:attrNameLst>
                                      </p:cBhvr>
                                      <p:tavLst>
                                        <p:tav tm="0">
                                          <p:val>
                                            <p:strVal val="#ppt_x"/>
                                          </p:val>
                                        </p:tav>
                                        <p:tav tm="100000">
                                          <p:val>
                                            <p:strVal val="#ppt_x"/>
                                          </p:val>
                                        </p:tav>
                                      </p:tavLst>
                                    </p:anim>
                                    <p:anim calcmode="lin" valueType="num">
                                      <p:cBhvr additive="base">
                                        <p:cTn id="355" dur="1000" fill="hold"/>
                                        <p:tgtEl>
                                          <p:spTgt spid="3157"/>
                                        </p:tgtEl>
                                        <p:attrNameLst>
                                          <p:attrName>ppt_y</p:attrName>
                                        </p:attrNameLst>
                                      </p:cBhvr>
                                      <p:tavLst>
                                        <p:tav tm="0">
                                          <p:val>
                                            <p:strVal val="1+#ppt_h/2"/>
                                          </p:val>
                                        </p:tav>
                                        <p:tav tm="100000">
                                          <p:val>
                                            <p:strVal val="#ppt_y"/>
                                          </p:val>
                                        </p:tav>
                                      </p:tavLst>
                                    </p:anim>
                                  </p:childTnLst>
                                </p:cTn>
                              </p:par>
                            </p:childTnLst>
                          </p:cTn>
                        </p:par>
                        <p:par>
                          <p:cTn id="356" fill="hold">
                            <p:stCondLst>
                              <p:cond delay="4250"/>
                            </p:stCondLst>
                            <p:childTnLst>
                              <p:par>
                                <p:cTn id="357" presetID="42" presetClass="entr" presetSubtype="0" fill="hold" nodeType="afterEffect">
                                  <p:stCondLst>
                                    <p:cond delay="0"/>
                                  </p:stCondLst>
                                  <p:childTnLst>
                                    <p:set>
                                      <p:cBhvr>
                                        <p:cTn id="358" dur="1" fill="hold">
                                          <p:stCondLst>
                                            <p:cond delay="0"/>
                                          </p:stCondLst>
                                        </p:cTn>
                                        <p:tgtEl>
                                          <p:spTgt spid="149"/>
                                        </p:tgtEl>
                                        <p:attrNameLst>
                                          <p:attrName>style.visibility</p:attrName>
                                        </p:attrNameLst>
                                      </p:cBhvr>
                                      <p:to>
                                        <p:strVal val="visible"/>
                                      </p:to>
                                    </p:set>
                                    <p:animEffect transition="in" filter="fade">
                                      <p:cBhvr>
                                        <p:cTn id="359" dur="1000"/>
                                        <p:tgtEl>
                                          <p:spTgt spid="149"/>
                                        </p:tgtEl>
                                      </p:cBhvr>
                                    </p:animEffect>
                                    <p:anim calcmode="lin" valueType="num">
                                      <p:cBhvr>
                                        <p:cTn id="360" dur="1000" fill="hold"/>
                                        <p:tgtEl>
                                          <p:spTgt spid="149"/>
                                        </p:tgtEl>
                                        <p:attrNameLst>
                                          <p:attrName>ppt_x</p:attrName>
                                        </p:attrNameLst>
                                      </p:cBhvr>
                                      <p:tavLst>
                                        <p:tav tm="0">
                                          <p:val>
                                            <p:strVal val="#ppt_x"/>
                                          </p:val>
                                        </p:tav>
                                        <p:tav tm="100000">
                                          <p:val>
                                            <p:strVal val="#ppt_x"/>
                                          </p:val>
                                        </p:tav>
                                      </p:tavLst>
                                    </p:anim>
                                    <p:anim calcmode="lin" valueType="num">
                                      <p:cBhvr>
                                        <p:cTn id="361" dur="1000" fill="hold"/>
                                        <p:tgtEl>
                                          <p:spTgt spid="149"/>
                                        </p:tgtEl>
                                        <p:attrNameLst>
                                          <p:attrName>ppt_y</p:attrName>
                                        </p:attrNameLst>
                                      </p:cBhvr>
                                      <p:tavLst>
                                        <p:tav tm="0">
                                          <p:val>
                                            <p:strVal val="#ppt_y+.1"/>
                                          </p:val>
                                        </p:tav>
                                        <p:tav tm="100000">
                                          <p:val>
                                            <p:strVal val="#ppt_y"/>
                                          </p:val>
                                        </p:tav>
                                      </p:tavLst>
                                    </p:anim>
                                  </p:childTnLst>
                                </p:cTn>
                              </p:par>
                            </p:childTnLst>
                          </p:cTn>
                        </p:par>
                        <p:par>
                          <p:cTn id="362" fill="hold">
                            <p:stCondLst>
                              <p:cond delay="5250"/>
                            </p:stCondLst>
                            <p:childTnLst>
                              <p:par>
                                <p:cTn id="363" presetID="22" presetClass="entr" presetSubtype="8" fill="hold" nodeType="afterEffect">
                                  <p:stCondLst>
                                    <p:cond delay="0"/>
                                  </p:stCondLst>
                                  <p:childTnLst>
                                    <p:set>
                                      <p:cBhvr>
                                        <p:cTn id="364" dur="1" fill="hold">
                                          <p:stCondLst>
                                            <p:cond delay="0"/>
                                          </p:stCondLst>
                                        </p:cTn>
                                        <p:tgtEl>
                                          <p:spTgt spid="165"/>
                                        </p:tgtEl>
                                        <p:attrNameLst>
                                          <p:attrName>style.visibility</p:attrName>
                                        </p:attrNameLst>
                                      </p:cBhvr>
                                      <p:to>
                                        <p:strVal val="visible"/>
                                      </p:to>
                                    </p:set>
                                    <p:animEffect transition="in" filter="wipe(left)">
                                      <p:cBhvr>
                                        <p:cTn id="365" dur="500"/>
                                        <p:tgtEl>
                                          <p:spTgt spid="165"/>
                                        </p:tgtEl>
                                      </p:cBhvr>
                                    </p:animEffect>
                                  </p:childTnLst>
                                </p:cTn>
                              </p:par>
                            </p:childTnLst>
                          </p:cTn>
                        </p:par>
                        <p:par>
                          <p:cTn id="366" fill="hold">
                            <p:stCondLst>
                              <p:cond delay="5750"/>
                            </p:stCondLst>
                            <p:childTnLst>
                              <p:par>
                                <p:cTn id="367" presetID="42" presetClass="entr" presetSubtype="0" fill="hold" nodeType="afterEffect">
                                  <p:stCondLst>
                                    <p:cond delay="0"/>
                                  </p:stCondLst>
                                  <p:childTnLst>
                                    <p:set>
                                      <p:cBhvr>
                                        <p:cTn id="368" dur="1" fill="hold">
                                          <p:stCondLst>
                                            <p:cond delay="0"/>
                                          </p:stCondLst>
                                        </p:cTn>
                                        <p:tgtEl>
                                          <p:spTgt spid="154"/>
                                        </p:tgtEl>
                                        <p:attrNameLst>
                                          <p:attrName>style.visibility</p:attrName>
                                        </p:attrNameLst>
                                      </p:cBhvr>
                                      <p:to>
                                        <p:strVal val="visible"/>
                                      </p:to>
                                    </p:set>
                                    <p:animEffect transition="in" filter="fade">
                                      <p:cBhvr>
                                        <p:cTn id="369" dur="1000"/>
                                        <p:tgtEl>
                                          <p:spTgt spid="154"/>
                                        </p:tgtEl>
                                      </p:cBhvr>
                                    </p:animEffect>
                                    <p:anim calcmode="lin" valueType="num">
                                      <p:cBhvr>
                                        <p:cTn id="370" dur="1000" fill="hold"/>
                                        <p:tgtEl>
                                          <p:spTgt spid="154"/>
                                        </p:tgtEl>
                                        <p:attrNameLst>
                                          <p:attrName>ppt_x</p:attrName>
                                        </p:attrNameLst>
                                      </p:cBhvr>
                                      <p:tavLst>
                                        <p:tav tm="0">
                                          <p:val>
                                            <p:strVal val="#ppt_x"/>
                                          </p:val>
                                        </p:tav>
                                        <p:tav tm="100000">
                                          <p:val>
                                            <p:strVal val="#ppt_x"/>
                                          </p:val>
                                        </p:tav>
                                      </p:tavLst>
                                    </p:anim>
                                    <p:anim calcmode="lin" valueType="num">
                                      <p:cBhvr>
                                        <p:cTn id="371" dur="1000" fill="hold"/>
                                        <p:tgtEl>
                                          <p:spTgt spid="154"/>
                                        </p:tgtEl>
                                        <p:attrNameLst>
                                          <p:attrName>ppt_y</p:attrName>
                                        </p:attrNameLst>
                                      </p:cBhvr>
                                      <p:tavLst>
                                        <p:tav tm="0">
                                          <p:val>
                                            <p:strVal val="#ppt_y+.1"/>
                                          </p:val>
                                        </p:tav>
                                        <p:tav tm="100000">
                                          <p:val>
                                            <p:strVal val="#ppt_y"/>
                                          </p:val>
                                        </p:tav>
                                      </p:tavLst>
                                    </p:anim>
                                  </p:childTnLst>
                                </p:cTn>
                              </p:par>
                            </p:childTnLst>
                          </p:cTn>
                        </p:par>
                        <p:par>
                          <p:cTn id="372" fill="hold">
                            <p:stCondLst>
                              <p:cond delay="6750"/>
                            </p:stCondLst>
                            <p:childTnLst>
                              <p:par>
                                <p:cTn id="373" presetID="22" presetClass="entr" presetSubtype="8" fill="hold" nodeType="afterEffect">
                                  <p:stCondLst>
                                    <p:cond delay="0"/>
                                  </p:stCondLst>
                                  <p:childTnLst>
                                    <p:set>
                                      <p:cBhvr>
                                        <p:cTn id="374" dur="1" fill="hold">
                                          <p:stCondLst>
                                            <p:cond delay="0"/>
                                          </p:stCondLst>
                                        </p:cTn>
                                        <p:tgtEl>
                                          <p:spTgt spid="178"/>
                                        </p:tgtEl>
                                        <p:attrNameLst>
                                          <p:attrName>style.visibility</p:attrName>
                                        </p:attrNameLst>
                                      </p:cBhvr>
                                      <p:to>
                                        <p:strVal val="visible"/>
                                      </p:to>
                                    </p:set>
                                    <p:animEffect transition="in" filter="wipe(left)">
                                      <p:cBhvr>
                                        <p:cTn id="375" dur="500"/>
                                        <p:tgtEl>
                                          <p:spTgt spid="1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7" grpId="0" animBg="1"/>
      <p:bldP spid="3078" grpId="0" animBg="1"/>
      <p:bldP spid="3079" grpId="0" animBg="1"/>
      <p:bldP spid="3080" grpId="0" animBg="1"/>
      <p:bldP spid="3081" grpId="0" animBg="1"/>
      <p:bldP spid="3082" grpId="0" animBg="1"/>
      <p:bldP spid="3083" grpId="0" animBg="1"/>
      <p:bldP spid="3084" grpId="0" animBg="1"/>
      <p:bldP spid="3085" grpId="0" animBg="1"/>
      <p:bldP spid="3086" grpId="0" animBg="1"/>
      <p:bldP spid="3087" grpId="0" animBg="1"/>
      <p:bldP spid="3088" grpId="0" animBg="1"/>
      <p:bldP spid="3089" grpId="0" animBg="1"/>
      <p:bldP spid="3090" grpId="0" animBg="1"/>
      <p:bldP spid="3091" grpId="0" animBg="1"/>
      <p:bldP spid="3092" grpId="0" animBg="1"/>
      <p:bldP spid="3093" grpId="0" animBg="1"/>
      <p:bldP spid="3094" grpId="0" animBg="1"/>
      <p:bldP spid="3095" grpId="0" animBg="1"/>
      <p:bldP spid="3096" grpId="0" animBg="1"/>
      <p:bldP spid="3097" grpId="0" animBg="1"/>
      <p:bldP spid="3098" grpId="0" animBg="1"/>
      <p:bldP spid="3099" grpId="0" animBg="1"/>
      <p:bldP spid="3100" grpId="0" animBg="1"/>
      <p:bldP spid="3101" grpId="0" animBg="1"/>
      <p:bldP spid="3102" grpId="0" animBg="1"/>
      <p:bldP spid="3103" grpId="0" animBg="1"/>
      <p:bldP spid="3104" grpId="0" animBg="1"/>
      <p:bldP spid="3105" grpId="0" animBg="1"/>
      <p:bldP spid="3106" grpId="0" animBg="1"/>
      <p:bldP spid="3107" grpId="0" animBg="1"/>
      <p:bldP spid="3108" grpId="0" animBg="1"/>
      <p:bldP spid="3109" grpId="0" animBg="1"/>
      <p:bldP spid="3110" grpId="0" animBg="1"/>
      <p:bldP spid="3111" grpId="0" animBg="1"/>
      <p:bldP spid="3112" grpId="0" animBg="1"/>
      <p:bldP spid="3113" grpId="0" animBg="1"/>
      <p:bldP spid="3114" grpId="0" animBg="1"/>
      <p:bldP spid="3115" grpId="0" animBg="1"/>
      <p:bldP spid="3116" grpId="0" animBg="1"/>
      <p:bldP spid="3117" grpId="0" animBg="1"/>
      <p:bldP spid="3118" grpId="0" animBg="1"/>
      <p:bldP spid="3119" grpId="0" animBg="1"/>
      <p:bldP spid="3120" grpId="0" animBg="1"/>
      <p:bldP spid="3121" grpId="0" animBg="1"/>
      <p:bldP spid="3122" grpId="0" animBg="1"/>
      <p:bldP spid="3123" grpId="0" animBg="1"/>
      <p:bldP spid="3124" grpId="0" animBg="1"/>
      <p:bldP spid="3125" grpId="0" animBg="1"/>
      <p:bldP spid="3126" grpId="0" animBg="1"/>
      <p:bldP spid="3127" grpId="0" animBg="1"/>
      <p:bldP spid="3128" grpId="0" animBg="1"/>
      <p:bldP spid="3129" grpId="0" animBg="1"/>
      <p:bldP spid="3130" grpId="0" animBg="1"/>
      <p:bldP spid="3131" grpId="0" animBg="1"/>
      <p:bldP spid="3132" grpId="0" animBg="1"/>
      <p:bldP spid="3133" grpId="0" animBg="1"/>
      <p:bldP spid="3134" grpId="0" animBg="1"/>
      <p:bldP spid="3135" grpId="0" animBg="1"/>
      <p:bldP spid="3136" grpId="0" animBg="1"/>
      <p:bldP spid="3137" grpId="0" animBg="1"/>
      <p:bldP spid="3138" grpId="0" animBg="1"/>
      <p:bldP spid="3139" grpId="0" animBg="1"/>
      <p:bldP spid="3140" grpId="0" animBg="1"/>
      <p:bldP spid="3141" grpId="0" animBg="1"/>
      <p:bldP spid="3142" grpId="0" animBg="1"/>
      <p:bldP spid="3143" grpId="0" animBg="1"/>
      <p:bldP spid="3144" grpId="0" animBg="1"/>
      <p:bldP spid="3145" grpId="0" animBg="1"/>
      <p:bldP spid="3146" grpId="0" animBg="1"/>
      <p:bldP spid="3147" grpId="0" animBg="1"/>
      <p:bldP spid="3148" grpId="0" animBg="1"/>
      <p:bldP spid="3149" grpId="0" animBg="1"/>
      <p:bldP spid="3150" grpId="0" animBg="1"/>
      <p:bldP spid="3151" grpId="0" animBg="1"/>
      <p:bldP spid="3152" grpId="0" animBg="1"/>
      <p:bldP spid="3153" grpId="0" animBg="1"/>
      <p:bldP spid="3154" grpId="0" animBg="1"/>
      <p:bldP spid="3155" grpId="0" animBg="1"/>
      <p:bldP spid="3156" grpId="0" animBg="1"/>
      <p:bldP spid="3157" grpId="0" animBg="1"/>
      <p:bldP spid="148" grpId="0"/>
      <p:bldP spid="192"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3" name="Group 2">
            <a:extLst>
              <a:ext uri="{FF2B5EF4-FFF2-40B4-BE49-F238E27FC236}">
                <a16:creationId xmlns:a16="http://schemas.microsoft.com/office/drawing/2014/main" id="{DF4A76C9-21B1-4B5D-8187-50793B191577}"/>
              </a:ext>
            </a:extLst>
          </p:cNvPr>
          <p:cNvGrpSpPr/>
          <p:nvPr/>
        </p:nvGrpSpPr>
        <p:grpSpPr>
          <a:xfrm rot="10800000">
            <a:off x="3856235" y="3124200"/>
            <a:ext cx="4267200" cy="990600"/>
            <a:chOff x="4191000" y="2286000"/>
            <a:chExt cx="4267200" cy="990600"/>
          </a:xfrm>
        </p:grpSpPr>
        <p:sp>
          <p:nvSpPr>
            <p:cNvPr id="2" name="Arrow: Pentagon 1">
              <a:extLst>
                <a:ext uri="{FF2B5EF4-FFF2-40B4-BE49-F238E27FC236}">
                  <a16:creationId xmlns:a16="http://schemas.microsoft.com/office/drawing/2014/main" id="{CC4619BD-16C8-4C1A-812D-C9A0787897BA}"/>
                </a:ext>
              </a:extLst>
            </p:cNvPr>
            <p:cNvSpPr/>
            <p:nvPr/>
          </p:nvSpPr>
          <p:spPr>
            <a:xfrm>
              <a:off x="4191000" y="2286000"/>
              <a:ext cx="4267200" cy="990600"/>
            </a:xfrm>
            <a:prstGeom prst="homePlate">
              <a:avLst/>
            </a:prstGeom>
            <a:solidFill>
              <a:srgbClr val="4CC8EC"/>
            </a:solidFill>
            <a:ln>
              <a:solidFill>
                <a:schemeClr val="bg1">
                  <a:alpha val="50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Arrow: Pentagon 8">
              <a:extLst>
                <a:ext uri="{FF2B5EF4-FFF2-40B4-BE49-F238E27FC236}">
                  <a16:creationId xmlns:a16="http://schemas.microsoft.com/office/drawing/2014/main" id="{AA5F8B24-C943-4776-B063-CE81FC8FC5B2}"/>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97DAE6BA-C50E-424C-AA2C-7A9B73191187}"/>
              </a:ext>
            </a:extLst>
          </p:cNvPr>
          <p:cNvGrpSpPr/>
          <p:nvPr/>
        </p:nvGrpSpPr>
        <p:grpSpPr>
          <a:xfrm>
            <a:off x="6781800" y="1981197"/>
            <a:ext cx="4267200" cy="990600"/>
            <a:chOff x="4191000" y="2286000"/>
            <a:chExt cx="4267200" cy="990600"/>
          </a:xfrm>
        </p:grpSpPr>
        <p:sp>
          <p:nvSpPr>
            <p:cNvPr id="22" name="Arrow: Pentagon 21">
              <a:extLst>
                <a:ext uri="{FF2B5EF4-FFF2-40B4-BE49-F238E27FC236}">
                  <a16:creationId xmlns:a16="http://schemas.microsoft.com/office/drawing/2014/main" id="{A5FFDA32-B670-4C9A-B6FD-20790AF6234E}"/>
                </a:ext>
              </a:extLst>
            </p:cNvPr>
            <p:cNvSpPr/>
            <p:nvPr/>
          </p:nvSpPr>
          <p:spPr>
            <a:xfrm>
              <a:off x="4191000" y="2286000"/>
              <a:ext cx="4267200" cy="990600"/>
            </a:xfrm>
            <a:prstGeom prst="homePlate">
              <a:avLst/>
            </a:prstGeom>
            <a:solidFill>
              <a:srgbClr val="FF7467"/>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Arrow: Pentagon 22">
              <a:extLst>
                <a:ext uri="{FF2B5EF4-FFF2-40B4-BE49-F238E27FC236}">
                  <a16:creationId xmlns:a16="http://schemas.microsoft.com/office/drawing/2014/main" id="{D89CDA8A-3EDE-4A7A-B32F-734117D23B3F}"/>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4" name="Freeform: Shape 23">
            <a:extLst>
              <a:ext uri="{FF2B5EF4-FFF2-40B4-BE49-F238E27FC236}">
                <a16:creationId xmlns:a16="http://schemas.microsoft.com/office/drawing/2014/main" id="{C943CDD1-69FA-4B43-9EB0-EAE786C13388}"/>
              </a:ext>
            </a:extLst>
          </p:cNvPr>
          <p:cNvSpPr/>
          <p:nvPr/>
        </p:nvSpPr>
        <p:spPr>
          <a:xfrm>
            <a:off x="7391401" y="3124200"/>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3"/>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a:extLst>
              <a:ext uri="{FF2B5EF4-FFF2-40B4-BE49-F238E27FC236}">
                <a16:creationId xmlns:a16="http://schemas.microsoft.com/office/drawing/2014/main" id="{330E0ECB-E0BD-4062-AD9B-5A5791DEC982}"/>
              </a:ext>
            </a:extLst>
          </p:cNvPr>
          <p:cNvGrpSpPr/>
          <p:nvPr/>
        </p:nvGrpSpPr>
        <p:grpSpPr>
          <a:xfrm rot="10800000">
            <a:off x="3780035" y="5410202"/>
            <a:ext cx="4267200" cy="990600"/>
            <a:chOff x="4191000" y="2286000"/>
            <a:chExt cx="4267200" cy="990600"/>
          </a:xfrm>
        </p:grpSpPr>
        <p:sp>
          <p:nvSpPr>
            <p:cNvPr id="34" name="Arrow: Pentagon 33">
              <a:extLst>
                <a:ext uri="{FF2B5EF4-FFF2-40B4-BE49-F238E27FC236}">
                  <a16:creationId xmlns:a16="http://schemas.microsoft.com/office/drawing/2014/main" id="{C66CD466-4578-4BBD-A926-8C76096B1199}"/>
                </a:ext>
              </a:extLst>
            </p:cNvPr>
            <p:cNvSpPr/>
            <p:nvPr/>
          </p:nvSpPr>
          <p:spPr>
            <a:xfrm>
              <a:off x="4191000" y="2286000"/>
              <a:ext cx="4267200" cy="990600"/>
            </a:xfrm>
            <a:prstGeom prst="homePlate">
              <a:avLst/>
            </a:prstGeom>
            <a:solidFill>
              <a:srgbClr val="57CCC6"/>
            </a:solidFill>
            <a:ln>
              <a:solidFill>
                <a:schemeClr val="bg1">
                  <a:alpha val="50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Arrow: Pentagon 34">
              <a:extLst>
                <a:ext uri="{FF2B5EF4-FFF2-40B4-BE49-F238E27FC236}">
                  <a16:creationId xmlns:a16="http://schemas.microsoft.com/office/drawing/2014/main" id="{CF5E1752-5F94-456F-82EF-40A1C94E9E68}"/>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7" name="Group 36">
            <a:extLst>
              <a:ext uri="{FF2B5EF4-FFF2-40B4-BE49-F238E27FC236}">
                <a16:creationId xmlns:a16="http://schemas.microsoft.com/office/drawing/2014/main" id="{1ECCCD23-90A0-4D34-B0E9-22DD64D0C9A0}"/>
              </a:ext>
            </a:extLst>
          </p:cNvPr>
          <p:cNvGrpSpPr/>
          <p:nvPr/>
        </p:nvGrpSpPr>
        <p:grpSpPr>
          <a:xfrm>
            <a:off x="6705600" y="4267199"/>
            <a:ext cx="4267200" cy="990600"/>
            <a:chOff x="4191000" y="2286000"/>
            <a:chExt cx="4267200" cy="990600"/>
          </a:xfrm>
        </p:grpSpPr>
        <p:sp>
          <p:nvSpPr>
            <p:cNvPr id="38" name="Arrow: Pentagon 37">
              <a:extLst>
                <a:ext uri="{FF2B5EF4-FFF2-40B4-BE49-F238E27FC236}">
                  <a16:creationId xmlns:a16="http://schemas.microsoft.com/office/drawing/2014/main" id="{A049E5DB-A5F6-4A76-A944-322088849074}"/>
                </a:ext>
              </a:extLst>
            </p:cNvPr>
            <p:cNvSpPr/>
            <p:nvPr/>
          </p:nvSpPr>
          <p:spPr>
            <a:xfrm>
              <a:off x="4191000" y="2286000"/>
              <a:ext cx="4267200" cy="990600"/>
            </a:xfrm>
            <a:prstGeom prst="homePlate">
              <a:avLst/>
            </a:prstGeom>
            <a:solidFill>
              <a:srgbClr val="F4C956"/>
            </a:solidFill>
            <a:ln>
              <a:solidFill>
                <a:schemeClr val="bg1">
                  <a:alpha val="50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Arrow: Pentagon 38">
              <a:extLst>
                <a:ext uri="{FF2B5EF4-FFF2-40B4-BE49-F238E27FC236}">
                  <a16:creationId xmlns:a16="http://schemas.microsoft.com/office/drawing/2014/main" id="{E879F515-A59A-4FD5-993D-832FC6F92273}"/>
                </a:ext>
              </a:extLst>
            </p:cNvPr>
            <p:cNvSpPr>
              <a:spLocks/>
            </p:cNvSpPr>
            <p:nvPr/>
          </p:nvSpPr>
          <p:spPr>
            <a:xfrm>
              <a:off x="4301966" y="2369820"/>
              <a:ext cx="4023360" cy="822960"/>
            </a:xfrm>
            <a:prstGeom prst="homePlate">
              <a:avLst/>
            </a:prstGeom>
            <a:noFill/>
            <a:ln>
              <a:solidFill>
                <a:schemeClr val="bg1"/>
              </a:solidFill>
              <a:prstDash val="lg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Freeform: Shape 39">
            <a:extLst>
              <a:ext uri="{FF2B5EF4-FFF2-40B4-BE49-F238E27FC236}">
                <a16:creationId xmlns:a16="http://schemas.microsoft.com/office/drawing/2014/main" id="{77DF8E6E-1ACE-4261-A960-E2C0F2741C9C}"/>
              </a:ext>
            </a:extLst>
          </p:cNvPr>
          <p:cNvSpPr/>
          <p:nvPr/>
        </p:nvSpPr>
        <p:spPr>
          <a:xfrm>
            <a:off x="7315201" y="5410202"/>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4"/>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9DFD7F33-1AEE-40D1-87EB-BA3601FE8A0D}"/>
              </a:ext>
            </a:extLst>
          </p:cNvPr>
          <p:cNvSpPr/>
          <p:nvPr/>
        </p:nvSpPr>
        <p:spPr>
          <a:xfrm rot="10800000">
            <a:off x="3856234" y="4267200"/>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5"/>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Freeform: Shape 19">
            <a:extLst>
              <a:ext uri="{FF2B5EF4-FFF2-40B4-BE49-F238E27FC236}">
                <a16:creationId xmlns:a16="http://schemas.microsoft.com/office/drawing/2014/main" id="{AEF220A6-10BD-4723-B45C-2644DD556969}"/>
              </a:ext>
            </a:extLst>
          </p:cNvPr>
          <p:cNvSpPr/>
          <p:nvPr/>
        </p:nvSpPr>
        <p:spPr>
          <a:xfrm rot="10800000">
            <a:off x="3932434" y="1981198"/>
            <a:ext cx="3581400" cy="990602"/>
          </a:xfrm>
          <a:custGeom>
            <a:avLst/>
            <a:gdLst>
              <a:gd name="connsiteX0" fmla="*/ 3086100 w 3581400"/>
              <a:gd name="connsiteY0" fmla="*/ 990602 h 990602"/>
              <a:gd name="connsiteX1" fmla="*/ 1314927 w 3581400"/>
              <a:gd name="connsiteY1" fmla="*/ 990602 h 990602"/>
              <a:gd name="connsiteX2" fmla="*/ 1314927 w 3581400"/>
              <a:gd name="connsiteY2" fmla="*/ 990600 h 990602"/>
              <a:gd name="connsiteX3" fmla="*/ 0 w 3581400"/>
              <a:gd name="connsiteY3" fmla="*/ 990600 h 990602"/>
              <a:gd name="connsiteX4" fmla="*/ 0 w 3581400"/>
              <a:gd name="connsiteY4" fmla="*/ 987143 h 990602"/>
              <a:gd name="connsiteX5" fmla="*/ 611668 w 3581400"/>
              <a:gd name="connsiteY5" fmla="*/ 0 h 990602"/>
              <a:gd name="connsiteX6" fmla="*/ 3062053 w 3581400"/>
              <a:gd name="connsiteY6" fmla="*/ 0 h 990602"/>
              <a:gd name="connsiteX7" fmla="*/ 3062055 w 3581400"/>
              <a:gd name="connsiteY7" fmla="*/ 2 h 990602"/>
              <a:gd name="connsiteX8" fmla="*/ 3086100 w 3581400"/>
              <a:gd name="connsiteY8" fmla="*/ 2 h 990602"/>
              <a:gd name="connsiteX9" fmla="*/ 3581400 w 3581400"/>
              <a:gd name="connsiteY9" fmla="*/ 495302 h 9906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90602">
                <a:moveTo>
                  <a:pt x="3086100" y="990602"/>
                </a:moveTo>
                <a:lnTo>
                  <a:pt x="1314927" y="990602"/>
                </a:lnTo>
                <a:lnTo>
                  <a:pt x="1314927" y="990600"/>
                </a:lnTo>
                <a:lnTo>
                  <a:pt x="0" y="990600"/>
                </a:lnTo>
                <a:lnTo>
                  <a:pt x="0" y="987143"/>
                </a:lnTo>
                <a:lnTo>
                  <a:pt x="611668" y="0"/>
                </a:lnTo>
                <a:lnTo>
                  <a:pt x="3062053" y="0"/>
                </a:lnTo>
                <a:lnTo>
                  <a:pt x="3062055" y="2"/>
                </a:lnTo>
                <a:lnTo>
                  <a:pt x="3086100" y="2"/>
                </a:lnTo>
                <a:lnTo>
                  <a:pt x="3581400" y="495302"/>
                </a:lnTo>
                <a:close/>
              </a:path>
            </a:pathLst>
          </a:custGeom>
          <a:blipFill dpi="0" rotWithShape="0">
            <a:blip r:embed="rId6"/>
            <a:srcRect/>
            <a:stretch>
              <a:fillRect/>
            </a:stretch>
          </a:blipFill>
          <a:ln>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Freeform 171">
            <a:extLst>
              <a:ext uri="{FF2B5EF4-FFF2-40B4-BE49-F238E27FC236}">
                <a16:creationId xmlns:a16="http://schemas.microsoft.com/office/drawing/2014/main" id="{A5BE7BE3-882E-46D6-8A3E-C7E4AE3F1864}"/>
              </a:ext>
            </a:extLst>
          </p:cNvPr>
          <p:cNvSpPr>
            <a:spLocks noChangeAspect="1" noEditPoints="1"/>
          </p:cNvSpPr>
          <p:nvPr/>
        </p:nvSpPr>
        <p:spPr bwMode="auto">
          <a:xfrm>
            <a:off x="10158467" y="2293617"/>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2" name="Freeform 37">
            <a:extLst>
              <a:ext uri="{FF2B5EF4-FFF2-40B4-BE49-F238E27FC236}">
                <a16:creationId xmlns:a16="http://schemas.microsoft.com/office/drawing/2014/main" id="{4E515662-1128-4BF8-86BF-9F57C3CFB6EF}"/>
              </a:ext>
            </a:extLst>
          </p:cNvPr>
          <p:cNvSpPr>
            <a:spLocks noChangeAspect="1" noEditPoints="1"/>
          </p:cNvSpPr>
          <p:nvPr/>
        </p:nvSpPr>
        <p:spPr bwMode="auto">
          <a:xfrm>
            <a:off x="4274323" y="3419223"/>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3" name="Freeform 101">
            <a:extLst>
              <a:ext uri="{FF2B5EF4-FFF2-40B4-BE49-F238E27FC236}">
                <a16:creationId xmlns:a16="http://schemas.microsoft.com/office/drawing/2014/main" id="{2CED9895-F0BE-46B3-BCA6-4EBEFD14EA73}"/>
              </a:ext>
            </a:extLst>
          </p:cNvPr>
          <p:cNvSpPr>
            <a:spLocks noChangeAspect="1" noEditPoints="1"/>
          </p:cNvSpPr>
          <p:nvPr/>
        </p:nvSpPr>
        <p:spPr bwMode="auto">
          <a:xfrm>
            <a:off x="10079445" y="4570475"/>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4" name="Freeform 91">
            <a:extLst>
              <a:ext uri="{FF2B5EF4-FFF2-40B4-BE49-F238E27FC236}">
                <a16:creationId xmlns:a16="http://schemas.microsoft.com/office/drawing/2014/main" id="{270B07E3-D39F-46E6-91B1-14393F5238EF}"/>
              </a:ext>
            </a:extLst>
          </p:cNvPr>
          <p:cNvSpPr>
            <a:spLocks noChangeAspect="1" noEditPoints="1"/>
          </p:cNvSpPr>
          <p:nvPr/>
        </p:nvSpPr>
        <p:spPr bwMode="auto">
          <a:xfrm>
            <a:off x="4183638" y="572262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cxnSp>
        <p:nvCxnSpPr>
          <p:cNvPr id="45" name="Straight Connector 44">
            <a:extLst>
              <a:ext uri="{FF2B5EF4-FFF2-40B4-BE49-F238E27FC236}">
                <a16:creationId xmlns:a16="http://schemas.microsoft.com/office/drawing/2014/main" id="{481747CE-8077-4753-AED9-3C14F1E89E78}"/>
              </a:ext>
            </a:extLst>
          </p:cNvPr>
          <p:cNvCxnSpPr/>
          <p:nvPr/>
        </p:nvCxnSpPr>
        <p:spPr>
          <a:xfrm>
            <a:off x="3276600" y="2141731"/>
            <a:ext cx="0" cy="391010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46" name="TextBox 45">
            <a:extLst>
              <a:ext uri="{FF2B5EF4-FFF2-40B4-BE49-F238E27FC236}">
                <a16:creationId xmlns:a16="http://schemas.microsoft.com/office/drawing/2014/main" id="{C3176CB1-ED1D-4E31-93A3-047CAD26A54B}"/>
              </a:ext>
            </a:extLst>
          </p:cNvPr>
          <p:cNvSpPr txBox="1"/>
          <p:nvPr/>
        </p:nvSpPr>
        <p:spPr>
          <a:xfrm>
            <a:off x="431099" y="1968877"/>
            <a:ext cx="2464501" cy="4124206"/>
          </a:xfrm>
          <a:prstGeom prst="rect">
            <a:avLst/>
          </a:prstGeom>
          <a:noFill/>
        </p:spPr>
        <p:txBody>
          <a:bodyPr wrap="square" rtlCol="0">
            <a:spAutoFit/>
          </a:bodyPr>
          <a:lstStyle/>
          <a:p>
            <a:r>
              <a:rPr lang="en-US" b="1" dirty="0">
                <a:solidFill>
                  <a:schemeClr val="bg1"/>
                </a:solidFill>
              </a:rPr>
              <a:t>Lorem Ipsum Dolor Sit Amet Consectetur</a:t>
            </a:r>
          </a:p>
          <a:p>
            <a:endParaRPr lang="en-US"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3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a:t>
            </a:r>
          </a:p>
        </p:txBody>
      </p:sp>
      <p:sp>
        <p:nvSpPr>
          <p:cNvPr id="47" name="TextBox 46">
            <a:extLst>
              <a:ext uri="{FF2B5EF4-FFF2-40B4-BE49-F238E27FC236}">
                <a16:creationId xmlns:a16="http://schemas.microsoft.com/office/drawing/2014/main" id="{4626BBC1-E708-4BF4-8E3A-0C25692EF24D}"/>
              </a:ext>
            </a:extLst>
          </p:cNvPr>
          <p:cNvSpPr txBox="1"/>
          <p:nvPr/>
        </p:nvSpPr>
        <p:spPr>
          <a:xfrm>
            <a:off x="7389152" y="2131364"/>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48" name="TextBox 47">
            <a:extLst>
              <a:ext uri="{FF2B5EF4-FFF2-40B4-BE49-F238E27FC236}">
                <a16:creationId xmlns:a16="http://schemas.microsoft.com/office/drawing/2014/main" id="{6DEB2916-3924-45CB-8B97-010BB900438D}"/>
              </a:ext>
            </a:extLst>
          </p:cNvPr>
          <p:cNvSpPr txBox="1"/>
          <p:nvPr/>
        </p:nvSpPr>
        <p:spPr>
          <a:xfrm>
            <a:off x="4669182" y="3248826"/>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49" name="TextBox 48">
            <a:extLst>
              <a:ext uri="{FF2B5EF4-FFF2-40B4-BE49-F238E27FC236}">
                <a16:creationId xmlns:a16="http://schemas.microsoft.com/office/drawing/2014/main" id="{BE7B9D5E-9448-47C6-8542-244186889858}"/>
              </a:ext>
            </a:extLst>
          </p:cNvPr>
          <p:cNvSpPr txBox="1"/>
          <p:nvPr/>
        </p:nvSpPr>
        <p:spPr>
          <a:xfrm>
            <a:off x="7267645" y="4413367"/>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
        <p:nvSpPr>
          <p:cNvPr id="50" name="TextBox 49">
            <a:extLst>
              <a:ext uri="{FF2B5EF4-FFF2-40B4-BE49-F238E27FC236}">
                <a16:creationId xmlns:a16="http://schemas.microsoft.com/office/drawing/2014/main" id="{31CB6040-9F07-4785-8D23-FA0B870C8386}"/>
              </a:ext>
            </a:extLst>
          </p:cNvPr>
          <p:cNvSpPr txBox="1"/>
          <p:nvPr/>
        </p:nvSpPr>
        <p:spPr>
          <a:xfrm>
            <a:off x="4577458" y="5559253"/>
            <a:ext cx="2936376" cy="692497"/>
          </a:xfrm>
          <a:prstGeom prst="rect">
            <a:avLst/>
          </a:prstGeom>
          <a:noFill/>
        </p:spPr>
        <p:txBody>
          <a:bodyPr wrap="square" rtlCol="0">
            <a:spAutoFit/>
          </a:bodyPr>
          <a:lstStyle/>
          <a:p>
            <a:r>
              <a:rPr lang="en-US" sz="1400" b="1" dirty="0">
                <a:solidFill>
                  <a:schemeClr val="bg1"/>
                </a:solidFill>
              </a:rPr>
              <a:t>LOREM IPSUM DOLOR</a:t>
            </a:r>
          </a:p>
          <a:p>
            <a:endParaRPr lang="en-US" sz="1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a:t>
            </a:r>
            <a:endParaRPr lang="en-US" sz="12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829910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6">
                                            <p:txEl>
                                              <p:pRg st="0" end="0"/>
                                            </p:txEl>
                                          </p:spTgt>
                                        </p:tgtEl>
                                        <p:attrNameLst>
                                          <p:attrName>style.visibility</p:attrName>
                                        </p:attrNameLst>
                                      </p:cBhvr>
                                      <p:to>
                                        <p:strVal val="visible"/>
                                      </p:to>
                                    </p:set>
                                    <p:animEffect transition="in" filter="fade">
                                      <p:cBhvr>
                                        <p:cTn id="11" dur="1000"/>
                                        <p:tgtEl>
                                          <p:spTgt spid="46">
                                            <p:txEl>
                                              <p:pRg st="0" end="0"/>
                                            </p:txEl>
                                          </p:spTgt>
                                        </p:tgtEl>
                                      </p:cBhvr>
                                    </p:animEffect>
                                    <p:anim calcmode="lin" valueType="num">
                                      <p:cBhvr>
                                        <p:cTn id="12" dur="1000" fill="hold"/>
                                        <p:tgtEl>
                                          <p:spTgt spid="46">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46">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xEl>
                                              <p:pRg st="2" end="2"/>
                                            </p:txEl>
                                          </p:spTgt>
                                        </p:tgtEl>
                                        <p:attrNameLst>
                                          <p:attrName>style.visibility</p:attrName>
                                        </p:attrNameLst>
                                      </p:cBhvr>
                                      <p:to>
                                        <p:strVal val="visible"/>
                                      </p:to>
                                    </p:set>
                                    <p:animEffect transition="in" filter="fade">
                                      <p:cBhvr>
                                        <p:cTn id="17" dur="1000"/>
                                        <p:tgtEl>
                                          <p:spTgt spid="46">
                                            <p:txEl>
                                              <p:pRg st="2" end="2"/>
                                            </p:txEl>
                                          </p:spTgt>
                                        </p:tgtEl>
                                      </p:cBhvr>
                                    </p:animEffect>
                                    <p:anim calcmode="lin" valueType="num">
                                      <p:cBhvr>
                                        <p:cTn id="18" dur="1000" fill="hold"/>
                                        <p:tgtEl>
                                          <p:spTgt spid="46">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46">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46">
                                            <p:txEl>
                                              <p:pRg st="4" end="4"/>
                                            </p:txEl>
                                          </p:spTgt>
                                        </p:tgtEl>
                                        <p:attrNameLst>
                                          <p:attrName>style.visibility</p:attrName>
                                        </p:attrNameLst>
                                      </p:cBhvr>
                                      <p:to>
                                        <p:strVal val="visible"/>
                                      </p:to>
                                    </p:set>
                                    <p:animEffect transition="in" filter="fade">
                                      <p:cBhvr>
                                        <p:cTn id="23" dur="1000"/>
                                        <p:tgtEl>
                                          <p:spTgt spid="46">
                                            <p:txEl>
                                              <p:pRg st="4" end="4"/>
                                            </p:txEl>
                                          </p:spTgt>
                                        </p:tgtEl>
                                      </p:cBhvr>
                                    </p:animEffect>
                                    <p:anim calcmode="lin" valueType="num">
                                      <p:cBhvr>
                                        <p:cTn id="24" dur="1000" fill="hold"/>
                                        <p:tgtEl>
                                          <p:spTgt spid="46">
                                            <p:txEl>
                                              <p:pRg st="4" end="4"/>
                                            </p:txEl>
                                          </p:spTgt>
                                        </p:tgtEl>
                                        <p:attrNameLst>
                                          <p:attrName>ppt_x</p:attrName>
                                        </p:attrNameLst>
                                      </p:cBhvr>
                                      <p:tavLst>
                                        <p:tav tm="0">
                                          <p:val>
                                            <p:strVal val="#ppt_x"/>
                                          </p:val>
                                        </p:tav>
                                        <p:tav tm="100000">
                                          <p:val>
                                            <p:strVal val="#ppt_x"/>
                                          </p:val>
                                        </p:tav>
                                      </p:tavLst>
                                    </p:anim>
                                    <p:anim calcmode="lin" valueType="num">
                                      <p:cBhvr>
                                        <p:cTn id="25" dur="1000" fill="hold"/>
                                        <p:tgtEl>
                                          <p:spTgt spid="46">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2" presetClass="entr" presetSubtype="8" fill="hold" nodeType="afterEffect">
                                  <p:stCondLst>
                                    <p:cond delay="0"/>
                                  </p:stCondLst>
                                  <p:childTnLst>
                                    <p:set>
                                      <p:cBhvr>
                                        <p:cTn id="28" dur="1" fill="hold">
                                          <p:stCondLst>
                                            <p:cond delay="0"/>
                                          </p:stCondLst>
                                        </p:cTn>
                                        <p:tgtEl>
                                          <p:spTgt spid="45"/>
                                        </p:tgtEl>
                                        <p:attrNameLst>
                                          <p:attrName>style.visibility</p:attrName>
                                        </p:attrNameLst>
                                      </p:cBhvr>
                                      <p:to>
                                        <p:strVal val="visible"/>
                                      </p:to>
                                    </p:set>
                                    <p:anim calcmode="lin" valueType="num">
                                      <p:cBhvr additive="base">
                                        <p:cTn id="29" dur="500" fill="hold"/>
                                        <p:tgtEl>
                                          <p:spTgt spid="45"/>
                                        </p:tgtEl>
                                        <p:attrNameLst>
                                          <p:attrName>ppt_x</p:attrName>
                                        </p:attrNameLst>
                                      </p:cBhvr>
                                      <p:tavLst>
                                        <p:tav tm="0">
                                          <p:val>
                                            <p:strVal val="0-#ppt_w/2"/>
                                          </p:val>
                                        </p:tav>
                                        <p:tav tm="100000">
                                          <p:val>
                                            <p:strVal val="#ppt_x"/>
                                          </p:val>
                                        </p:tav>
                                      </p:tavLst>
                                    </p:anim>
                                    <p:anim calcmode="lin" valueType="num">
                                      <p:cBhvr additive="base">
                                        <p:cTn id="30" dur="500" fill="hold"/>
                                        <p:tgtEl>
                                          <p:spTgt spid="45"/>
                                        </p:tgtEl>
                                        <p:attrNameLst>
                                          <p:attrName>ppt_y</p:attrName>
                                        </p:attrNameLst>
                                      </p:cBhvr>
                                      <p:tavLst>
                                        <p:tav tm="0">
                                          <p:val>
                                            <p:strVal val="#ppt_y"/>
                                          </p:val>
                                        </p:tav>
                                        <p:tav tm="100000">
                                          <p:val>
                                            <p:strVal val="#ppt_y"/>
                                          </p:val>
                                        </p:tav>
                                      </p:tavLst>
                                    </p:anim>
                                  </p:childTnLst>
                                </p:cTn>
                              </p:par>
                            </p:childTnLst>
                          </p:cTn>
                        </p:par>
                        <p:par>
                          <p:cTn id="31" fill="hold">
                            <p:stCondLst>
                              <p:cond delay="4000"/>
                            </p:stCondLst>
                            <p:childTnLst>
                              <p:par>
                                <p:cTn id="32" presetID="53" presetClass="entr" presetSubtype="16" fill="hold" grpId="0" nodeType="afterEffect">
                                  <p:stCondLst>
                                    <p:cond delay="0"/>
                                  </p:stCondLst>
                                  <p:childTnLst>
                                    <p:set>
                                      <p:cBhvr>
                                        <p:cTn id="33" dur="1" fill="hold">
                                          <p:stCondLst>
                                            <p:cond delay="0"/>
                                          </p:stCondLst>
                                        </p:cTn>
                                        <p:tgtEl>
                                          <p:spTgt spid="20"/>
                                        </p:tgtEl>
                                        <p:attrNameLst>
                                          <p:attrName>style.visibility</p:attrName>
                                        </p:attrNameLst>
                                      </p:cBhvr>
                                      <p:to>
                                        <p:strVal val="visible"/>
                                      </p:to>
                                    </p:set>
                                    <p:anim calcmode="lin" valueType="num">
                                      <p:cBhvr>
                                        <p:cTn id="34" dur="500" fill="hold"/>
                                        <p:tgtEl>
                                          <p:spTgt spid="20"/>
                                        </p:tgtEl>
                                        <p:attrNameLst>
                                          <p:attrName>ppt_w</p:attrName>
                                        </p:attrNameLst>
                                      </p:cBhvr>
                                      <p:tavLst>
                                        <p:tav tm="0">
                                          <p:val>
                                            <p:fltVal val="0"/>
                                          </p:val>
                                        </p:tav>
                                        <p:tav tm="100000">
                                          <p:val>
                                            <p:strVal val="#ppt_w"/>
                                          </p:val>
                                        </p:tav>
                                      </p:tavLst>
                                    </p:anim>
                                    <p:anim calcmode="lin" valueType="num">
                                      <p:cBhvr>
                                        <p:cTn id="35" dur="500" fill="hold"/>
                                        <p:tgtEl>
                                          <p:spTgt spid="20"/>
                                        </p:tgtEl>
                                        <p:attrNameLst>
                                          <p:attrName>ppt_h</p:attrName>
                                        </p:attrNameLst>
                                      </p:cBhvr>
                                      <p:tavLst>
                                        <p:tav tm="0">
                                          <p:val>
                                            <p:fltVal val="0"/>
                                          </p:val>
                                        </p:tav>
                                        <p:tav tm="100000">
                                          <p:val>
                                            <p:strVal val="#ppt_h"/>
                                          </p:val>
                                        </p:tav>
                                      </p:tavLst>
                                    </p:anim>
                                    <p:animEffect transition="in" filter="fade">
                                      <p:cBhvr>
                                        <p:cTn id="36" dur="500"/>
                                        <p:tgtEl>
                                          <p:spTgt spid="20"/>
                                        </p:tgtEl>
                                      </p:cBhvr>
                                    </p:animEffect>
                                  </p:childTnLst>
                                </p:cTn>
                              </p:par>
                            </p:childTnLst>
                          </p:cTn>
                        </p:par>
                        <p:par>
                          <p:cTn id="37" fill="hold">
                            <p:stCondLst>
                              <p:cond delay="4500"/>
                            </p:stCondLst>
                            <p:childTnLst>
                              <p:par>
                                <p:cTn id="38" presetID="22" presetClass="entr" presetSubtype="8" fill="hold" nodeType="afterEffect">
                                  <p:stCondLst>
                                    <p:cond delay="0"/>
                                  </p:stCondLst>
                                  <p:childTnLst>
                                    <p:set>
                                      <p:cBhvr>
                                        <p:cTn id="39" dur="1" fill="hold">
                                          <p:stCondLst>
                                            <p:cond delay="0"/>
                                          </p:stCondLst>
                                        </p:cTn>
                                        <p:tgtEl>
                                          <p:spTgt spid="21"/>
                                        </p:tgtEl>
                                        <p:attrNameLst>
                                          <p:attrName>style.visibility</p:attrName>
                                        </p:attrNameLst>
                                      </p:cBhvr>
                                      <p:to>
                                        <p:strVal val="visible"/>
                                      </p:to>
                                    </p:set>
                                    <p:animEffect transition="in" filter="wipe(left)">
                                      <p:cBhvr>
                                        <p:cTn id="40" dur="500"/>
                                        <p:tgtEl>
                                          <p:spTgt spid="21"/>
                                        </p:tgtEl>
                                      </p:cBhvr>
                                    </p:animEffect>
                                  </p:childTnLst>
                                </p:cTn>
                              </p:par>
                              <p:par>
                                <p:cTn id="41" presetID="22" presetClass="entr" presetSubtype="8" fill="hold" grpId="0" nodeType="withEffect">
                                  <p:stCondLst>
                                    <p:cond delay="0"/>
                                  </p:stCondLst>
                                  <p:childTnLst>
                                    <p:set>
                                      <p:cBhvr>
                                        <p:cTn id="42" dur="1" fill="hold">
                                          <p:stCondLst>
                                            <p:cond delay="0"/>
                                          </p:stCondLst>
                                        </p:cTn>
                                        <p:tgtEl>
                                          <p:spTgt spid="47"/>
                                        </p:tgtEl>
                                        <p:attrNameLst>
                                          <p:attrName>style.visibility</p:attrName>
                                        </p:attrNameLst>
                                      </p:cBhvr>
                                      <p:to>
                                        <p:strVal val="visible"/>
                                      </p:to>
                                    </p:set>
                                    <p:animEffect transition="in" filter="wipe(left)">
                                      <p:cBhvr>
                                        <p:cTn id="43" dur="500"/>
                                        <p:tgtEl>
                                          <p:spTgt spid="47"/>
                                        </p:tgtEl>
                                      </p:cBhvr>
                                    </p:animEffect>
                                  </p:childTnLst>
                                </p:cTn>
                              </p:par>
                              <p:par>
                                <p:cTn id="44" presetID="2" presetClass="entr" presetSubtype="8" fill="hold" grpId="0" nodeType="withEffect">
                                  <p:stCondLst>
                                    <p:cond delay="0"/>
                                  </p:stCondLst>
                                  <p:childTnLst>
                                    <p:set>
                                      <p:cBhvr>
                                        <p:cTn id="45" dur="1" fill="hold">
                                          <p:stCondLst>
                                            <p:cond delay="0"/>
                                          </p:stCondLst>
                                        </p:cTn>
                                        <p:tgtEl>
                                          <p:spTgt spid="41"/>
                                        </p:tgtEl>
                                        <p:attrNameLst>
                                          <p:attrName>style.visibility</p:attrName>
                                        </p:attrNameLst>
                                      </p:cBhvr>
                                      <p:to>
                                        <p:strVal val="visible"/>
                                      </p:to>
                                    </p:set>
                                    <p:anim calcmode="lin" valueType="num">
                                      <p:cBhvr additive="base">
                                        <p:cTn id="46" dur="500" fill="hold"/>
                                        <p:tgtEl>
                                          <p:spTgt spid="41"/>
                                        </p:tgtEl>
                                        <p:attrNameLst>
                                          <p:attrName>ppt_x</p:attrName>
                                        </p:attrNameLst>
                                      </p:cBhvr>
                                      <p:tavLst>
                                        <p:tav tm="0">
                                          <p:val>
                                            <p:strVal val="0-#ppt_w/2"/>
                                          </p:val>
                                        </p:tav>
                                        <p:tav tm="100000">
                                          <p:val>
                                            <p:strVal val="#ppt_x"/>
                                          </p:val>
                                        </p:tav>
                                      </p:tavLst>
                                    </p:anim>
                                    <p:anim calcmode="lin" valueType="num">
                                      <p:cBhvr additive="base">
                                        <p:cTn id="47" dur="500" fill="hold"/>
                                        <p:tgtEl>
                                          <p:spTgt spid="41"/>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p:cTn id="51" dur="500" fill="hold"/>
                                        <p:tgtEl>
                                          <p:spTgt spid="24"/>
                                        </p:tgtEl>
                                        <p:attrNameLst>
                                          <p:attrName>ppt_w</p:attrName>
                                        </p:attrNameLst>
                                      </p:cBhvr>
                                      <p:tavLst>
                                        <p:tav tm="0">
                                          <p:val>
                                            <p:fltVal val="0"/>
                                          </p:val>
                                        </p:tav>
                                        <p:tav tm="100000">
                                          <p:val>
                                            <p:strVal val="#ppt_w"/>
                                          </p:val>
                                        </p:tav>
                                      </p:tavLst>
                                    </p:anim>
                                    <p:anim calcmode="lin" valueType="num">
                                      <p:cBhvr>
                                        <p:cTn id="52" dur="500" fill="hold"/>
                                        <p:tgtEl>
                                          <p:spTgt spid="24"/>
                                        </p:tgtEl>
                                        <p:attrNameLst>
                                          <p:attrName>ppt_h</p:attrName>
                                        </p:attrNameLst>
                                      </p:cBhvr>
                                      <p:tavLst>
                                        <p:tav tm="0">
                                          <p:val>
                                            <p:fltVal val="0"/>
                                          </p:val>
                                        </p:tav>
                                        <p:tav tm="100000">
                                          <p:val>
                                            <p:strVal val="#ppt_h"/>
                                          </p:val>
                                        </p:tav>
                                      </p:tavLst>
                                    </p:anim>
                                    <p:animEffect transition="in" filter="fade">
                                      <p:cBhvr>
                                        <p:cTn id="53" dur="500"/>
                                        <p:tgtEl>
                                          <p:spTgt spid="24"/>
                                        </p:tgtEl>
                                      </p:cBhvr>
                                    </p:animEffect>
                                  </p:childTnLst>
                                </p:cTn>
                              </p:par>
                            </p:childTnLst>
                          </p:cTn>
                        </p:par>
                        <p:par>
                          <p:cTn id="54" fill="hold">
                            <p:stCondLst>
                              <p:cond delay="5500"/>
                            </p:stCondLst>
                            <p:childTnLst>
                              <p:par>
                                <p:cTn id="55" presetID="22" presetClass="entr" presetSubtype="2" fill="hold" nodeType="afterEffect">
                                  <p:stCondLst>
                                    <p:cond delay="0"/>
                                  </p:stCondLst>
                                  <p:childTnLst>
                                    <p:set>
                                      <p:cBhvr>
                                        <p:cTn id="56" dur="1" fill="hold">
                                          <p:stCondLst>
                                            <p:cond delay="0"/>
                                          </p:stCondLst>
                                        </p:cTn>
                                        <p:tgtEl>
                                          <p:spTgt spid="3"/>
                                        </p:tgtEl>
                                        <p:attrNameLst>
                                          <p:attrName>style.visibility</p:attrName>
                                        </p:attrNameLst>
                                      </p:cBhvr>
                                      <p:to>
                                        <p:strVal val="visible"/>
                                      </p:to>
                                    </p:set>
                                    <p:animEffect transition="in" filter="wipe(right)">
                                      <p:cBhvr>
                                        <p:cTn id="57" dur="500"/>
                                        <p:tgtEl>
                                          <p:spTgt spid="3"/>
                                        </p:tgtEl>
                                      </p:cBhvr>
                                    </p:animEffect>
                                  </p:childTnLst>
                                </p:cTn>
                              </p:par>
                              <p:par>
                                <p:cTn id="58" presetID="22" presetClass="entr" presetSubtype="2" fill="hold" grpId="0" nodeType="with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right)">
                                      <p:cBhvr>
                                        <p:cTn id="60" dur="500"/>
                                        <p:tgtEl>
                                          <p:spTgt spid="48"/>
                                        </p:tgtEl>
                                      </p:cBhvr>
                                    </p:animEffect>
                                  </p:childTnLst>
                                </p:cTn>
                              </p:par>
                              <p:par>
                                <p:cTn id="61" presetID="2" presetClass="entr" presetSubtype="2" fill="hold" grpId="0" nodeType="withEffect">
                                  <p:stCondLst>
                                    <p:cond delay="0"/>
                                  </p:stCondLst>
                                  <p:childTnLst>
                                    <p:set>
                                      <p:cBhvr>
                                        <p:cTn id="62" dur="1" fill="hold">
                                          <p:stCondLst>
                                            <p:cond delay="0"/>
                                          </p:stCondLst>
                                        </p:cTn>
                                        <p:tgtEl>
                                          <p:spTgt spid="42"/>
                                        </p:tgtEl>
                                        <p:attrNameLst>
                                          <p:attrName>style.visibility</p:attrName>
                                        </p:attrNameLst>
                                      </p:cBhvr>
                                      <p:to>
                                        <p:strVal val="visible"/>
                                      </p:to>
                                    </p:set>
                                    <p:anim calcmode="lin" valueType="num">
                                      <p:cBhvr additive="base">
                                        <p:cTn id="63" dur="500" fill="hold"/>
                                        <p:tgtEl>
                                          <p:spTgt spid="42"/>
                                        </p:tgtEl>
                                        <p:attrNameLst>
                                          <p:attrName>ppt_x</p:attrName>
                                        </p:attrNameLst>
                                      </p:cBhvr>
                                      <p:tavLst>
                                        <p:tav tm="0">
                                          <p:val>
                                            <p:strVal val="1+#ppt_w/2"/>
                                          </p:val>
                                        </p:tav>
                                        <p:tav tm="100000">
                                          <p:val>
                                            <p:strVal val="#ppt_x"/>
                                          </p:val>
                                        </p:tav>
                                      </p:tavLst>
                                    </p:anim>
                                    <p:anim calcmode="lin" valueType="num">
                                      <p:cBhvr additive="base">
                                        <p:cTn id="64" dur="500" fill="hold"/>
                                        <p:tgtEl>
                                          <p:spTgt spid="42"/>
                                        </p:tgtEl>
                                        <p:attrNameLst>
                                          <p:attrName>ppt_y</p:attrName>
                                        </p:attrNameLst>
                                      </p:cBhvr>
                                      <p:tavLst>
                                        <p:tav tm="0">
                                          <p:val>
                                            <p:strVal val="#ppt_y"/>
                                          </p:val>
                                        </p:tav>
                                        <p:tav tm="100000">
                                          <p:val>
                                            <p:strVal val="#ppt_y"/>
                                          </p:val>
                                        </p:tav>
                                      </p:tavLst>
                                    </p:anim>
                                  </p:childTnLst>
                                </p:cTn>
                              </p:par>
                            </p:childTnLst>
                          </p:cTn>
                        </p:par>
                        <p:par>
                          <p:cTn id="65" fill="hold">
                            <p:stCondLst>
                              <p:cond delay="6000"/>
                            </p:stCondLst>
                            <p:childTnLst>
                              <p:par>
                                <p:cTn id="66" presetID="53" presetClass="entr" presetSubtype="16" fill="hold" grpId="0"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p:cTn id="68" dur="500" fill="hold"/>
                                        <p:tgtEl>
                                          <p:spTgt spid="36"/>
                                        </p:tgtEl>
                                        <p:attrNameLst>
                                          <p:attrName>ppt_w</p:attrName>
                                        </p:attrNameLst>
                                      </p:cBhvr>
                                      <p:tavLst>
                                        <p:tav tm="0">
                                          <p:val>
                                            <p:fltVal val="0"/>
                                          </p:val>
                                        </p:tav>
                                        <p:tav tm="100000">
                                          <p:val>
                                            <p:strVal val="#ppt_w"/>
                                          </p:val>
                                        </p:tav>
                                      </p:tavLst>
                                    </p:anim>
                                    <p:anim calcmode="lin" valueType="num">
                                      <p:cBhvr>
                                        <p:cTn id="69" dur="500" fill="hold"/>
                                        <p:tgtEl>
                                          <p:spTgt spid="36"/>
                                        </p:tgtEl>
                                        <p:attrNameLst>
                                          <p:attrName>ppt_h</p:attrName>
                                        </p:attrNameLst>
                                      </p:cBhvr>
                                      <p:tavLst>
                                        <p:tav tm="0">
                                          <p:val>
                                            <p:fltVal val="0"/>
                                          </p:val>
                                        </p:tav>
                                        <p:tav tm="100000">
                                          <p:val>
                                            <p:strVal val="#ppt_h"/>
                                          </p:val>
                                        </p:tav>
                                      </p:tavLst>
                                    </p:anim>
                                    <p:animEffect transition="in" filter="fade">
                                      <p:cBhvr>
                                        <p:cTn id="70" dur="500"/>
                                        <p:tgtEl>
                                          <p:spTgt spid="36"/>
                                        </p:tgtEl>
                                      </p:cBhvr>
                                    </p:animEffect>
                                  </p:childTnLst>
                                </p:cTn>
                              </p:par>
                            </p:childTnLst>
                          </p:cTn>
                        </p:par>
                        <p:par>
                          <p:cTn id="71" fill="hold">
                            <p:stCondLst>
                              <p:cond delay="6500"/>
                            </p:stCondLst>
                            <p:childTnLst>
                              <p:par>
                                <p:cTn id="72" presetID="22" presetClass="entr" presetSubtype="8" fill="hold" nodeType="afterEffect">
                                  <p:stCondLst>
                                    <p:cond delay="0"/>
                                  </p:stCondLst>
                                  <p:childTnLst>
                                    <p:set>
                                      <p:cBhvr>
                                        <p:cTn id="73" dur="1" fill="hold">
                                          <p:stCondLst>
                                            <p:cond delay="0"/>
                                          </p:stCondLst>
                                        </p:cTn>
                                        <p:tgtEl>
                                          <p:spTgt spid="37"/>
                                        </p:tgtEl>
                                        <p:attrNameLst>
                                          <p:attrName>style.visibility</p:attrName>
                                        </p:attrNameLst>
                                      </p:cBhvr>
                                      <p:to>
                                        <p:strVal val="visible"/>
                                      </p:to>
                                    </p:set>
                                    <p:animEffect transition="in" filter="wipe(left)">
                                      <p:cBhvr>
                                        <p:cTn id="74" dur="500"/>
                                        <p:tgtEl>
                                          <p:spTgt spid="37"/>
                                        </p:tgtEl>
                                      </p:cBhvr>
                                    </p:animEffect>
                                  </p:childTnLst>
                                </p:cTn>
                              </p:par>
                              <p:par>
                                <p:cTn id="75" presetID="22" presetClass="entr" presetSubtype="8" fill="hold" grpId="0" nodeType="withEffect">
                                  <p:stCondLst>
                                    <p:cond delay="0"/>
                                  </p:stCondLst>
                                  <p:childTnLst>
                                    <p:set>
                                      <p:cBhvr>
                                        <p:cTn id="76" dur="1" fill="hold">
                                          <p:stCondLst>
                                            <p:cond delay="0"/>
                                          </p:stCondLst>
                                        </p:cTn>
                                        <p:tgtEl>
                                          <p:spTgt spid="49"/>
                                        </p:tgtEl>
                                        <p:attrNameLst>
                                          <p:attrName>style.visibility</p:attrName>
                                        </p:attrNameLst>
                                      </p:cBhvr>
                                      <p:to>
                                        <p:strVal val="visible"/>
                                      </p:to>
                                    </p:set>
                                    <p:animEffect transition="in" filter="wipe(left)">
                                      <p:cBhvr>
                                        <p:cTn id="77" dur="500"/>
                                        <p:tgtEl>
                                          <p:spTgt spid="49"/>
                                        </p:tgtEl>
                                      </p:cBhvr>
                                    </p:animEffect>
                                  </p:childTnLst>
                                </p:cTn>
                              </p:par>
                              <p:par>
                                <p:cTn id="78" presetID="2" presetClass="entr" presetSubtype="8" fill="hold" grpId="0" nodeType="withEffect">
                                  <p:stCondLst>
                                    <p:cond delay="0"/>
                                  </p:stCondLst>
                                  <p:childTnLst>
                                    <p:set>
                                      <p:cBhvr>
                                        <p:cTn id="79" dur="1" fill="hold">
                                          <p:stCondLst>
                                            <p:cond delay="0"/>
                                          </p:stCondLst>
                                        </p:cTn>
                                        <p:tgtEl>
                                          <p:spTgt spid="43"/>
                                        </p:tgtEl>
                                        <p:attrNameLst>
                                          <p:attrName>style.visibility</p:attrName>
                                        </p:attrNameLst>
                                      </p:cBhvr>
                                      <p:to>
                                        <p:strVal val="visible"/>
                                      </p:to>
                                    </p:set>
                                    <p:anim calcmode="lin" valueType="num">
                                      <p:cBhvr additive="base">
                                        <p:cTn id="80" dur="500" fill="hold"/>
                                        <p:tgtEl>
                                          <p:spTgt spid="43"/>
                                        </p:tgtEl>
                                        <p:attrNameLst>
                                          <p:attrName>ppt_x</p:attrName>
                                        </p:attrNameLst>
                                      </p:cBhvr>
                                      <p:tavLst>
                                        <p:tav tm="0">
                                          <p:val>
                                            <p:strVal val="0-#ppt_w/2"/>
                                          </p:val>
                                        </p:tav>
                                        <p:tav tm="100000">
                                          <p:val>
                                            <p:strVal val="#ppt_x"/>
                                          </p:val>
                                        </p:tav>
                                      </p:tavLst>
                                    </p:anim>
                                    <p:anim calcmode="lin" valueType="num">
                                      <p:cBhvr additive="base">
                                        <p:cTn id="81" dur="500" fill="hold"/>
                                        <p:tgtEl>
                                          <p:spTgt spid="43"/>
                                        </p:tgtEl>
                                        <p:attrNameLst>
                                          <p:attrName>ppt_y</p:attrName>
                                        </p:attrNameLst>
                                      </p:cBhvr>
                                      <p:tavLst>
                                        <p:tav tm="0">
                                          <p:val>
                                            <p:strVal val="#ppt_y"/>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0"/>
                                        </p:tgtEl>
                                        <p:attrNameLst>
                                          <p:attrName>style.visibility</p:attrName>
                                        </p:attrNameLst>
                                      </p:cBhvr>
                                      <p:to>
                                        <p:strVal val="visible"/>
                                      </p:to>
                                    </p:set>
                                    <p:anim calcmode="lin" valueType="num">
                                      <p:cBhvr>
                                        <p:cTn id="85" dur="500" fill="hold"/>
                                        <p:tgtEl>
                                          <p:spTgt spid="40"/>
                                        </p:tgtEl>
                                        <p:attrNameLst>
                                          <p:attrName>ppt_w</p:attrName>
                                        </p:attrNameLst>
                                      </p:cBhvr>
                                      <p:tavLst>
                                        <p:tav tm="0">
                                          <p:val>
                                            <p:fltVal val="0"/>
                                          </p:val>
                                        </p:tav>
                                        <p:tav tm="100000">
                                          <p:val>
                                            <p:strVal val="#ppt_w"/>
                                          </p:val>
                                        </p:tav>
                                      </p:tavLst>
                                    </p:anim>
                                    <p:anim calcmode="lin" valueType="num">
                                      <p:cBhvr>
                                        <p:cTn id="86" dur="500" fill="hold"/>
                                        <p:tgtEl>
                                          <p:spTgt spid="40"/>
                                        </p:tgtEl>
                                        <p:attrNameLst>
                                          <p:attrName>ppt_h</p:attrName>
                                        </p:attrNameLst>
                                      </p:cBhvr>
                                      <p:tavLst>
                                        <p:tav tm="0">
                                          <p:val>
                                            <p:fltVal val="0"/>
                                          </p:val>
                                        </p:tav>
                                        <p:tav tm="100000">
                                          <p:val>
                                            <p:strVal val="#ppt_h"/>
                                          </p:val>
                                        </p:tav>
                                      </p:tavLst>
                                    </p:anim>
                                    <p:animEffect transition="in" filter="fade">
                                      <p:cBhvr>
                                        <p:cTn id="87" dur="500"/>
                                        <p:tgtEl>
                                          <p:spTgt spid="40"/>
                                        </p:tgtEl>
                                      </p:cBhvr>
                                    </p:animEffect>
                                  </p:childTnLst>
                                </p:cTn>
                              </p:par>
                            </p:childTnLst>
                          </p:cTn>
                        </p:par>
                        <p:par>
                          <p:cTn id="88" fill="hold">
                            <p:stCondLst>
                              <p:cond delay="7500"/>
                            </p:stCondLst>
                            <p:childTnLst>
                              <p:par>
                                <p:cTn id="89" presetID="22" presetClass="entr" presetSubtype="2" fill="hold" nodeType="afterEffect">
                                  <p:stCondLst>
                                    <p:cond delay="0"/>
                                  </p:stCondLst>
                                  <p:childTnLst>
                                    <p:set>
                                      <p:cBhvr>
                                        <p:cTn id="90" dur="1" fill="hold">
                                          <p:stCondLst>
                                            <p:cond delay="0"/>
                                          </p:stCondLst>
                                        </p:cTn>
                                        <p:tgtEl>
                                          <p:spTgt spid="33"/>
                                        </p:tgtEl>
                                        <p:attrNameLst>
                                          <p:attrName>style.visibility</p:attrName>
                                        </p:attrNameLst>
                                      </p:cBhvr>
                                      <p:to>
                                        <p:strVal val="visible"/>
                                      </p:to>
                                    </p:set>
                                    <p:animEffect transition="in" filter="wipe(right)">
                                      <p:cBhvr>
                                        <p:cTn id="91" dur="500"/>
                                        <p:tgtEl>
                                          <p:spTgt spid="33"/>
                                        </p:tgtEl>
                                      </p:cBhvr>
                                    </p:animEffect>
                                  </p:childTnLst>
                                </p:cTn>
                              </p:par>
                              <p:par>
                                <p:cTn id="92" presetID="22" presetClass="entr" presetSubtype="2" fill="hold" grpId="0" nodeType="withEffect">
                                  <p:stCondLst>
                                    <p:cond delay="0"/>
                                  </p:stCondLst>
                                  <p:childTnLst>
                                    <p:set>
                                      <p:cBhvr>
                                        <p:cTn id="93" dur="1" fill="hold">
                                          <p:stCondLst>
                                            <p:cond delay="0"/>
                                          </p:stCondLst>
                                        </p:cTn>
                                        <p:tgtEl>
                                          <p:spTgt spid="50"/>
                                        </p:tgtEl>
                                        <p:attrNameLst>
                                          <p:attrName>style.visibility</p:attrName>
                                        </p:attrNameLst>
                                      </p:cBhvr>
                                      <p:to>
                                        <p:strVal val="visible"/>
                                      </p:to>
                                    </p:set>
                                    <p:animEffect transition="in" filter="wipe(right)">
                                      <p:cBhvr>
                                        <p:cTn id="94" dur="500"/>
                                        <p:tgtEl>
                                          <p:spTgt spid="50"/>
                                        </p:tgtEl>
                                      </p:cBhvr>
                                    </p:animEffect>
                                  </p:childTnLst>
                                </p:cTn>
                              </p:par>
                              <p:par>
                                <p:cTn id="95" presetID="2" presetClass="entr" presetSubtype="2" fill="hold" grpId="0" nodeType="withEffect">
                                  <p:stCondLst>
                                    <p:cond delay="0"/>
                                  </p:stCondLst>
                                  <p:childTnLst>
                                    <p:set>
                                      <p:cBhvr>
                                        <p:cTn id="96" dur="1" fill="hold">
                                          <p:stCondLst>
                                            <p:cond delay="0"/>
                                          </p:stCondLst>
                                        </p:cTn>
                                        <p:tgtEl>
                                          <p:spTgt spid="44"/>
                                        </p:tgtEl>
                                        <p:attrNameLst>
                                          <p:attrName>style.visibility</p:attrName>
                                        </p:attrNameLst>
                                      </p:cBhvr>
                                      <p:to>
                                        <p:strVal val="visible"/>
                                      </p:to>
                                    </p:set>
                                    <p:anim calcmode="lin" valueType="num">
                                      <p:cBhvr additive="base">
                                        <p:cTn id="97" dur="500" fill="hold"/>
                                        <p:tgtEl>
                                          <p:spTgt spid="44"/>
                                        </p:tgtEl>
                                        <p:attrNameLst>
                                          <p:attrName>ppt_x</p:attrName>
                                        </p:attrNameLst>
                                      </p:cBhvr>
                                      <p:tavLst>
                                        <p:tav tm="0">
                                          <p:val>
                                            <p:strVal val="1+#ppt_w/2"/>
                                          </p:val>
                                        </p:tav>
                                        <p:tav tm="100000">
                                          <p:val>
                                            <p:strVal val="#ppt_x"/>
                                          </p:val>
                                        </p:tav>
                                      </p:tavLst>
                                    </p:anim>
                                    <p:anim calcmode="lin" valueType="num">
                                      <p:cBhvr additive="base">
                                        <p:cTn id="98" dur="500" fill="hold"/>
                                        <p:tgtEl>
                                          <p:spTgt spid="4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4" grpId="0" animBg="1"/>
      <p:bldP spid="40" grpId="0" animBg="1"/>
      <p:bldP spid="36" grpId="0" animBg="1"/>
      <p:bldP spid="20" grpId="0" animBg="1"/>
      <p:bldP spid="41" grpId="0" animBg="1"/>
      <p:bldP spid="42" grpId="0" animBg="1"/>
      <p:bldP spid="43" grpId="0" animBg="1"/>
      <p:bldP spid="44" grpId="0" animBg="1"/>
      <p:bldP spid="46" grpId="0" build="p"/>
      <p:bldP spid="47" grpId="0"/>
      <p:bldP spid="48" grpId="0"/>
      <p:bldP spid="49" grpId="0"/>
      <p:bldP spid="50"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5" name="Freeform: Shape 24">
            <a:extLst>
              <a:ext uri="{FF2B5EF4-FFF2-40B4-BE49-F238E27FC236}">
                <a16:creationId xmlns:a16="http://schemas.microsoft.com/office/drawing/2014/main" id="{3C7CBC46-D69D-4761-9BEA-A5F79AC04E28}"/>
              </a:ext>
            </a:extLst>
          </p:cNvPr>
          <p:cNvSpPr/>
          <p:nvPr/>
        </p:nvSpPr>
        <p:spPr>
          <a:xfrm>
            <a:off x="15092" y="0"/>
            <a:ext cx="518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7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TextBox 25">
            <a:extLst>
              <a:ext uri="{FF2B5EF4-FFF2-40B4-BE49-F238E27FC236}">
                <a16:creationId xmlns:a16="http://schemas.microsoft.com/office/drawing/2014/main" id="{4F6732C0-117A-469B-84E0-502AFA46EA73}"/>
              </a:ext>
            </a:extLst>
          </p:cNvPr>
          <p:cNvSpPr txBox="1"/>
          <p:nvPr/>
        </p:nvSpPr>
        <p:spPr>
          <a:xfrm>
            <a:off x="348262" y="1655352"/>
            <a:ext cx="3153881" cy="4816703"/>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27" name="TextBox 26">
            <a:extLst>
              <a:ext uri="{FF2B5EF4-FFF2-40B4-BE49-F238E27FC236}">
                <a16:creationId xmlns:a16="http://schemas.microsoft.com/office/drawing/2014/main" id="{4FBC70AA-A14F-4F8B-B157-F7CC59757CD0}"/>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F82B32C3-1E6C-4305-B794-812259258B13}"/>
              </a:ext>
            </a:extLst>
          </p:cNvPr>
          <p:cNvGrpSpPr/>
          <p:nvPr/>
        </p:nvGrpSpPr>
        <p:grpSpPr>
          <a:xfrm>
            <a:off x="6202680" y="899160"/>
            <a:ext cx="5013960" cy="1188720"/>
            <a:chOff x="838200" y="2438400"/>
            <a:chExt cx="5013960" cy="1188720"/>
          </a:xfrm>
        </p:grpSpPr>
        <p:sp>
          <p:nvSpPr>
            <p:cNvPr id="16" name="Freeform: Shape 15">
              <a:extLst>
                <a:ext uri="{FF2B5EF4-FFF2-40B4-BE49-F238E27FC236}">
                  <a16:creationId xmlns:a16="http://schemas.microsoft.com/office/drawing/2014/main" id="{BCADB88F-E1B2-4F8B-9C0A-7D7B37F466A0}"/>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FF7467"/>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1B96475C-3327-447C-9404-025A36B85BBE}"/>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01</a:t>
              </a:r>
            </a:p>
          </p:txBody>
        </p:sp>
      </p:grpSp>
      <p:grpSp>
        <p:nvGrpSpPr>
          <p:cNvPr id="4" name="Group 3">
            <a:extLst>
              <a:ext uri="{FF2B5EF4-FFF2-40B4-BE49-F238E27FC236}">
                <a16:creationId xmlns:a16="http://schemas.microsoft.com/office/drawing/2014/main" id="{547EB1C0-AF9A-4D99-8855-AD6069D142C4}"/>
              </a:ext>
            </a:extLst>
          </p:cNvPr>
          <p:cNvGrpSpPr/>
          <p:nvPr/>
        </p:nvGrpSpPr>
        <p:grpSpPr>
          <a:xfrm>
            <a:off x="7293864" y="899157"/>
            <a:ext cx="3923165" cy="947594"/>
            <a:chOff x="7293864" y="899157"/>
            <a:chExt cx="3923165" cy="947594"/>
          </a:xfrm>
        </p:grpSpPr>
        <p:sp>
          <p:nvSpPr>
            <p:cNvPr id="18" name="Freeform: Shape 17">
              <a:extLst>
                <a:ext uri="{FF2B5EF4-FFF2-40B4-BE49-F238E27FC236}">
                  <a16:creationId xmlns:a16="http://schemas.microsoft.com/office/drawing/2014/main" id="{3598D900-C766-4492-BF44-3964344FFA87}"/>
                </a:ext>
              </a:extLst>
            </p:cNvPr>
            <p:cNvSpPr/>
            <p:nvPr/>
          </p:nvSpPr>
          <p:spPr>
            <a:xfrm>
              <a:off x="7293864" y="89915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586B108-6B3B-4403-9DFC-9C71AFD4F157}"/>
                </a:ext>
              </a:extLst>
            </p:cNvPr>
            <p:cNvSpPr txBox="1"/>
            <p:nvPr/>
          </p:nvSpPr>
          <p:spPr>
            <a:xfrm>
              <a:off x="7938916" y="944169"/>
              <a:ext cx="3189455" cy="880241"/>
            </a:xfrm>
            <a:prstGeom prst="rect">
              <a:avLst/>
            </a:prstGeom>
            <a:noFill/>
          </p:spPr>
          <p:txBody>
            <a:bodyPr wrap="square" rtlCol="0">
              <a:spAutoFit/>
            </a:bodyPr>
            <a:lstStyle/>
            <a:p>
              <a:pPr defTabSz="1219170">
                <a:spcBef>
                  <a:spcPct val="20000"/>
                </a:spcBef>
                <a:defRPr/>
              </a:pPr>
              <a:r>
                <a:rPr lang="en-US" sz="1400" dirty="0">
                  <a:solidFill>
                    <a:srgbClr val="FF7467"/>
                  </a:solidFill>
                  <a:latin typeface="Bernard MT Condensed" panose="02050806060905020404" pitchFamily="18" charset="0"/>
                </a:rPr>
                <a:t>LOREM IPSUM</a:t>
              </a:r>
              <a:endParaRPr lang="en-US" sz="200" b="1" dirty="0">
                <a:solidFill>
                  <a:srgbClr val="FF7467"/>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30" name="Group 29">
            <a:extLst>
              <a:ext uri="{FF2B5EF4-FFF2-40B4-BE49-F238E27FC236}">
                <a16:creationId xmlns:a16="http://schemas.microsoft.com/office/drawing/2014/main" id="{426B1A7C-9F1D-43ED-BF31-BE82AC174FD3}"/>
              </a:ext>
            </a:extLst>
          </p:cNvPr>
          <p:cNvGrpSpPr/>
          <p:nvPr/>
        </p:nvGrpSpPr>
        <p:grpSpPr>
          <a:xfrm>
            <a:off x="5836920" y="2362200"/>
            <a:ext cx="5013960" cy="1188720"/>
            <a:chOff x="838200" y="2438400"/>
            <a:chExt cx="5013960" cy="1188720"/>
          </a:xfrm>
        </p:grpSpPr>
        <p:sp>
          <p:nvSpPr>
            <p:cNvPr id="32" name="Freeform: Shape 31">
              <a:extLst>
                <a:ext uri="{FF2B5EF4-FFF2-40B4-BE49-F238E27FC236}">
                  <a16:creationId xmlns:a16="http://schemas.microsoft.com/office/drawing/2014/main" id="{7B5858BF-F1AD-41EF-9709-BC98E8F4D827}"/>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4CC8EC"/>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TextBox 32">
              <a:extLst>
                <a:ext uri="{FF2B5EF4-FFF2-40B4-BE49-F238E27FC236}">
                  <a16:creationId xmlns:a16="http://schemas.microsoft.com/office/drawing/2014/main" id="{5EEE63C8-DD35-4695-9AC8-64C3B5B102F6}"/>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02</a:t>
              </a:r>
            </a:p>
          </p:txBody>
        </p:sp>
      </p:grpSp>
      <p:grpSp>
        <p:nvGrpSpPr>
          <p:cNvPr id="9" name="Group 8">
            <a:extLst>
              <a:ext uri="{FF2B5EF4-FFF2-40B4-BE49-F238E27FC236}">
                <a16:creationId xmlns:a16="http://schemas.microsoft.com/office/drawing/2014/main" id="{B805912B-1B48-4ECE-81E2-AC07BBCEDE55}"/>
              </a:ext>
            </a:extLst>
          </p:cNvPr>
          <p:cNvGrpSpPr/>
          <p:nvPr/>
        </p:nvGrpSpPr>
        <p:grpSpPr>
          <a:xfrm>
            <a:off x="6928104" y="2362197"/>
            <a:ext cx="3923165" cy="947594"/>
            <a:chOff x="6928104" y="2362197"/>
            <a:chExt cx="3923165" cy="947594"/>
          </a:xfrm>
        </p:grpSpPr>
        <p:sp>
          <p:nvSpPr>
            <p:cNvPr id="29" name="Freeform: Shape 28">
              <a:extLst>
                <a:ext uri="{FF2B5EF4-FFF2-40B4-BE49-F238E27FC236}">
                  <a16:creationId xmlns:a16="http://schemas.microsoft.com/office/drawing/2014/main" id="{86345E8F-4AA6-41B2-B988-7D70FEEE3096}"/>
                </a:ext>
              </a:extLst>
            </p:cNvPr>
            <p:cNvSpPr/>
            <p:nvPr/>
          </p:nvSpPr>
          <p:spPr>
            <a:xfrm>
              <a:off x="6928104" y="236219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FE96E97E-65FE-4920-B40F-A172C555ECFC}"/>
                </a:ext>
              </a:extLst>
            </p:cNvPr>
            <p:cNvSpPr txBox="1"/>
            <p:nvPr/>
          </p:nvSpPr>
          <p:spPr>
            <a:xfrm>
              <a:off x="7573156" y="2407209"/>
              <a:ext cx="3189455" cy="880241"/>
            </a:xfrm>
            <a:prstGeom prst="rect">
              <a:avLst/>
            </a:prstGeom>
            <a:noFill/>
          </p:spPr>
          <p:txBody>
            <a:bodyPr wrap="square" rtlCol="0">
              <a:spAutoFit/>
            </a:bodyPr>
            <a:lstStyle/>
            <a:p>
              <a:pPr defTabSz="1219170">
                <a:spcBef>
                  <a:spcPct val="20000"/>
                </a:spcBef>
                <a:defRPr/>
              </a:pPr>
              <a:r>
                <a:rPr lang="en-US" sz="1400" dirty="0">
                  <a:solidFill>
                    <a:srgbClr val="4CC8EC"/>
                  </a:solidFill>
                  <a:latin typeface="Bernard MT Condensed" panose="02050806060905020404" pitchFamily="18" charset="0"/>
                </a:rPr>
                <a:t>LOREM IPSUM</a:t>
              </a:r>
              <a:endParaRPr lang="en-US" sz="200" b="1" dirty="0">
                <a:solidFill>
                  <a:srgbClr val="4CC8EC"/>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36" name="Group 35">
            <a:extLst>
              <a:ext uri="{FF2B5EF4-FFF2-40B4-BE49-F238E27FC236}">
                <a16:creationId xmlns:a16="http://schemas.microsoft.com/office/drawing/2014/main" id="{95108B42-A02E-4D76-817E-3BFCA9628536}"/>
              </a:ext>
            </a:extLst>
          </p:cNvPr>
          <p:cNvGrpSpPr/>
          <p:nvPr/>
        </p:nvGrpSpPr>
        <p:grpSpPr>
          <a:xfrm>
            <a:off x="5471160" y="3825240"/>
            <a:ext cx="5013960" cy="1188720"/>
            <a:chOff x="838200" y="2438400"/>
            <a:chExt cx="5013960" cy="1188720"/>
          </a:xfrm>
        </p:grpSpPr>
        <p:sp>
          <p:nvSpPr>
            <p:cNvPr id="38" name="Freeform: Shape 37">
              <a:extLst>
                <a:ext uri="{FF2B5EF4-FFF2-40B4-BE49-F238E27FC236}">
                  <a16:creationId xmlns:a16="http://schemas.microsoft.com/office/drawing/2014/main" id="{85FAA991-AAB4-454B-993E-59552E52EB85}"/>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F4C956"/>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D6BB3AF3-44F6-4B43-8897-A9AB3516A050}"/>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03</a:t>
              </a:r>
            </a:p>
          </p:txBody>
        </p:sp>
      </p:grpSp>
      <p:grpSp>
        <p:nvGrpSpPr>
          <p:cNvPr id="46" name="Group 45">
            <a:extLst>
              <a:ext uri="{FF2B5EF4-FFF2-40B4-BE49-F238E27FC236}">
                <a16:creationId xmlns:a16="http://schemas.microsoft.com/office/drawing/2014/main" id="{5CE2163B-3FA9-464E-93AE-CA33277CF468}"/>
              </a:ext>
            </a:extLst>
          </p:cNvPr>
          <p:cNvGrpSpPr/>
          <p:nvPr/>
        </p:nvGrpSpPr>
        <p:grpSpPr>
          <a:xfrm>
            <a:off x="6562344" y="3825237"/>
            <a:ext cx="3923165" cy="947594"/>
            <a:chOff x="6562344" y="3825237"/>
            <a:chExt cx="3923165" cy="947594"/>
          </a:xfrm>
        </p:grpSpPr>
        <p:sp>
          <p:nvSpPr>
            <p:cNvPr id="35" name="Freeform: Shape 34">
              <a:extLst>
                <a:ext uri="{FF2B5EF4-FFF2-40B4-BE49-F238E27FC236}">
                  <a16:creationId xmlns:a16="http://schemas.microsoft.com/office/drawing/2014/main" id="{2B880DEE-6797-460B-ACAE-58E4E7A0792F}"/>
                </a:ext>
              </a:extLst>
            </p:cNvPr>
            <p:cNvSpPr/>
            <p:nvPr/>
          </p:nvSpPr>
          <p:spPr>
            <a:xfrm>
              <a:off x="6562344" y="382523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2647EA0-F270-490E-9F44-2AB36010111C}"/>
                </a:ext>
              </a:extLst>
            </p:cNvPr>
            <p:cNvSpPr txBox="1"/>
            <p:nvPr/>
          </p:nvSpPr>
          <p:spPr>
            <a:xfrm>
              <a:off x="7207396" y="3870249"/>
              <a:ext cx="3189455" cy="880241"/>
            </a:xfrm>
            <a:prstGeom prst="rect">
              <a:avLst/>
            </a:prstGeom>
            <a:noFill/>
          </p:spPr>
          <p:txBody>
            <a:bodyPr wrap="square" rtlCol="0">
              <a:spAutoFit/>
            </a:bodyPr>
            <a:lstStyle/>
            <a:p>
              <a:pPr defTabSz="1219170">
                <a:spcBef>
                  <a:spcPct val="20000"/>
                </a:spcBef>
                <a:defRPr/>
              </a:pPr>
              <a:r>
                <a:rPr lang="en-US" sz="1400" dirty="0">
                  <a:solidFill>
                    <a:srgbClr val="F4C956"/>
                  </a:solidFill>
                  <a:latin typeface="Bernard MT Condensed" panose="02050806060905020404" pitchFamily="18" charset="0"/>
                </a:rPr>
                <a:t>LOREM IPSUM</a:t>
              </a:r>
              <a:endParaRPr lang="en-US" sz="200" b="1" dirty="0">
                <a:solidFill>
                  <a:srgbClr val="F4C956"/>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grpSp>
        <p:nvGrpSpPr>
          <p:cNvPr id="42" name="Group 41">
            <a:extLst>
              <a:ext uri="{FF2B5EF4-FFF2-40B4-BE49-F238E27FC236}">
                <a16:creationId xmlns:a16="http://schemas.microsoft.com/office/drawing/2014/main" id="{DCC382D2-F9E1-4F85-BECA-69946CA1C8A9}"/>
              </a:ext>
            </a:extLst>
          </p:cNvPr>
          <p:cNvGrpSpPr/>
          <p:nvPr/>
        </p:nvGrpSpPr>
        <p:grpSpPr>
          <a:xfrm>
            <a:off x="5105400" y="5288280"/>
            <a:ext cx="5013960" cy="1188720"/>
            <a:chOff x="838200" y="2438400"/>
            <a:chExt cx="5013960" cy="1188720"/>
          </a:xfrm>
        </p:grpSpPr>
        <p:sp>
          <p:nvSpPr>
            <p:cNvPr id="44" name="Freeform: Shape 43">
              <a:extLst>
                <a:ext uri="{FF2B5EF4-FFF2-40B4-BE49-F238E27FC236}">
                  <a16:creationId xmlns:a16="http://schemas.microsoft.com/office/drawing/2014/main" id="{B9A40CD4-6E02-4427-A4AA-90FC6C1E42F3}"/>
                </a:ext>
              </a:extLst>
            </p:cNvPr>
            <p:cNvSpPr/>
            <p:nvPr/>
          </p:nvSpPr>
          <p:spPr>
            <a:xfrm>
              <a:off x="838200" y="2438400"/>
              <a:ext cx="5013960" cy="1188720"/>
            </a:xfrm>
            <a:custGeom>
              <a:avLst/>
              <a:gdLst>
                <a:gd name="connsiteX0" fmla="*/ 594360 w 5013960"/>
                <a:gd name="connsiteY0" fmla="*/ 0 h 1188720"/>
                <a:gd name="connsiteX1" fmla="*/ 966152 w 5013960"/>
                <a:gd name="connsiteY1" fmla="*/ 0 h 1188720"/>
                <a:gd name="connsiteX2" fmla="*/ 1635912 w 5013960"/>
                <a:gd name="connsiteY2" fmla="*/ 1058757 h 1188720"/>
                <a:gd name="connsiteX3" fmla="*/ 5013960 w 5013960"/>
                <a:gd name="connsiteY3" fmla="*/ 1058757 h 1188720"/>
                <a:gd name="connsiteX4" fmla="*/ 5013960 w 5013960"/>
                <a:gd name="connsiteY4" fmla="*/ 1188720 h 1188720"/>
                <a:gd name="connsiteX5" fmla="*/ 594360 w 5013960"/>
                <a:gd name="connsiteY5" fmla="*/ 1188720 h 1188720"/>
                <a:gd name="connsiteX6" fmla="*/ 0 w 5013960"/>
                <a:gd name="connsiteY6" fmla="*/ 594360 h 1188720"/>
                <a:gd name="connsiteX7" fmla="*/ 594360 w 5013960"/>
                <a:gd name="connsiteY7" fmla="*/ 0 h 118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013960" h="1188720">
                  <a:moveTo>
                    <a:pt x="594360" y="0"/>
                  </a:moveTo>
                  <a:lnTo>
                    <a:pt x="966152" y="0"/>
                  </a:lnTo>
                  <a:lnTo>
                    <a:pt x="1635912" y="1058757"/>
                  </a:lnTo>
                  <a:lnTo>
                    <a:pt x="5013960" y="1058757"/>
                  </a:lnTo>
                  <a:lnTo>
                    <a:pt x="5013960" y="1188720"/>
                  </a:lnTo>
                  <a:lnTo>
                    <a:pt x="594360" y="1188720"/>
                  </a:lnTo>
                  <a:cubicBezTo>
                    <a:pt x="266104" y="1188720"/>
                    <a:pt x="0" y="922616"/>
                    <a:pt x="0" y="594360"/>
                  </a:cubicBezTo>
                  <a:cubicBezTo>
                    <a:pt x="0" y="266104"/>
                    <a:pt x="266104" y="0"/>
                    <a:pt x="594360" y="0"/>
                  </a:cubicBezTo>
                  <a:close/>
                </a:path>
              </a:pathLst>
            </a:custGeom>
            <a:solidFill>
              <a:srgbClr val="57CCC6"/>
            </a:solidFill>
            <a:ln>
              <a:noFill/>
            </a:ln>
            <a:effectLst>
              <a:outerShdw blurRad="76200" dist="762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8C19106B-6128-41E5-8F5D-46FFF775B758}"/>
                </a:ext>
              </a:extLst>
            </p:cNvPr>
            <p:cNvSpPr txBox="1"/>
            <p:nvPr/>
          </p:nvSpPr>
          <p:spPr>
            <a:xfrm>
              <a:off x="1108053" y="2648039"/>
              <a:ext cx="746761"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04</a:t>
              </a:r>
            </a:p>
          </p:txBody>
        </p:sp>
      </p:grpSp>
      <p:grpSp>
        <p:nvGrpSpPr>
          <p:cNvPr id="47" name="Group 46">
            <a:extLst>
              <a:ext uri="{FF2B5EF4-FFF2-40B4-BE49-F238E27FC236}">
                <a16:creationId xmlns:a16="http://schemas.microsoft.com/office/drawing/2014/main" id="{7EC944FC-3903-4536-8AAC-A21BB0CED88D}"/>
              </a:ext>
            </a:extLst>
          </p:cNvPr>
          <p:cNvGrpSpPr/>
          <p:nvPr/>
        </p:nvGrpSpPr>
        <p:grpSpPr>
          <a:xfrm>
            <a:off x="6196584" y="5288277"/>
            <a:ext cx="3923165" cy="947594"/>
            <a:chOff x="6196584" y="5288277"/>
            <a:chExt cx="3923165" cy="947594"/>
          </a:xfrm>
        </p:grpSpPr>
        <p:sp>
          <p:nvSpPr>
            <p:cNvPr id="41" name="Freeform: Shape 40">
              <a:extLst>
                <a:ext uri="{FF2B5EF4-FFF2-40B4-BE49-F238E27FC236}">
                  <a16:creationId xmlns:a16="http://schemas.microsoft.com/office/drawing/2014/main" id="{5DE645AD-BB2B-42E5-B63F-92B1E568CC7D}"/>
                </a:ext>
              </a:extLst>
            </p:cNvPr>
            <p:cNvSpPr/>
            <p:nvPr/>
          </p:nvSpPr>
          <p:spPr>
            <a:xfrm>
              <a:off x="6196584" y="5288277"/>
              <a:ext cx="3923165" cy="947594"/>
            </a:xfrm>
            <a:custGeom>
              <a:avLst/>
              <a:gdLst>
                <a:gd name="connsiteX0" fmla="*/ 146168 w 3923165"/>
                <a:gd name="connsiteY0" fmla="*/ 0 h 947594"/>
                <a:gd name="connsiteX1" fmla="*/ 3923165 w 3923165"/>
                <a:gd name="connsiteY1" fmla="*/ 0 h 947594"/>
                <a:gd name="connsiteX2" fmla="*/ 3923165 w 3923165"/>
                <a:gd name="connsiteY2" fmla="*/ 947593 h 947594"/>
                <a:gd name="connsiteX3" fmla="*/ 3776997 w 3923165"/>
                <a:gd name="connsiteY3" fmla="*/ 947593 h 947594"/>
                <a:gd name="connsiteX4" fmla="*/ 3776997 w 3923165"/>
                <a:gd name="connsiteY4" fmla="*/ 947594 h 947594"/>
                <a:gd name="connsiteX5" fmla="*/ 599439 w 3923165"/>
                <a:gd name="connsiteY5" fmla="*/ 947594 h 947594"/>
                <a:gd name="connsiteX6" fmla="*/ 0 w 3923165"/>
                <a:gd name="connsiteY6" fmla="*/ 1 h 947594"/>
                <a:gd name="connsiteX7" fmla="*/ 146169 w 3923165"/>
                <a:gd name="connsiteY7" fmla="*/ 1 h 9475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23165" h="947594">
                  <a:moveTo>
                    <a:pt x="146168" y="0"/>
                  </a:moveTo>
                  <a:lnTo>
                    <a:pt x="3923165" y="0"/>
                  </a:lnTo>
                  <a:lnTo>
                    <a:pt x="3923165" y="947593"/>
                  </a:lnTo>
                  <a:lnTo>
                    <a:pt x="3776997" y="947593"/>
                  </a:lnTo>
                  <a:lnTo>
                    <a:pt x="3776997" y="947594"/>
                  </a:lnTo>
                  <a:lnTo>
                    <a:pt x="599439" y="947594"/>
                  </a:lnTo>
                  <a:lnTo>
                    <a:pt x="0" y="1"/>
                  </a:lnTo>
                  <a:lnTo>
                    <a:pt x="146169" y="1"/>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1A0A7CE8-D2FE-49EA-872E-B48F753FCF1E}"/>
                </a:ext>
              </a:extLst>
            </p:cNvPr>
            <p:cNvSpPr txBox="1"/>
            <p:nvPr/>
          </p:nvSpPr>
          <p:spPr>
            <a:xfrm>
              <a:off x="6841636" y="5333289"/>
              <a:ext cx="3189455" cy="880241"/>
            </a:xfrm>
            <a:prstGeom prst="rect">
              <a:avLst/>
            </a:prstGeom>
            <a:noFill/>
          </p:spPr>
          <p:txBody>
            <a:bodyPr wrap="square" rtlCol="0">
              <a:spAutoFit/>
            </a:bodyPr>
            <a:lstStyle/>
            <a:p>
              <a:pPr defTabSz="1219170">
                <a:spcBef>
                  <a:spcPct val="20000"/>
                </a:spcBef>
                <a:defRPr/>
              </a:pPr>
              <a:r>
                <a:rPr lang="en-US" sz="1400" dirty="0">
                  <a:solidFill>
                    <a:srgbClr val="57CCC6"/>
                  </a:solidFill>
                  <a:latin typeface="Bernard MT Condensed" panose="02050806060905020404" pitchFamily="18" charset="0"/>
                </a:rPr>
                <a:t>LOREM IPSUM</a:t>
              </a:r>
              <a:endParaRPr lang="en-US" sz="200" b="1" dirty="0">
                <a:solidFill>
                  <a:srgbClr val="57CCC6"/>
                </a:solidFill>
                <a:latin typeface="Candara" panose="020E0502030303020204" pitchFamily="34" charset="0"/>
              </a:endParaRPr>
            </a:p>
            <a:p>
              <a:pPr defTabSz="1219170">
                <a:spcBef>
                  <a:spcPct val="20000"/>
                </a:spcBef>
                <a:defRPr/>
              </a:pPr>
              <a:endParaRPr lang="en-US" sz="100" b="1" dirty="0">
                <a:solidFill>
                  <a:srgbClr val="4D4D4D"/>
                </a:solidFill>
                <a:latin typeface="Candara" panose="020E0502030303020204" pitchFamily="34" charset="0"/>
              </a:endParaRP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a:t>
              </a:r>
            </a:p>
          </p:txBody>
        </p:sp>
      </p:grpSp>
    </p:spTree>
    <p:extLst>
      <p:ext uri="{BB962C8B-B14F-4D97-AF65-F5344CB8AC3E}">
        <p14:creationId xmlns:p14="http://schemas.microsoft.com/office/powerpoint/2010/main" val="66506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wipe(left)">
                                      <p:cBhvr>
                                        <p:cTn id="10" dur="500"/>
                                        <p:tgtEl>
                                          <p:spTgt spid="2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26">
                                            <p:txEl>
                                              <p:pRg st="0" end="0"/>
                                            </p:txEl>
                                          </p:spTgt>
                                        </p:tgtEl>
                                        <p:attrNameLst>
                                          <p:attrName>style.visibility</p:attrName>
                                        </p:attrNameLst>
                                      </p:cBhvr>
                                      <p:to>
                                        <p:strVal val="visible"/>
                                      </p:to>
                                    </p:set>
                                    <p:animEffect transition="in" filter="fade">
                                      <p:cBhvr>
                                        <p:cTn id="14" dur="500"/>
                                        <p:tgtEl>
                                          <p:spTgt spid="26">
                                            <p:txEl>
                                              <p:pRg st="0" end="0"/>
                                            </p:txEl>
                                          </p:spTgt>
                                        </p:tgtEl>
                                      </p:cBhvr>
                                    </p:animEffect>
                                    <p:anim calcmode="lin" valueType="num">
                                      <p:cBhvr>
                                        <p:cTn id="15" dur="500" fill="hold"/>
                                        <p:tgtEl>
                                          <p:spTgt spid="2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2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26">
                                            <p:txEl>
                                              <p:pRg st="2" end="2"/>
                                            </p:txEl>
                                          </p:spTgt>
                                        </p:tgtEl>
                                        <p:attrNameLst>
                                          <p:attrName>style.visibility</p:attrName>
                                        </p:attrNameLst>
                                      </p:cBhvr>
                                      <p:to>
                                        <p:strVal val="visible"/>
                                      </p:to>
                                    </p:set>
                                    <p:animEffect transition="in" filter="fade">
                                      <p:cBhvr>
                                        <p:cTn id="20" dur="500"/>
                                        <p:tgtEl>
                                          <p:spTgt spid="26">
                                            <p:txEl>
                                              <p:pRg st="2" end="2"/>
                                            </p:txEl>
                                          </p:spTgt>
                                        </p:tgtEl>
                                      </p:cBhvr>
                                    </p:animEffect>
                                    <p:anim calcmode="lin" valueType="num">
                                      <p:cBhvr>
                                        <p:cTn id="21" dur="500" fill="hold"/>
                                        <p:tgtEl>
                                          <p:spTgt spid="2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2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26">
                                            <p:txEl>
                                              <p:pRg st="3" end="3"/>
                                            </p:txEl>
                                          </p:spTgt>
                                        </p:tgtEl>
                                        <p:attrNameLst>
                                          <p:attrName>style.visibility</p:attrName>
                                        </p:attrNameLst>
                                      </p:cBhvr>
                                      <p:to>
                                        <p:strVal val="visible"/>
                                      </p:to>
                                    </p:set>
                                    <p:animEffect transition="in" filter="fade">
                                      <p:cBhvr>
                                        <p:cTn id="26" dur="500"/>
                                        <p:tgtEl>
                                          <p:spTgt spid="26">
                                            <p:txEl>
                                              <p:pRg st="3" end="3"/>
                                            </p:txEl>
                                          </p:spTgt>
                                        </p:tgtEl>
                                      </p:cBhvr>
                                    </p:animEffect>
                                    <p:anim calcmode="lin" valueType="num">
                                      <p:cBhvr>
                                        <p:cTn id="27" dur="500" fill="hold"/>
                                        <p:tgtEl>
                                          <p:spTgt spid="26">
                                            <p:txEl>
                                              <p:pRg st="3" end="3"/>
                                            </p:txEl>
                                          </p:spTgt>
                                        </p:tgtEl>
                                        <p:attrNameLst>
                                          <p:attrName>ppt_x</p:attrName>
                                        </p:attrNameLst>
                                      </p:cBhvr>
                                      <p:tavLst>
                                        <p:tav tm="0">
                                          <p:val>
                                            <p:strVal val="#ppt_x"/>
                                          </p:val>
                                        </p:tav>
                                        <p:tav tm="100000">
                                          <p:val>
                                            <p:strVal val="#ppt_x"/>
                                          </p:val>
                                        </p:tav>
                                      </p:tavLst>
                                    </p:anim>
                                    <p:anim calcmode="lin" valueType="num">
                                      <p:cBhvr>
                                        <p:cTn id="28" dur="500" fill="hold"/>
                                        <p:tgtEl>
                                          <p:spTgt spid="26">
                                            <p:txEl>
                                              <p:pRg st="3" end="3"/>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26">
                                            <p:txEl>
                                              <p:pRg st="5" end="5"/>
                                            </p:txEl>
                                          </p:spTgt>
                                        </p:tgtEl>
                                        <p:attrNameLst>
                                          <p:attrName>style.visibility</p:attrName>
                                        </p:attrNameLst>
                                      </p:cBhvr>
                                      <p:to>
                                        <p:strVal val="visible"/>
                                      </p:to>
                                    </p:set>
                                    <p:animEffect transition="in" filter="fade">
                                      <p:cBhvr>
                                        <p:cTn id="32" dur="500"/>
                                        <p:tgtEl>
                                          <p:spTgt spid="26">
                                            <p:txEl>
                                              <p:pRg st="5" end="5"/>
                                            </p:txEl>
                                          </p:spTgt>
                                        </p:tgtEl>
                                      </p:cBhvr>
                                    </p:animEffect>
                                    <p:anim calcmode="lin" valueType="num">
                                      <p:cBhvr>
                                        <p:cTn id="33" dur="500" fill="hold"/>
                                        <p:tgtEl>
                                          <p:spTgt spid="26">
                                            <p:txEl>
                                              <p:pRg st="5" end="5"/>
                                            </p:txEl>
                                          </p:spTgt>
                                        </p:tgtEl>
                                        <p:attrNameLst>
                                          <p:attrName>ppt_x</p:attrName>
                                        </p:attrNameLst>
                                      </p:cBhvr>
                                      <p:tavLst>
                                        <p:tav tm="0">
                                          <p:val>
                                            <p:strVal val="#ppt_x"/>
                                          </p:val>
                                        </p:tav>
                                        <p:tav tm="100000">
                                          <p:val>
                                            <p:strVal val="#ppt_x"/>
                                          </p:val>
                                        </p:tav>
                                      </p:tavLst>
                                    </p:anim>
                                    <p:anim calcmode="lin" valueType="num">
                                      <p:cBhvr>
                                        <p:cTn id="34" dur="500" fill="hold"/>
                                        <p:tgtEl>
                                          <p:spTgt spid="26">
                                            <p:txEl>
                                              <p:pRg st="5" end="5"/>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26">
                                            <p:txEl>
                                              <p:pRg st="7" end="7"/>
                                            </p:txEl>
                                          </p:spTgt>
                                        </p:tgtEl>
                                        <p:attrNameLst>
                                          <p:attrName>style.visibility</p:attrName>
                                        </p:attrNameLst>
                                      </p:cBhvr>
                                      <p:to>
                                        <p:strVal val="visible"/>
                                      </p:to>
                                    </p:set>
                                    <p:animEffect transition="in" filter="fade">
                                      <p:cBhvr>
                                        <p:cTn id="38" dur="500"/>
                                        <p:tgtEl>
                                          <p:spTgt spid="26">
                                            <p:txEl>
                                              <p:pRg st="7" end="7"/>
                                            </p:txEl>
                                          </p:spTgt>
                                        </p:tgtEl>
                                      </p:cBhvr>
                                    </p:animEffect>
                                    <p:anim calcmode="lin" valueType="num">
                                      <p:cBhvr>
                                        <p:cTn id="39" dur="500" fill="hold"/>
                                        <p:tgtEl>
                                          <p:spTgt spid="26">
                                            <p:txEl>
                                              <p:pRg st="7" end="7"/>
                                            </p:txEl>
                                          </p:spTgt>
                                        </p:tgtEl>
                                        <p:attrNameLst>
                                          <p:attrName>ppt_x</p:attrName>
                                        </p:attrNameLst>
                                      </p:cBhvr>
                                      <p:tavLst>
                                        <p:tav tm="0">
                                          <p:val>
                                            <p:strVal val="#ppt_x"/>
                                          </p:val>
                                        </p:tav>
                                        <p:tav tm="100000">
                                          <p:val>
                                            <p:strVal val="#ppt_x"/>
                                          </p:val>
                                        </p:tav>
                                      </p:tavLst>
                                    </p:anim>
                                    <p:anim calcmode="lin" valueType="num">
                                      <p:cBhvr>
                                        <p:cTn id="40" dur="500" fill="hold"/>
                                        <p:tgtEl>
                                          <p:spTgt spid="26">
                                            <p:txEl>
                                              <p:pRg st="7" end="7"/>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26">
                                            <p:txEl>
                                              <p:pRg st="9" end="9"/>
                                            </p:txEl>
                                          </p:spTgt>
                                        </p:tgtEl>
                                        <p:attrNameLst>
                                          <p:attrName>style.visibility</p:attrName>
                                        </p:attrNameLst>
                                      </p:cBhvr>
                                      <p:to>
                                        <p:strVal val="visible"/>
                                      </p:to>
                                    </p:set>
                                    <p:animEffect transition="in" filter="fade">
                                      <p:cBhvr>
                                        <p:cTn id="44" dur="500"/>
                                        <p:tgtEl>
                                          <p:spTgt spid="26">
                                            <p:txEl>
                                              <p:pRg st="9" end="9"/>
                                            </p:txEl>
                                          </p:spTgt>
                                        </p:tgtEl>
                                      </p:cBhvr>
                                    </p:animEffect>
                                    <p:anim calcmode="lin" valueType="num">
                                      <p:cBhvr>
                                        <p:cTn id="45" dur="500" fill="hold"/>
                                        <p:tgtEl>
                                          <p:spTgt spid="26">
                                            <p:txEl>
                                              <p:pRg st="9" end="9"/>
                                            </p:txEl>
                                          </p:spTgt>
                                        </p:tgtEl>
                                        <p:attrNameLst>
                                          <p:attrName>ppt_x</p:attrName>
                                        </p:attrNameLst>
                                      </p:cBhvr>
                                      <p:tavLst>
                                        <p:tav tm="0">
                                          <p:val>
                                            <p:strVal val="#ppt_x"/>
                                          </p:val>
                                        </p:tav>
                                        <p:tav tm="100000">
                                          <p:val>
                                            <p:strVal val="#ppt_x"/>
                                          </p:val>
                                        </p:tav>
                                      </p:tavLst>
                                    </p:anim>
                                    <p:anim calcmode="lin" valueType="num">
                                      <p:cBhvr>
                                        <p:cTn id="46" dur="500" fill="hold"/>
                                        <p:tgtEl>
                                          <p:spTgt spid="26">
                                            <p:txEl>
                                              <p:pRg st="9" end="9"/>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2" presetClass="entr" presetSubtype="2"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 calcmode="lin" valueType="num">
                                      <p:cBhvr additive="base">
                                        <p:cTn id="50" dur="750" fill="hold"/>
                                        <p:tgtEl>
                                          <p:spTgt spid="2"/>
                                        </p:tgtEl>
                                        <p:attrNameLst>
                                          <p:attrName>ppt_x</p:attrName>
                                        </p:attrNameLst>
                                      </p:cBhvr>
                                      <p:tavLst>
                                        <p:tav tm="0">
                                          <p:val>
                                            <p:strVal val="1+#ppt_w/2"/>
                                          </p:val>
                                        </p:tav>
                                        <p:tav tm="100000">
                                          <p:val>
                                            <p:strVal val="#ppt_x"/>
                                          </p:val>
                                        </p:tav>
                                      </p:tavLst>
                                    </p:anim>
                                    <p:anim calcmode="lin" valueType="num">
                                      <p:cBhvr additive="base">
                                        <p:cTn id="51" dur="750" fill="hold"/>
                                        <p:tgtEl>
                                          <p:spTgt spid="2"/>
                                        </p:tgtEl>
                                        <p:attrNameLst>
                                          <p:attrName>ppt_y</p:attrName>
                                        </p:attrNameLst>
                                      </p:cBhvr>
                                      <p:tavLst>
                                        <p:tav tm="0">
                                          <p:val>
                                            <p:strVal val="#ppt_y"/>
                                          </p:val>
                                        </p:tav>
                                        <p:tav tm="100000">
                                          <p:val>
                                            <p:strVal val="#ppt_y"/>
                                          </p:val>
                                        </p:tav>
                                      </p:tavLst>
                                    </p:anim>
                                  </p:childTnLst>
                                </p:cTn>
                              </p:par>
                            </p:childTnLst>
                          </p:cTn>
                        </p:par>
                        <p:par>
                          <p:cTn id="52" fill="hold">
                            <p:stCondLst>
                              <p:cond delay="4250"/>
                            </p:stCondLst>
                            <p:childTnLst>
                              <p:par>
                                <p:cTn id="53" presetID="22" presetClass="entr" presetSubtype="8" fill="hold" nodeType="after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wipe(left)">
                                      <p:cBhvr>
                                        <p:cTn id="55" dur="750"/>
                                        <p:tgtEl>
                                          <p:spTgt spid="4"/>
                                        </p:tgtEl>
                                      </p:cBhvr>
                                    </p:animEffect>
                                  </p:childTnLst>
                                </p:cTn>
                              </p:par>
                            </p:childTnLst>
                          </p:cTn>
                        </p:par>
                        <p:par>
                          <p:cTn id="56" fill="hold">
                            <p:stCondLst>
                              <p:cond delay="5000"/>
                            </p:stCondLst>
                            <p:childTnLst>
                              <p:par>
                                <p:cTn id="57" presetID="2" presetClass="entr" presetSubtype="2"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 calcmode="lin" valueType="num">
                                      <p:cBhvr additive="base">
                                        <p:cTn id="59" dur="750" fill="hold"/>
                                        <p:tgtEl>
                                          <p:spTgt spid="30"/>
                                        </p:tgtEl>
                                        <p:attrNameLst>
                                          <p:attrName>ppt_x</p:attrName>
                                        </p:attrNameLst>
                                      </p:cBhvr>
                                      <p:tavLst>
                                        <p:tav tm="0">
                                          <p:val>
                                            <p:strVal val="1+#ppt_w/2"/>
                                          </p:val>
                                        </p:tav>
                                        <p:tav tm="100000">
                                          <p:val>
                                            <p:strVal val="#ppt_x"/>
                                          </p:val>
                                        </p:tav>
                                      </p:tavLst>
                                    </p:anim>
                                    <p:anim calcmode="lin" valueType="num">
                                      <p:cBhvr additive="base">
                                        <p:cTn id="60" dur="750" fill="hold"/>
                                        <p:tgtEl>
                                          <p:spTgt spid="30"/>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22" presetClass="entr" presetSubtype="8" fill="hold" nodeType="afterEffect">
                                  <p:stCondLst>
                                    <p:cond delay="0"/>
                                  </p:stCondLst>
                                  <p:childTnLst>
                                    <p:set>
                                      <p:cBhvr>
                                        <p:cTn id="63" dur="1" fill="hold">
                                          <p:stCondLst>
                                            <p:cond delay="0"/>
                                          </p:stCondLst>
                                        </p:cTn>
                                        <p:tgtEl>
                                          <p:spTgt spid="9"/>
                                        </p:tgtEl>
                                        <p:attrNameLst>
                                          <p:attrName>style.visibility</p:attrName>
                                        </p:attrNameLst>
                                      </p:cBhvr>
                                      <p:to>
                                        <p:strVal val="visible"/>
                                      </p:to>
                                    </p:set>
                                    <p:animEffect transition="in" filter="wipe(left)">
                                      <p:cBhvr>
                                        <p:cTn id="64" dur="750"/>
                                        <p:tgtEl>
                                          <p:spTgt spid="9"/>
                                        </p:tgtEl>
                                      </p:cBhvr>
                                    </p:animEffect>
                                  </p:childTnLst>
                                </p:cTn>
                              </p:par>
                            </p:childTnLst>
                          </p:cTn>
                        </p:par>
                        <p:par>
                          <p:cTn id="65" fill="hold">
                            <p:stCondLst>
                              <p:cond delay="6500"/>
                            </p:stCondLst>
                            <p:childTnLst>
                              <p:par>
                                <p:cTn id="66" presetID="2" presetClass="entr" presetSubtype="2" fill="hold" nodeType="afterEffect">
                                  <p:stCondLst>
                                    <p:cond delay="0"/>
                                  </p:stCondLst>
                                  <p:childTnLst>
                                    <p:set>
                                      <p:cBhvr>
                                        <p:cTn id="67" dur="1" fill="hold">
                                          <p:stCondLst>
                                            <p:cond delay="0"/>
                                          </p:stCondLst>
                                        </p:cTn>
                                        <p:tgtEl>
                                          <p:spTgt spid="36"/>
                                        </p:tgtEl>
                                        <p:attrNameLst>
                                          <p:attrName>style.visibility</p:attrName>
                                        </p:attrNameLst>
                                      </p:cBhvr>
                                      <p:to>
                                        <p:strVal val="visible"/>
                                      </p:to>
                                    </p:set>
                                    <p:anim calcmode="lin" valueType="num">
                                      <p:cBhvr additive="base">
                                        <p:cTn id="68" dur="750" fill="hold"/>
                                        <p:tgtEl>
                                          <p:spTgt spid="36"/>
                                        </p:tgtEl>
                                        <p:attrNameLst>
                                          <p:attrName>ppt_x</p:attrName>
                                        </p:attrNameLst>
                                      </p:cBhvr>
                                      <p:tavLst>
                                        <p:tav tm="0">
                                          <p:val>
                                            <p:strVal val="1+#ppt_w/2"/>
                                          </p:val>
                                        </p:tav>
                                        <p:tav tm="100000">
                                          <p:val>
                                            <p:strVal val="#ppt_x"/>
                                          </p:val>
                                        </p:tav>
                                      </p:tavLst>
                                    </p:anim>
                                    <p:anim calcmode="lin" valueType="num">
                                      <p:cBhvr additive="base">
                                        <p:cTn id="69" dur="750" fill="hold"/>
                                        <p:tgtEl>
                                          <p:spTgt spid="36"/>
                                        </p:tgtEl>
                                        <p:attrNameLst>
                                          <p:attrName>ppt_y</p:attrName>
                                        </p:attrNameLst>
                                      </p:cBhvr>
                                      <p:tavLst>
                                        <p:tav tm="0">
                                          <p:val>
                                            <p:strVal val="#ppt_y"/>
                                          </p:val>
                                        </p:tav>
                                        <p:tav tm="100000">
                                          <p:val>
                                            <p:strVal val="#ppt_y"/>
                                          </p:val>
                                        </p:tav>
                                      </p:tavLst>
                                    </p:anim>
                                  </p:childTnLst>
                                </p:cTn>
                              </p:par>
                            </p:childTnLst>
                          </p:cTn>
                        </p:par>
                        <p:par>
                          <p:cTn id="70" fill="hold">
                            <p:stCondLst>
                              <p:cond delay="7250"/>
                            </p:stCondLst>
                            <p:childTnLst>
                              <p:par>
                                <p:cTn id="71" presetID="22" presetClass="entr" presetSubtype="8" fill="hold" nodeType="afterEffect">
                                  <p:stCondLst>
                                    <p:cond delay="0"/>
                                  </p:stCondLst>
                                  <p:childTnLst>
                                    <p:set>
                                      <p:cBhvr>
                                        <p:cTn id="72" dur="1" fill="hold">
                                          <p:stCondLst>
                                            <p:cond delay="0"/>
                                          </p:stCondLst>
                                        </p:cTn>
                                        <p:tgtEl>
                                          <p:spTgt spid="46"/>
                                        </p:tgtEl>
                                        <p:attrNameLst>
                                          <p:attrName>style.visibility</p:attrName>
                                        </p:attrNameLst>
                                      </p:cBhvr>
                                      <p:to>
                                        <p:strVal val="visible"/>
                                      </p:to>
                                    </p:set>
                                    <p:animEffect transition="in" filter="wipe(left)">
                                      <p:cBhvr>
                                        <p:cTn id="73" dur="750"/>
                                        <p:tgtEl>
                                          <p:spTgt spid="46"/>
                                        </p:tgtEl>
                                      </p:cBhvr>
                                    </p:animEffect>
                                  </p:childTnLst>
                                </p:cTn>
                              </p:par>
                            </p:childTnLst>
                          </p:cTn>
                        </p:par>
                        <p:par>
                          <p:cTn id="74" fill="hold">
                            <p:stCondLst>
                              <p:cond delay="8000"/>
                            </p:stCondLst>
                            <p:childTnLst>
                              <p:par>
                                <p:cTn id="75" presetID="2" presetClass="entr" presetSubtype="2" fill="hold" nodeType="afterEffect">
                                  <p:stCondLst>
                                    <p:cond delay="0"/>
                                  </p:stCondLst>
                                  <p:childTnLst>
                                    <p:set>
                                      <p:cBhvr>
                                        <p:cTn id="76" dur="1" fill="hold">
                                          <p:stCondLst>
                                            <p:cond delay="0"/>
                                          </p:stCondLst>
                                        </p:cTn>
                                        <p:tgtEl>
                                          <p:spTgt spid="42"/>
                                        </p:tgtEl>
                                        <p:attrNameLst>
                                          <p:attrName>style.visibility</p:attrName>
                                        </p:attrNameLst>
                                      </p:cBhvr>
                                      <p:to>
                                        <p:strVal val="visible"/>
                                      </p:to>
                                    </p:set>
                                    <p:anim calcmode="lin" valueType="num">
                                      <p:cBhvr additive="base">
                                        <p:cTn id="77" dur="750" fill="hold"/>
                                        <p:tgtEl>
                                          <p:spTgt spid="42"/>
                                        </p:tgtEl>
                                        <p:attrNameLst>
                                          <p:attrName>ppt_x</p:attrName>
                                        </p:attrNameLst>
                                      </p:cBhvr>
                                      <p:tavLst>
                                        <p:tav tm="0">
                                          <p:val>
                                            <p:strVal val="1+#ppt_w/2"/>
                                          </p:val>
                                        </p:tav>
                                        <p:tav tm="100000">
                                          <p:val>
                                            <p:strVal val="#ppt_x"/>
                                          </p:val>
                                        </p:tav>
                                      </p:tavLst>
                                    </p:anim>
                                    <p:anim calcmode="lin" valueType="num">
                                      <p:cBhvr additive="base">
                                        <p:cTn id="78" dur="750" fill="hold"/>
                                        <p:tgtEl>
                                          <p:spTgt spid="42"/>
                                        </p:tgtEl>
                                        <p:attrNameLst>
                                          <p:attrName>ppt_y</p:attrName>
                                        </p:attrNameLst>
                                      </p:cBhvr>
                                      <p:tavLst>
                                        <p:tav tm="0">
                                          <p:val>
                                            <p:strVal val="#ppt_y"/>
                                          </p:val>
                                        </p:tav>
                                        <p:tav tm="100000">
                                          <p:val>
                                            <p:strVal val="#ppt_y"/>
                                          </p:val>
                                        </p:tav>
                                      </p:tavLst>
                                    </p:anim>
                                  </p:childTnLst>
                                </p:cTn>
                              </p:par>
                            </p:childTnLst>
                          </p:cTn>
                        </p:par>
                        <p:par>
                          <p:cTn id="79" fill="hold">
                            <p:stCondLst>
                              <p:cond delay="8750"/>
                            </p:stCondLst>
                            <p:childTnLst>
                              <p:par>
                                <p:cTn id="80" presetID="22" presetClass="entr" presetSubtype="8" fill="hold"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wipe(left)">
                                      <p:cBhvr>
                                        <p:cTn id="82" dur="750"/>
                                        <p:tgtEl>
                                          <p:spTgt spid="4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build="p"/>
      <p:bldP spid="27"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6" name="Rectangle 35">
            <a:extLst>
              <a:ext uri="{FF2B5EF4-FFF2-40B4-BE49-F238E27FC236}">
                <a16:creationId xmlns:a16="http://schemas.microsoft.com/office/drawing/2014/main" id="{B5C357A6-6AB0-4458-92EF-B7C95128C812}"/>
              </a:ext>
            </a:extLst>
          </p:cNvPr>
          <p:cNvSpPr/>
          <p:nvPr/>
        </p:nvSpPr>
        <p:spPr>
          <a:xfrm>
            <a:off x="4402684" y="2051163"/>
            <a:ext cx="3138754" cy="2985265"/>
          </a:xfrm>
          <a:prstGeom prst="rect">
            <a:avLst/>
          </a:prstGeom>
          <a:solidFill>
            <a:schemeClr val="tx1">
              <a:alpha val="7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B90AB03-DFD4-4620-A4CA-3E485C4B3093}"/>
              </a:ext>
            </a:extLst>
          </p:cNvPr>
          <p:cNvSpPr/>
          <p:nvPr/>
        </p:nvSpPr>
        <p:spPr>
          <a:xfrm rot="5400000">
            <a:off x="2811600" y="4503601"/>
            <a:ext cx="4054198" cy="6858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B1088406-DB9B-4ACB-AA36-6F5AC1D9BCEB}"/>
              </a:ext>
            </a:extLst>
          </p:cNvPr>
          <p:cNvSpPr/>
          <p:nvPr/>
        </p:nvSpPr>
        <p:spPr>
          <a:xfrm>
            <a:off x="4495800" y="4200837"/>
            <a:ext cx="7696200" cy="6858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FB1A4D8C-6C53-4494-B859-A6C70DE06DA5}"/>
              </a:ext>
            </a:extLst>
          </p:cNvPr>
          <p:cNvSpPr/>
          <p:nvPr/>
        </p:nvSpPr>
        <p:spPr>
          <a:xfrm rot="5400000">
            <a:off x="4686300" y="2095500"/>
            <a:ext cx="4876800" cy="6858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0D06D813-30AD-4FA5-ADA1-C3232DE08FC7}"/>
              </a:ext>
            </a:extLst>
          </p:cNvPr>
          <p:cNvSpPr/>
          <p:nvPr/>
        </p:nvSpPr>
        <p:spPr>
          <a:xfrm>
            <a:off x="0" y="2133600"/>
            <a:ext cx="7467600" cy="6858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A5CAC7A-8F7C-4ADE-A8F0-6A2CA211A00A}"/>
              </a:ext>
            </a:extLst>
          </p:cNvPr>
          <p:cNvSpPr/>
          <p:nvPr/>
        </p:nvSpPr>
        <p:spPr>
          <a:xfrm rot="5400000">
            <a:off x="4495800" y="2133601"/>
            <a:ext cx="685798" cy="685800"/>
          </a:xfrm>
          <a:custGeom>
            <a:avLst/>
            <a:gdLst>
              <a:gd name="connsiteX0" fmla="*/ 0 w 685798"/>
              <a:gd name="connsiteY0" fmla="*/ 685800 h 685800"/>
              <a:gd name="connsiteX1" fmla="*/ 0 w 685798"/>
              <a:gd name="connsiteY1" fmla="*/ 0 h 685800"/>
              <a:gd name="connsiteX2" fmla="*/ 685798 w 685798"/>
              <a:gd name="connsiteY2" fmla="*/ 0 h 685800"/>
              <a:gd name="connsiteX3" fmla="*/ 685798 w 685798"/>
              <a:gd name="connsiteY3" fmla="*/ 685800 h 685800"/>
            </a:gdLst>
            <a:ahLst/>
            <a:cxnLst>
              <a:cxn ang="0">
                <a:pos x="connsiteX0" y="connsiteY0"/>
              </a:cxn>
              <a:cxn ang="0">
                <a:pos x="connsiteX1" y="connsiteY1"/>
              </a:cxn>
              <a:cxn ang="0">
                <a:pos x="connsiteX2" y="connsiteY2"/>
              </a:cxn>
              <a:cxn ang="0">
                <a:pos x="connsiteX3" y="connsiteY3"/>
              </a:cxn>
            </a:cxnLst>
            <a:rect l="l" t="t" r="r" b="b"/>
            <a:pathLst>
              <a:path w="685798" h="685800">
                <a:moveTo>
                  <a:pt x="0" y="685800"/>
                </a:moveTo>
                <a:lnTo>
                  <a:pt x="0" y="0"/>
                </a:lnTo>
                <a:lnTo>
                  <a:pt x="685798" y="0"/>
                </a:lnTo>
                <a:lnTo>
                  <a:pt x="685798" y="685800"/>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E6CB2124-110A-4C19-9B7B-B7429009C41D}"/>
              </a:ext>
            </a:extLst>
          </p:cNvPr>
          <p:cNvSpPr txBox="1">
            <a:spLocks noChangeArrowheads="1"/>
          </p:cNvSpPr>
          <p:nvPr/>
        </p:nvSpPr>
        <p:spPr bwMode="auto">
          <a:xfrm>
            <a:off x="6796355" y="216872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p:txBody>
      </p:sp>
      <p:sp>
        <p:nvSpPr>
          <p:cNvPr id="22" name="Text Box 10">
            <a:extLst>
              <a:ext uri="{FF2B5EF4-FFF2-40B4-BE49-F238E27FC236}">
                <a16:creationId xmlns:a16="http://schemas.microsoft.com/office/drawing/2014/main" id="{340E8E3F-D2A5-4F5A-B6CF-E0620328E013}"/>
              </a:ext>
            </a:extLst>
          </p:cNvPr>
          <p:cNvSpPr txBox="1">
            <a:spLocks noChangeArrowheads="1"/>
          </p:cNvSpPr>
          <p:nvPr/>
        </p:nvSpPr>
        <p:spPr bwMode="auto">
          <a:xfrm>
            <a:off x="6781800"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p:txBody>
      </p:sp>
      <p:sp>
        <p:nvSpPr>
          <p:cNvPr id="23" name="Text Box 10">
            <a:extLst>
              <a:ext uri="{FF2B5EF4-FFF2-40B4-BE49-F238E27FC236}">
                <a16:creationId xmlns:a16="http://schemas.microsoft.com/office/drawing/2014/main" id="{3F5192CD-6D9B-46E0-AA53-1127921C8103}"/>
              </a:ext>
            </a:extLst>
          </p:cNvPr>
          <p:cNvSpPr txBox="1">
            <a:spLocks noChangeArrowheads="1"/>
          </p:cNvSpPr>
          <p:nvPr/>
        </p:nvSpPr>
        <p:spPr bwMode="auto">
          <a:xfrm>
            <a:off x="4495799" y="4223147"/>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p:txBody>
      </p:sp>
      <p:sp>
        <p:nvSpPr>
          <p:cNvPr id="24" name="Text Box 10">
            <a:extLst>
              <a:ext uri="{FF2B5EF4-FFF2-40B4-BE49-F238E27FC236}">
                <a16:creationId xmlns:a16="http://schemas.microsoft.com/office/drawing/2014/main" id="{93D4DA5F-488B-40A6-9FBF-68B9ECAD3D99}"/>
              </a:ext>
            </a:extLst>
          </p:cNvPr>
          <p:cNvSpPr txBox="1">
            <a:spLocks noChangeArrowheads="1"/>
          </p:cNvSpPr>
          <p:nvPr/>
        </p:nvSpPr>
        <p:spPr bwMode="auto">
          <a:xfrm>
            <a:off x="4495799" y="2179873"/>
            <a:ext cx="685800" cy="615553"/>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p:txBody>
      </p:sp>
      <p:sp>
        <p:nvSpPr>
          <p:cNvPr id="25" name="Freeform: Shape 24">
            <a:extLst>
              <a:ext uri="{FF2B5EF4-FFF2-40B4-BE49-F238E27FC236}">
                <a16:creationId xmlns:a16="http://schemas.microsoft.com/office/drawing/2014/main" id="{543BD5D6-F3AC-4DA3-8586-10E4E3ABFAF5}"/>
              </a:ext>
            </a:extLst>
          </p:cNvPr>
          <p:cNvSpPr/>
          <p:nvPr/>
        </p:nvSpPr>
        <p:spPr>
          <a:xfrm>
            <a:off x="5295899" y="3057837"/>
            <a:ext cx="1371600" cy="762000"/>
          </a:xfrm>
          <a:custGeom>
            <a:avLst/>
            <a:gdLst>
              <a:gd name="connsiteX0" fmla="*/ 0 w 1371600"/>
              <a:gd name="connsiteY0" fmla="*/ 0 h 762000"/>
              <a:gd name="connsiteX1" fmla="*/ 1367452 w 1371600"/>
              <a:gd name="connsiteY1" fmla="*/ 0 h 762000"/>
              <a:gd name="connsiteX2" fmla="*/ 1143001 w 1371600"/>
              <a:gd name="connsiteY2" fmla="*/ 368356 h 762000"/>
              <a:gd name="connsiteX3" fmla="*/ 1371600 w 1371600"/>
              <a:gd name="connsiteY3" fmla="*/ 743520 h 762000"/>
              <a:gd name="connsiteX4" fmla="*/ 1371600 w 1371600"/>
              <a:gd name="connsiteY4" fmla="*/ 762000 h 762000"/>
              <a:gd name="connsiteX5" fmla="*/ 0 w 1371600"/>
              <a:gd name="connsiteY5"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71600" h="762000">
                <a:moveTo>
                  <a:pt x="0" y="0"/>
                </a:moveTo>
                <a:lnTo>
                  <a:pt x="1367452" y="0"/>
                </a:lnTo>
                <a:lnTo>
                  <a:pt x="1143001" y="368356"/>
                </a:lnTo>
                <a:lnTo>
                  <a:pt x="1371600" y="743520"/>
                </a:lnTo>
                <a:lnTo>
                  <a:pt x="1371600" y="762000"/>
                </a:lnTo>
                <a:lnTo>
                  <a:pt x="0" y="762000"/>
                </a:lnTo>
                <a:close/>
              </a:path>
            </a:pathLst>
          </a:custGeom>
          <a:gradFill flip="none" rotWithShape="1">
            <a:gsLst>
              <a:gs pos="0">
                <a:schemeClr val="accent6">
                  <a:lumMod val="89000"/>
                </a:schemeClr>
              </a:gs>
              <a:gs pos="23000">
                <a:schemeClr val="accent6">
                  <a:lumMod val="89000"/>
                </a:schemeClr>
              </a:gs>
              <a:gs pos="69000">
                <a:schemeClr val="accent6">
                  <a:lumMod val="75000"/>
                </a:schemeClr>
              </a:gs>
              <a:gs pos="97000">
                <a:schemeClr val="accent6">
                  <a:lumMod val="70000"/>
                </a:schemeClr>
              </a:gs>
            </a:gsLst>
            <a:path path="circle">
              <a:fillToRect l="50000" t="50000" r="50000" b="5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 Box 10">
            <a:extLst>
              <a:ext uri="{FF2B5EF4-FFF2-40B4-BE49-F238E27FC236}">
                <a16:creationId xmlns:a16="http://schemas.microsoft.com/office/drawing/2014/main" id="{1A03A54D-D708-4097-B423-5BC598D51BE4}"/>
              </a:ext>
            </a:extLst>
          </p:cNvPr>
          <p:cNvSpPr txBox="1">
            <a:spLocks noChangeArrowheads="1"/>
          </p:cNvSpPr>
          <p:nvPr/>
        </p:nvSpPr>
        <p:spPr bwMode="auto">
          <a:xfrm>
            <a:off x="5422330" y="232261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7" name="Text Box 10">
            <a:extLst>
              <a:ext uri="{FF2B5EF4-FFF2-40B4-BE49-F238E27FC236}">
                <a16:creationId xmlns:a16="http://schemas.microsoft.com/office/drawing/2014/main" id="{E3E12C42-5B9B-467C-826A-AD77E3E284D5}"/>
              </a:ext>
            </a:extLst>
          </p:cNvPr>
          <p:cNvSpPr txBox="1">
            <a:spLocks noChangeArrowheads="1"/>
          </p:cNvSpPr>
          <p:nvPr/>
        </p:nvSpPr>
        <p:spPr bwMode="auto">
          <a:xfrm>
            <a:off x="5047654" y="4367278"/>
            <a:ext cx="1507035" cy="307777"/>
          </a:xfrm>
          <a:prstGeom prst="rect">
            <a:avLst/>
          </a:prstGeom>
          <a:noFill/>
          <a:ln w="9525">
            <a:noFill/>
            <a:miter lim="800000"/>
            <a:headEnd/>
            <a:tailEnd/>
          </a:ln>
        </p:spPr>
        <p:txBody>
          <a:bodyPr wrap="square" lIns="60960" tIns="30480" rIns="60960" bIns="30480">
            <a:spAutoFit/>
          </a:bodyPr>
          <a:lstStyle/>
          <a:p>
            <a:r>
              <a:rPr lang="en-US" sz="1600" dirty="0">
                <a:solidFill>
                  <a:schemeClr val="bg1"/>
                </a:solidFill>
              </a:rPr>
              <a:t>LOREM IPSUM</a:t>
            </a:r>
          </a:p>
        </p:txBody>
      </p:sp>
      <p:sp>
        <p:nvSpPr>
          <p:cNvPr id="28" name="Text Box 10">
            <a:extLst>
              <a:ext uri="{FF2B5EF4-FFF2-40B4-BE49-F238E27FC236}">
                <a16:creationId xmlns:a16="http://schemas.microsoft.com/office/drawing/2014/main" id="{85F5126C-728F-4239-88C4-EEE6784456C1}"/>
              </a:ext>
            </a:extLst>
          </p:cNvPr>
          <p:cNvSpPr txBox="1">
            <a:spLocks noChangeArrowheads="1"/>
          </p:cNvSpPr>
          <p:nvPr/>
        </p:nvSpPr>
        <p:spPr bwMode="auto">
          <a:xfrm rot="16200000">
            <a:off x="4085181" y="3262550"/>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29" name="Text Box 10">
            <a:extLst>
              <a:ext uri="{FF2B5EF4-FFF2-40B4-BE49-F238E27FC236}">
                <a16:creationId xmlns:a16="http://schemas.microsoft.com/office/drawing/2014/main" id="{BA7E9738-DB6D-480F-A551-36B1F3AF36DA}"/>
              </a:ext>
            </a:extLst>
          </p:cNvPr>
          <p:cNvSpPr txBox="1">
            <a:spLocks noChangeArrowheads="1"/>
          </p:cNvSpPr>
          <p:nvPr/>
        </p:nvSpPr>
        <p:spPr bwMode="auto">
          <a:xfrm rot="5400000">
            <a:off x="6372690" y="3415112"/>
            <a:ext cx="1507035" cy="307777"/>
          </a:xfrm>
          <a:prstGeom prst="rect">
            <a:avLst/>
          </a:prstGeom>
          <a:noFill/>
          <a:ln w="9525">
            <a:noFill/>
            <a:miter lim="800000"/>
            <a:headEnd/>
            <a:tailEnd/>
          </a:ln>
        </p:spPr>
        <p:txBody>
          <a:bodyPr wrap="square" lIns="60960" tIns="30480" rIns="60960" bIns="30480">
            <a:spAutoFit/>
          </a:bodyPr>
          <a:lstStyle/>
          <a:p>
            <a:pPr algn="r"/>
            <a:r>
              <a:rPr lang="en-US" sz="1600" dirty="0">
                <a:solidFill>
                  <a:schemeClr val="bg1"/>
                </a:solidFill>
              </a:rPr>
              <a:t>LOREM IPSUM</a:t>
            </a:r>
          </a:p>
        </p:txBody>
      </p:sp>
      <p:sp>
        <p:nvSpPr>
          <p:cNvPr id="30" name="Text Box 10">
            <a:extLst>
              <a:ext uri="{FF2B5EF4-FFF2-40B4-BE49-F238E27FC236}">
                <a16:creationId xmlns:a16="http://schemas.microsoft.com/office/drawing/2014/main" id="{0FCB297C-F33F-48BB-9200-2C603A978D4A}"/>
              </a:ext>
            </a:extLst>
          </p:cNvPr>
          <p:cNvSpPr txBox="1">
            <a:spLocks noChangeArrowheads="1"/>
          </p:cNvSpPr>
          <p:nvPr/>
        </p:nvSpPr>
        <p:spPr bwMode="auto">
          <a:xfrm>
            <a:off x="5447505" y="3159801"/>
            <a:ext cx="952499" cy="553998"/>
          </a:xfrm>
          <a:prstGeom prst="rect">
            <a:avLst/>
          </a:prstGeom>
          <a:noFill/>
          <a:ln w="9525">
            <a:noFill/>
            <a:miter lim="800000"/>
            <a:headEnd/>
            <a:tailEnd/>
          </a:ln>
        </p:spPr>
        <p:txBody>
          <a:bodyPr wrap="square" lIns="60960" tIns="30480" rIns="60960" bIns="30480">
            <a:spAutoFit/>
          </a:bodyPr>
          <a:lstStyle/>
          <a:p>
            <a:pPr algn="ctr"/>
            <a:r>
              <a:rPr lang="en-US" sz="1600" dirty="0">
                <a:solidFill>
                  <a:schemeClr val="bg1"/>
                </a:solidFill>
              </a:rPr>
              <a:t>LOREM </a:t>
            </a:r>
          </a:p>
          <a:p>
            <a:pPr algn="ctr"/>
            <a:r>
              <a:rPr lang="en-US" sz="1600" dirty="0">
                <a:solidFill>
                  <a:schemeClr val="bg1"/>
                </a:solidFill>
              </a:rPr>
              <a:t>IPSUM</a:t>
            </a:r>
          </a:p>
        </p:txBody>
      </p:sp>
      <p:sp>
        <p:nvSpPr>
          <p:cNvPr id="31" name="TextBox 30">
            <a:extLst>
              <a:ext uri="{FF2B5EF4-FFF2-40B4-BE49-F238E27FC236}">
                <a16:creationId xmlns:a16="http://schemas.microsoft.com/office/drawing/2014/main" id="{DEC8CE7A-48B4-45A9-BEC9-725042007789}"/>
              </a:ext>
            </a:extLst>
          </p:cNvPr>
          <p:cNvSpPr txBox="1"/>
          <p:nvPr/>
        </p:nvSpPr>
        <p:spPr>
          <a:xfrm>
            <a:off x="7634554" y="2061000"/>
            <a:ext cx="3633307" cy="1138773"/>
          </a:xfrm>
          <a:prstGeom prst="rect">
            <a:avLst/>
          </a:prstGeom>
          <a:noFill/>
        </p:spPr>
        <p:txBody>
          <a:bodyPr wrap="square" rtlCol="0">
            <a:spAutoFit/>
          </a:bodyPr>
          <a:lstStyle/>
          <a:p>
            <a:r>
              <a:rPr lang="en-US" sz="1400" b="1" dirty="0">
                <a:solidFill>
                  <a:srgbClr val="4CC8EC"/>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D1A01184-DC2E-4D16-B206-487F65D5B311}"/>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33" name="TextBox 32">
            <a:extLst>
              <a:ext uri="{FF2B5EF4-FFF2-40B4-BE49-F238E27FC236}">
                <a16:creationId xmlns:a16="http://schemas.microsoft.com/office/drawing/2014/main" id="{C985F066-FB7B-48AD-B1CF-891CD679BA0B}"/>
              </a:ext>
            </a:extLst>
          </p:cNvPr>
          <p:cNvSpPr txBox="1"/>
          <p:nvPr/>
        </p:nvSpPr>
        <p:spPr>
          <a:xfrm>
            <a:off x="6703940" y="5056102"/>
            <a:ext cx="3633307" cy="1138773"/>
          </a:xfrm>
          <a:prstGeom prst="rect">
            <a:avLst/>
          </a:prstGeom>
          <a:noFill/>
        </p:spPr>
        <p:txBody>
          <a:bodyPr wrap="square" rtlCol="0">
            <a:spAutoFit/>
          </a:bodyPr>
          <a:lstStyle/>
          <a:p>
            <a:r>
              <a:rPr lang="en-US" sz="1400" b="1" dirty="0">
                <a:solidFill>
                  <a:srgbClr val="F4C956"/>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BE17EDCB-C36D-43BB-B391-736ABC78A94B}"/>
              </a:ext>
            </a:extLst>
          </p:cNvPr>
          <p:cNvSpPr txBox="1"/>
          <p:nvPr/>
        </p:nvSpPr>
        <p:spPr>
          <a:xfrm>
            <a:off x="714816" y="4105668"/>
            <a:ext cx="3633307" cy="1138773"/>
          </a:xfrm>
          <a:prstGeom prst="rect">
            <a:avLst/>
          </a:prstGeom>
          <a:noFill/>
        </p:spPr>
        <p:txBody>
          <a:bodyPr wrap="square" rtlCol="0">
            <a:spAutoFit/>
          </a:bodyPr>
          <a:lstStyle/>
          <a:p>
            <a:pPr algn="r"/>
            <a:r>
              <a:rPr lang="en-US" sz="1400" b="1" dirty="0">
                <a:solidFill>
                  <a:srgbClr val="4CC8EC"/>
                </a:solidFill>
              </a:rPr>
              <a:t>LOREM IPSUM DOLOR</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35" name="TextBox 34">
            <a:extLst>
              <a:ext uri="{FF2B5EF4-FFF2-40B4-BE49-F238E27FC236}">
                <a16:creationId xmlns:a16="http://schemas.microsoft.com/office/drawing/2014/main" id="{98A49C9B-074C-4E6B-A059-5CF0EAFCDEE0}"/>
              </a:ext>
            </a:extLst>
          </p:cNvPr>
          <p:cNvSpPr txBox="1"/>
          <p:nvPr/>
        </p:nvSpPr>
        <p:spPr>
          <a:xfrm>
            <a:off x="1612347" y="855933"/>
            <a:ext cx="3633307" cy="1138773"/>
          </a:xfrm>
          <a:prstGeom prst="rect">
            <a:avLst/>
          </a:prstGeom>
          <a:noFill/>
        </p:spPr>
        <p:txBody>
          <a:bodyPr wrap="square" rtlCol="0">
            <a:spAutoFit/>
          </a:bodyPr>
          <a:lstStyle/>
          <a:p>
            <a:pPr algn="r"/>
            <a:r>
              <a:rPr lang="en-US" sz="1400" b="1" dirty="0">
                <a:solidFill>
                  <a:srgbClr val="FF7467"/>
                </a:solidFill>
              </a:rPr>
              <a:t>LOREM IPSUM DOLOR</a:t>
            </a:r>
          </a:p>
          <a:p>
            <a:pPr algn="r"/>
            <a:endParaRPr lang="en-US" sz="2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1877051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left)">
                                      <p:cBhvr>
                                        <p:cTn id="7" dur="500"/>
                                        <p:tgtEl>
                                          <p:spTgt spid="32"/>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5"/>
                                        </p:tgtEl>
                                        <p:attrNameLst>
                                          <p:attrName>style.visibility</p:attrName>
                                        </p:attrNameLst>
                                      </p:cBhvr>
                                      <p:to>
                                        <p:strVal val="visible"/>
                                      </p:to>
                                    </p:set>
                                    <p:anim calcmode="lin" valueType="num">
                                      <p:cBhvr>
                                        <p:cTn id="16" dur="500" fill="hold"/>
                                        <p:tgtEl>
                                          <p:spTgt spid="25"/>
                                        </p:tgtEl>
                                        <p:attrNameLst>
                                          <p:attrName>ppt_w</p:attrName>
                                        </p:attrNameLst>
                                      </p:cBhvr>
                                      <p:tavLst>
                                        <p:tav tm="0">
                                          <p:val>
                                            <p:fltVal val="0"/>
                                          </p:val>
                                        </p:tav>
                                        <p:tav tm="100000">
                                          <p:val>
                                            <p:strVal val="#ppt_w"/>
                                          </p:val>
                                        </p:tav>
                                      </p:tavLst>
                                    </p:anim>
                                    <p:anim calcmode="lin" valueType="num">
                                      <p:cBhvr>
                                        <p:cTn id="17" dur="500" fill="hold"/>
                                        <p:tgtEl>
                                          <p:spTgt spid="25"/>
                                        </p:tgtEl>
                                        <p:attrNameLst>
                                          <p:attrName>ppt_h</p:attrName>
                                        </p:attrNameLst>
                                      </p:cBhvr>
                                      <p:tavLst>
                                        <p:tav tm="0">
                                          <p:val>
                                            <p:fltVal val="0"/>
                                          </p:val>
                                        </p:tav>
                                        <p:tav tm="100000">
                                          <p:val>
                                            <p:strVal val="#ppt_h"/>
                                          </p:val>
                                        </p:tav>
                                      </p:tavLst>
                                    </p:anim>
                                    <p:animEffect transition="in" filter="fade">
                                      <p:cBhvr>
                                        <p:cTn id="18" dur="500"/>
                                        <p:tgtEl>
                                          <p:spTgt spid="2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0"/>
                                        </p:tgtEl>
                                        <p:attrNameLst>
                                          <p:attrName>style.visibility</p:attrName>
                                        </p:attrNameLst>
                                      </p:cBhvr>
                                      <p:to>
                                        <p:strVal val="visible"/>
                                      </p:to>
                                    </p:set>
                                    <p:anim calcmode="lin" valueType="num">
                                      <p:cBhvr>
                                        <p:cTn id="21" dur="500" fill="hold"/>
                                        <p:tgtEl>
                                          <p:spTgt spid="30"/>
                                        </p:tgtEl>
                                        <p:attrNameLst>
                                          <p:attrName>ppt_w</p:attrName>
                                        </p:attrNameLst>
                                      </p:cBhvr>
                                      <p:tavLst>
                                        <p:tav tm="0">
                                          <p:val>
                                            <p:fltVal val="0"/>
                                          </p:val>
                                        </p:tav>
                                        <p:tav tm="100000">
                                          <p:val>
                                            <p:strVal val="#ppt_w"/>
                                          </p:val>
                                        </p:tav>
                                      </p:tavLst>
                                    </p:anim>
                                    <p:anim calcmode="lin" valueType="num">
                                      <p:cBhvr>
                                        <p:cTn id="22" dur="500" fill="hold"/>
                                        <p:tgtEl>
                                          <p:spTgt spid="30"/>
                                        </p:tgtEl>
                                        <p:attrNameLst>
                                          <p:attrName>ppt_h</p:attrName>
                                        </p:attrNameLst>
                                      </p:cBhvr>
                                      <p:tavLst>
                                        <p:tav tm="0">
                                          <p:val>
                                            <p:fltVal val="0"/>
                                          </p:val>
                                        </p:tav>
                                        <p:tav tm="100000">
                                          <p:val>
                                            <p:strVal val="#ppt_h"/>
                                          </p:val>
                                        </p:tav>
                                      </p:tavLst>
                                    </p:anim>
                                    <p:animEffect transition="in" filter="fade">
                                      <p:cBhvr>
                                        <p:cTn id="23" dur="500"/>
                                        <p:tgtEl>
                                          <p:spTgt spid="30"/>
                                        </p:tgtEl>
                                      </p:cBhvr>
                                    </p:animEffect>
                                  </p:childTnLst>
                                </p:cTn>
                              </p:par>
                            </p:childTnLst>
                          </p:cTn>
                        </p:par>
                        <p:par>
                          <p:cTn id="24" fill="hold">
                            <p:stCondLst>
                              <p:cond delay="1000"/>
                            </p:stCondLst>
                            <p:childTnLst>
                              <p:par>
                                <p:cTn id="25" presetID="22" presetClass="entr" presetSubtype="8" fill="hold" grpId="0"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wipe(left)">
                                      <p:cBhvr>
                                        <p:cTn id="27" dur="500"/>
                                        <p:tgtEl>
                                          <p:spTgt spid="16"/>
                                        </p:tgtEl>
                                      </p:cBhvr>
                                    </p:animEffect>
                                  </p:childTnLst>
                                </p:cTn>
                              </p:par>
                            </p:childTnLst>
                          </p:cTn>
                        </p:par>
                        <p:par>
                          <p:cTn id="28" fill="hold">
                            <p:stCondLst>
                              <p:cond delay="1500"/>
                            </p:stCondLst>
                            <p:childTnLst>
                              <p:par>
                                <p:cTn id="29" presetID="53" presetClass="entr" presetSubtype="16" fill="hold" grpId="0" nodeType="afterEffect">
                                  <p:stCondLst>
                                    <p:cond delay="0"/>
                                  </p:stCondLst>
                                  <p:childTnLst>
                                    <p:set>
                                      <p:cBhvr>
                                        <p:cTn id="30" dur="1" fill="hold">
                                          <p:stCondLst>
                                            <p:cond delay="0"/>
                                          </p:stCondLst>
                                        </p:cTn>
                                        <p:tgtEl>
                                          <p:spTgt spid="21"/>
                                        </p:tgtEl>
                                        <p:attrNameLst>
                                          <p:attrName>style.visibility</p:attrName>
                                        </p:attrNameLst>
                                      </p:cBhvr>
                                      <p:to>
                                        <p:strVal val="visible"/>
                                      </p:to>
                                    </p:set>
                                    <p:anim calcmode="lin" valueType="num">
                                      <p:cBhvr>
                                        <p:cTn id="31" dur="500" fill="hold"/>
                                        <p:tgtEl>
                                          <p:spTgt spid="21"/>
                                        </p:tgtEl>
                                        <p:attrNameLst>
                                          <p:attrName>ppt_w</p:attrName>
                                        </p:attrNameLst>
                                      </p:cBhvr>
                                      <p:tavLst>
                                        <p:tav tm="0">
                                          <p:val>
                                            <p:fltVal val="0"/>
                                          </p:val>
                                        </p:tav>
                                        <p:tav tm="100000">
                                          <p:val>
                                            <p:strVal val="#ppt_w"/>
                                          </p:val>
                                        </p:tav>
                                      </p:tavLst>
                                    </p:anim>
                                    <p:anim calcmode="lin" valueType="num">
                                      <p:cBhvr>
                                        <p:cTn id="32" dur="500" fill="hold"/>
                                        <p:tgtEl>
                                          <p:spTgt spid="21"/>
                                        </p:tgtEl>
                                        <p:attrNameLst>
                                          <p:attrName>ppt_h</p:attrName>
                                        </p:attrNameLst>
                                      </p:cBhvr>
                                      <p:tavLst>
                                        <p:tav tm="0">
                                          <p:val>
                                            <p:fltVal val="0"/>
                                          </p:val>
                                        </p:tav>
                                        <p:tav tm="100000">
                                          <p:val>
                                            <p:strVal val="#ppt_h"/>
                                          </p:val>
                                        </p:tav>
                                      </p:tavLst>
                                    </p:anim>
                                    <p:animEffect transition="in" filter="fade">
                                      <p:cBhvr>
                                        <p:cTn id="33" dur="500"/>
                                        <p:tgtEl>
                                          <p:spTgt spid="21"/>
                                        </p:tgtEl>
                                      </p:cBhvr>
                                    </p:animEffect>
                                  </p:childTnLst>
                                </p:cTn>
                              </p:par>
                            </p:childTnLst>
                          </p:cTn>
                        </p:par>
                        <p:par>
                          <p:cTn id="34" fill="hold">
                            <p:stCondLst>
                              <p:cond delay="2000"/>
                            </p:stCondLst>
                            <p:childTnLst>
                              <p:par>
                                <p:cTn id="35" presetID="22" presetClass="entr" presetSubtype="2" fill="hold" grpId="0" nodeType="afterEffect">
                                  <p:stCondLst>
                                    <p:cond delay="0"/>
                                  </p:stCondLst>
                                  <p:childTnLst>
                                    <p:set>
                                      <p:cBhvr>
                                        <p:cTn id="36" dur="1" fill="hold">
                                          <p:stCondLst>
                                            <p:cond delay="0"/>
                                          </p:stCondLst>
                                        </p:cTn>
                                        <p:tgtEl>
                                          <p:spTgt spid="26"/>
                                        </p:tgtEl>
                                        <p:attrNameLst>
                                          <p:attrName>style.visibility</p:attrName>
                                        </p:attrNameLst>
                                      </p:cBhvr>
                                      <p:to>
                                        <p:strVal val="visible"/>
                                      </p:to>
                                    </p:set>
                                    <p:animEffect transition="in" filter="wipe(right)">
                                      <p:cBhvr>
                                        <p:cTn id="37" dur="500"/>
                                        <p:tgtEl>
                                          <p:spTgt spid="26"/>
                                        </p:tgtEl>
                                      </p:cBhvr>
                                    </p:animEffect>
                                  </p:childTnLst>
                                </p:cTn>
                              </p:par>
                            </p:childTnLst>
                          </p:cTn>
                        </p:par>
                        <p:par>
                          <p:cTn id="38" fill="hold">
                            <p:stCondLst>
                              <p:cond delay="2500"/>
                            </p:stCondLst>
                            <p:childTnLst>
                              <p:par>
                                <p:cTn id="39" presetID="42" presetClass="entr" presetSubtype="0" fill="hold" grpId="0" nodeType="afterEffect">
                                  <p:stCondLst>
                                    <p:cond delay="0"/>
                                  </p:stCondLst>
                                  <p:childTnLst>
                                    <p:set>
                                      <p:cBhvr>
                                        <p:cTn id="40" dur="1" fill="hold">
                                          <p:stCondLst>
                                            <p:cond delay="0"/>
                                          </p:stCondLst>
                                        </p:cTn>
                                        <p:tgtEl>
                                          <p:spTgt spid="35"/>
                                        </p:tgtEl>
                                        <p:attrNameLst>
                                          <p:attrName>style.visibility</p:attrName>
                                        </p:attrNameLst>
                                      </p:cBhvr>
                                      <p:to>
                                        <p:strVal val="visible"/>
                                      </p:to>
                                    </p:set>
                                    <p:animEffect transition="in" filter="fade">
                                      <p:cBhvr>
                                        <p:cTn id="41" dur="1000"/>
                                        <p:tgtEl>
                                          <p:spTgt spid="35"/>
                                        </p:tgtEl>
                                      </p:cBhvr>
                                    </p:animEffect>
                                    <p:anim calcmode="lin" valueType="num">
                                      <p:cBhvr>
                                        <p:cTn id="42" dur="1000" fill="hold"/>
                                        <p:tgtEl>
                                          <p:spTgt spid="35"/>
                                        </p:tgtEl>
                                        <p:attrNameLst>
                                          <p:attrName>ppt_x</p:attrName>
                                        </p:attrNameLst>
                                      </p:cBhvr>
                                      <p:tavLst>
                                        <p:tav tm="0">
                                          <p:val>
                                            <p:strVal val="#ppt_x"/>
                                          </p:val>
                                        </p:tav>
                                        <p:tav tm="100000">
                                          <p:val>
                                            <p:strVal val="#ppt_x"/>
                                          </p:val>
                                        </p:tav>
                                      </p:tavLst>
                                    </p:anim>
                                    <p:anim calcmode="lin" valueType="num">
                                      <p:cBhvr>
                                        <p:cTn id="43" dur="1000" fill="hold"/>
                                        <p:tgtEl>
                                          <p:spTgt spid="35"/>
                                        </p:tgtEl>
                                        <p:attrNameLst>
                                          <p:attrName>ppt_y</p:attrName>
                                        </p:attrNameLst>
                                      </p:cBhvr>
                                      <p:tavLst>
                                        <p:tav tm="0">
                                          <p:val>
                                            <p:strVal val="#ppt_y+.1"/>
                                          </p:val>
                                        </p:tav>
                                        <p:tav tm="100000">
                                          <p:val>
                                            <p:strVal val="#ppt_y"/>
                                          </p:val>
                                        </p:tav>
                                      </p:tavLst>
                                    </p:anim>
                                  </p:childTnLst>
                                </p:cTn>
                              </p:par>
                            </p:childTnLst>
                          </p:cTn>
                        </p:par>
                        <p:par>
                          <p:cTn id="44" fill="hold">
                            <p:stCondLst>
                              <p:cond delay="3500"/>
                            </p:stCondLst>
                            <p:childTnLst>
                              <p:par>
                                <p:cTn id="45" presetID="22" presetClass="entr" presetSubtype="1"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Effect transition="in" filter="wipe(up)">
                                      <p:cBhvr>
                                        <p:cTn id="47" dur="500"/>
                                        <p:tgtEl>
                                          <p:spTgt spid="7"/>
                                        </p:tgtEl>
                                      </p:cBhvr>
                                    </p:animEffect>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22"/>
                                        </p:tgtEl>
                                        <p:attrNameLst>
                                          <p:attrName>style.visibility</p:attrName>
                                        </p:attrNameLst>
                                      </p:cBhvr>
                                      <p:to>
                                        <p:strVal val="visible"/>
                                      </p:to>
                                    </p:set>
                                    <p:anim calcmode="lin" valueType="num">
                                      <p:cBhvr>
                                        <p:cTn id="51" dur="500" fill="hold"/>
                                        <p:tgtEl>
                                          <p:spTgt spid="22"/>
                                        </p:tgtEl>
                                        <p:attrNameLst>
                                          <p:attrName>ppt_w</p:attrName>
                                        </p:attrNameLst>
                                      </p:cBhvr>
                                      <p:tavLst>
                                        <p:tav tm="0">
                                          <p:val>
                                            <p:fltVal val="0"/>
                                          </p:val>
                                        </p:tav>
                                        <p:tav tm="100000">
                                          <p:val>
                                            <p:strVal val="#ppt_w"/>
                                          </p:val>
                                        </p:tav>
                                      </p:tavLst>
                                    </p:anim>
                                    <p:anim calcmode="lin" valueType="num">
                                      <p:cBhvr>
                                        <p:cTn id="52" dur="500" fill="hold"/>
                                        <p:tgtEl>
                                          <p:spTgt spid="22"/>
                                        </p:tgtEl>
                                        <p:attrNameLst>
                                          <p:attrName>ppt_h</p:attrName>
                                        </p:attrNameLst>
                                      </p:cBhvr>
                                      <p:tavLst>
                                        <p:tav tm="0">
                                          <p:val>
                                            <p:fltVal val="0"/>
                                          </p:val>
                                        </p:tav>
                                        <p:tav tm="100000">
                                          <p:val>
                                            <p:strVal val="#ppt_h"/>
                                          </p:val>
                                        </p:tav>
                                      </p:tavLst>
                                    </p:anim>
                                    <p:animEffect transition="in" filter="fade">
                                      <p:cBhvr>
                                        <p:cTn id="53" dur="500"/>
                                        <p:tgtEl>
                                          <p:spTgt spid="22"/>
                                        </p:tgtEl>
                                      </p:cBhvr>
                                    </p:animEffect>
                                  </p:childTnLst>
                                </p:cTn>
                              </p:par>
                            </p:childTnLst>
                          </p:cTn>
                        </p:par>
                        <p:par>
                          <p:cTn id="54" fill="hold">
                            <p:stCondLst>
                              <p:cond delay="4500"/>
                            </p:stCondLst>
                            <p:childTnLst>
                              <p:par>
                                <p:cTn id="55" presetID="22" presetClass="entr" presetSubtype="4" fill="hold" grpId="0" nodeType="afterEffect">
                                  <p:stCondLst>
                                    <p:cond delay="0"/>
                                  </p:stCondLst>
                                  <p:childTnLst>
                                    <p:set>
                                      <p:cBhvr>
                                        <p:cTn id="56" dur="1" fill="hold">
                                          <p:stCondLst>
                                            <p:cond delay="0"/>
                                          </p:stCondLst>
                                        </p:cTn>
                                        <p:tgtEl>
                                          <p:spTgt spid="29"/>
                                        </p:tgtEl>
                                        <p:attrNameLst>
                                          <p:attrName>style.visibility</p:attrName>
                                        </p:attrNameLst>
                                      </p:cBhvr>
                                      <p:to>
                                        <p:strVal val="visible"/>
                                      </p:to>
                                    </p:set>
                                    <p:animEffect transition="in" filter="wipe(down)">
                                      <p:cBhvr>
                                        <p:cTn id="57" dur="500"/>
                                        <p:tgtEl>
                                          <p:spTgt spid="29"/>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31"/>
                                        </p:tgtEl>
                                        <p:attrNameLst>
                                          <p:attrName>style.visibility</p:attrName>
                                        </p:attrNameLst>
                                      </p:cBhvr>
                                      <p:to>
                                        <p:strVal val="visible"/>
                                      </p:to>
                                    </p:set>
                                    <p:animEffect transition="in" filter="fade">
                                      <p:cBhvr>
                                        <p:cTn id="61" dur="1000"/>
                                        <p:tgtEl>
                                          <p:spTgt spid="31"/>
                                        </p:tgtEl>
                                      </p:cBhvr>
                                    </p:animEffect>
                                    <p:anim calcmode="lin" valueType="num">
                                      <p:cBhvr>
                                        <p:cTn id="62" dur="1000" fill="hold"/>
                                        <p:tgtEl>
                                          <p:spTgt spid="31"/>
                                        </p:tgtEl>
                                        <p:attrNameLst>
                                          <p:attrName>ppt_x</p:attrName>
                                        </p:attrNameLst>
                                      </p:cBhvr>
                                      <p:tavLst>
                                        <p:tav tm="0">
                                          <p:val>
                                            <p:strVal val="#ppt_x"/>
                                          </p:val>
                                        </p:tav>
                                        <p:tav tm="100000">
                                          <p:val>
                                            <p:strVal val="#ppt_x"/>
                                          </p:val>
                                        </p:tav>
                                      </p:tavLst>
                                    </p:anim>
                                    <p:anim calcmode="lin" valueType="num">
                                      <p:cBhvr>
                                        <p:cTn id="63" dur="1000" fill="hold"/>
                                        <p:tgtEl>
                                          <p:spTgt spid="31"/>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22" presetClass="entr" presetSubtype="2" fill="hold" grpId="0" nodeType="afterEffect">
                                  <p:stCondLst>
                                    <p:cond delay="0"/>
                                  </p:stCondLst>
                                  <p:childTnLst>
                                    <p:set>
                                      <p:cBhvr>
                                        <p:cTn id="66" dur="1" fill="hold">
                                          <p:stCondLst>
                                            <p:cond delay="0"/>
                                          </p:stCondLst>
                                        </p:cTn>
                                        <p:tgtEl>
                                          <p:spTgt spid="9"/>
                                        </p:tgtEl>
                                        <p:attrNameLst>
                                          <p:attrName>style.visibility</p:attrName>
                                        </p:attrNameLst>
                                      </p:cBhvr>
                                      <p:to>
                                        <p:strVal val="visible"/>
                                      </p:to>
                                    </p:set>
                                    <p:animEffect transition="in" filter="wipe(right)">
                                      <p:cBhvr>
                                        <p:cTn id="67" dur="500"/>
                                        <p:tgtEl>
                                          <p:spTgt spid="9"/>
                                        </p:tgtEl>
                                      </p:cBhvr>
                                    </p:animEffect>
                                  </p:childTnLst>
                                </p:cTn>
                              </p:par>
                            </p:childTnLst>
                          </p:cTn>
                        </p:par>
                        <p:par>
                          <p:cTn id="68" fill="hold">
                            <p:stCondLst>
                              <p:cond delay="6500"/>
                            </p:stCondLst>
                            <p:childTnLst>
                              <p:par>
                                <p:cTn id="69" presetID="53" presetClass="entr" presetSubtype="16" fill="hold" grpId="0" nodeType="afterEffect">
                                  <p:stCondLst>
                                    <p:cond delay="0"/>
                                  </p:stCondLst>
                                  <p:childTnLst>
                                    <p:set>
                                      <p:cBhvr>
                                        <p:cTn id="70" dur="1" fill="hold">
                                          <p:stCondLst>
                                            <p:cond delay="0"/>
                                          </p:stCondLst>
                                        </p:cTn>
                                        <p:tgtEl>
                                          <p:spTgt spid="23"/>
                                        </p:tgtEl>
                                        <p:attrNameLst>
                                          <p:attrName>style.visibility</p:attrName>
                                        </p:attrNameLst>
                                      </p:cBhvr>
                                      <p:to>
                                        <p:strVal val="visible"/>
                                      </p:to>
                                    </p:set>
                                    <p:anim calcmode="lin" valueType="num">
                                      <p:cBhvr>
                                        <p:cTn id="71" dur="500" fill="hold"/>
                                        <p:tgtEl>
                                          <p:spTgt spid="23"/>
                                        </p:tgtEl>
                                        <p:attrNameLst>
                                          <p:attrName>ppt_w</p:attrName>
                                        </p:attrNameLst>
                                      </p:cBhvr>
                                      <p:tavLst>
                                        <p:tav tm="0">
                                          <p:val>
                                            <p:fltVal val="0"/>
                                          </p:val>
                                        </p:tav>
                                        <p:tav tm="100000">
                                          <p:val>
                                            <p:strVal val="#ppt_w"/>
                                          </p:val>
                                        </p:tav>
                                      </p:tavLst>
                                    </p:anim>
                                    <p:anim calcmode="lin" valueType="num">
                                      <p:cBhvr>
                                        <p:cTn id="72" dur="500" fill="hold"/>
                                        <p:tgtEl>
                                          <p:spTgt spid="23"/>
                                        </p:tgtEl>
                                        <p:attrNameLst>
                                          <p:attrName>ppt_h</p:attrName>
                                        </p:attrNameLst>
                                      </p:cBhvr>
                                      <p:tavLst>
                                        <p:tav tm="0">
                                          <p:val>
                                            <p:fltVal val="0"/>
                                          </p:val>
                                        </p:tav>
                                        <p:tav tm="100000">
                                          <p:val>
                                            <p:strVal val="#ppt_h"/>
                                          </p:val>
                                        </p:tav>
                                      </p:tavLst>
                                    </p:anim>
                                    <p:animEffect transition="in" filter="fade">
                                      <p:cBhvr>
                                        <p:cTn id="73" dur="500"/>
                                        <p:tgtEl>
                                          <p:spTgt spid="23"/>
                                        </p:tgtEl>
                                      </p:cBhvr>
                                    </p:animEffect>
                                  </p:childTnLst>
                                </p:cTn>
                              </p:par>
                            </p:childTnLst>
                          </p:cTn>
                        </p:par>
                        <p:par>
                          <p:cTn id="74" fill="hold">
                            <p:stCondLst>
                              <p:cond delay="7000"/>
                            </p:stCondLst>
                            <p:childTnLst>
                              <p:par>
                                <p:cTn id="75" presetID="22" presetClass="entr" presetSubtype="8" fill="hold" grpId="0" nodeType="afterEffect">
                                  <p:stCondLst>
                                    <p:cond delay="0"/>
                                  </p:stCondLst>
                                  <p:childTnLst>
                                    <p:set>
                                      <p:cBhvr>
                                        <p:cTn id="76" dur="1" fill="hold">
                                          <p:stCondLst>
                                            <p:cond delay="0"/>
                                          </p:stCondLst>
                                        </p:cTn>
                                        <p:tgtEl>
                                          <p:spTgt spid="27"/>
                                        </p:tgtEl>
                                        <p:attrNameLst>
                                          <p:attrName>style.visibility</p:attrName>
                                        </p:attrNameLst>
                                      </p:cBhvr>
                                      <p:to>
                                        <p:strVal val="visible"/>
                                      </p:to>
                                    </p:set>
                                    <p:animEffect transition="in" filter="wipe(left)">
                                      <p:cBhvr>
                                        <p:cTn id="77" dur="500"/>
                                        <p:tgtEl>
                                          <p:spTgt spid="27"/>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33"/>
                                        </p:tgtEl>
                                        <p:attrNameLst>
                                          <p:attrName>style.visibility</p:attrName>
                                        </p:attrNameLst>
                                      </p:cBhvr>
                                      <p:to>
                                        <p:strVal val="visible"/>
                                      </p:to>
                                    </p:set>
                                    <p:animEffect transition="in" filter="fade">
                                      <p:cBhvr>
                                        <p:cTn id="81" dur="1000"/>
                                        <p:tgtEl>
                                          <p:spTgt spid="33"/>
                                        </p:tgtEl>
                                      </p:cBhvr>
                                    </p:animEffect>
                                    <p:anim calcmode="lin" valueType="num">
                                      <p:cBhvr>
                                        <p:cTn id="82" dur="1000" fill="hold"/>
                                        <p:tgtEl>
                                          <p:spTgt spid="33"/>
                                        </p:tgtEl>
                                        <p:attrNameLst>
                                          <p:attrName>ppt_x</p:attrName>
                                        </p:attrNameLst>
                                      </p:cBhvr>
                                      <p:tavLst>
                                        <p:tav tm="0">
                                          <p:val>
                                            <p:strVal val="#ppt_x"/>
                                          </p:val>
                                        </p:tav>
                                        <p:tav tm="100000">
                                          <p:val>
                                            <p:strVal val="#ppt_x"/>
                                          </p:val>
                                        </p:tav>
                                      </p:tavLst>
                                    </p:anim>
                                    <p:anim calcmode="lin" valueType="num">
                                      <p:cBhvr>
                                        <p:cTn id="83" dur="1000" fill="hold"/>
                                        <p:tgtEl>
                                          <p:spTgt spid="33"/>
                                        </p:tgtEl>
                                        <p:attrNameLst>
                                          <p:attrName>ppt_y</p:attrName>
                                        </p:attrNameLst>
                                      </p:cBhvr>
                                      <p:tavLst>
                                        <p:tav tm="0">
                                          <p:val>
                                            <p:strVal val="#ppt_y+.1"/>
                                          </p:val>
                                        </p:tav>
                                        <p:tav tm="100000">
                                          <p:val>
                                            <p:strVal val="#ppt_y"/>
                                          </p:val>
                                        </p:tav>
                                      </p:tavLst>
                                    </p:anim>
                                  </p:childTnLst>
                                </p:cTn>
                              </p:par>
                            </p:childTnLst>
                          </p:cTn>
                        </p:par>
                        <p:par>
                          <p:cTn id="84" fill="hold">
                            <p:stCondLst>
                              <p:cond delay="8500"/>
                            </p:stCondLst>
                            <p:childTnLst>
                              <p:par>
                                <p:cTn id="85" presetID="22" presetClass="entr" presetSubtype="4" fill="hold" grpId="0" nodeType="afterEffect">
                                  <p:stCondLst>
                                    <p:cond delay="0"/>
                                  </p:stCondLst>
                                  <p:childTnLst>
                                    <p:set>
                                      <p:cBhvr>
                                        <p:cTn id="86" dur="1" fill="hold">
                                          <p:stCondLst>
                                            <p:cond delay="0"/>
                                          </p:stCondLst>
                                        </p:cTn>
                                        <p:tgtEl>
                                          <p:spTgt spid="15"/>
                                        </p:tgtEl>
                                        <p:attrNameLst>
                                          <p:attrName>style.visibility</p:attrName>
                                        </p:attrNameLst>
                                      </p:cBhvr>
                                      <p:to>
                                        <p:strVal val="visible"/>
                                      </p:to>
                                    </p:set>
                                    <p:animEffect transition="in" filter="wipe(down)">
                                      <p:cBhvr>
                                        <p:cTn id="87" dur="450"/>
                                        <p:tgtEl>
                                          <p:spTgt spid="15"/>
                                        </p:tgtEl>
                                      </p:cBhvr>
                                    </p:animEffect>
                                  </p:childTnLst>
                                </p:cTn>
                              </p:par>
                            </p:childTnLst>
                          </p:cTn>
                        </p:par>
                        <p:par>
                          <p:cTn id="88" fill="hold">
                            <p:stCondLst>
                              <p:cond delay="8950"/>
                            </p:stCondLst>
                            <p:childTnLst>
                              <p:par>
                                <p:cTn id="89" presetID="22" presetClass="entr" presetSubtype="4" fill="hold" grpId="0" nodeType="afterEffect">
                                  <p:stCondLst>
                                    <p:cond delay="0"/>
                                  </p:stCondLst>
                                  <p:childTnLst>
                                    <p:set>
                                      <p:cBhvr>
                                        <p:cTn id="90" dur="1" fill="hold">
                                          <p:stCondLst>
                                            <p:cond delay="0"/>
                                          </p:stCondLst>
                                        </p:cTn>
                                        <p:tgtEl>
                                          <p:spTgt spid="20"/>
                                        </p:tgtEl>
                                        <p:attrNameLst>
                                          <p:attrName>style.visibility</p:attrName>
                                        </p:attrNameLst>
                                      </p:cBhvr>
                                      <p:to>
                                        <p:strVal val="visible"/>
                                      </p:to>
                                    </p:set>
                                    <p:animEffect transition="in" filter="wipe(down)">
                                      <p:cBhvr>
                                        <p:cTn id="91" dur="50"/>
                                        <p:tgtEl>
                                          <p:spTgt spid="20"/>
                                        </p:tgtEl>
                                      </p:cBhvr>
                                    </p:animEffect>
                                  </p:childTnLst>
                                </p:cTn>
                              </p:par>
                            </p:childTnLst>
                          </p:cTn>
                        </p:par>
                        <p:par>
                          <p:cTn id="92" fill="hold">
                            <p:stCondLst>
                              <p:cond delay="9000"/>
                            </p:stCondLst>
                            <p:childTnLst>
                              <p:par>
                                <p:cTn id="93" presetID="53" presetClass="entr" presetSubtype="16" fill="hold" grpId="0" nodeType="afterEffect">
                                  <p:stCondLst>
                                    <p:cond delay="0"/>
                                  </p:stCondLst>
                                  <p:childTnLst>
                                    <p:set>
                                      <p:cBhvr>
                                        <p:cTn id="94" dur="1" fill="hold">
                                          <p:stCondLst>
                                            <p:cond delay="0"/>
                                          </p:stCondLst>
                                        </p:cTn>
                                        <p:tgtEl>
                                          <p:spTgt spid="24"/>
                                        </p:tgtEl>
                                        <p:attrNameLst>
                                          <p:attrName>style.visibility</p:attrName>
                                        </p:attrNameLst>
                                      </p:cBhvr>
                                      <p:to>
                                        <p:strVal val="visible"/>
                                      </p:to>
                                    </p:set>
                                    <p:anim calcmode="lin" valueType="num">
                                      <p:cBhvr>
                                        <p:cTn id="95" dur="500" fill="hold"/>
                                        <p:tgtEl>
                                          <p:spTgt spid="24"/>
                                        </p:tgtEl>
                                        <p:attrNameLst>
                                          <p:attrName>ppt_w</p:attrName>
                                        </p:attrNameLst>
                                      </p:cBhvr>
                                      <p:tavLst>
                                        <p:tav tm="0">
                                          <p:val>
                                            <p:fltVal val="0"/>
                                          </p:val>
                                        </p:tav>
                                        <p:tav tm="100000">
                                          <p:val>
                                            <p:strVal val="#ppt_w"/>
                                          </p:val>
                                        </p:tav>
                                      </p:tavLst>
                                    </p:anim>
                                    <p:anim calcmode="lin" valueType="num">
                                      <p:cBhvr>
                                        <p:cTn id="96" dur="500" fill="hold"/>
                                        <p:tgtEl>
                                          <p:spTgt spid="24"/>
                                        </p:tgtEl>
                                        <p:attrNameLst>
                                          <p:attrName>ppt_h</p:attrName>
                                        </p:attrNameLst>
                                      </p:cBhvr>
                                      <p:tavLst>
                                        <p:tav tm="0">
                                          <p:val>
                                            <p:fltVal val="0"/>
                                          </p:val>
                                        </p:tav>
                                        <p:tav tm="100000">
                                          <p:val>
                                            <p:strVal val="#ppt_h"/>
                                          </p:val>
                                        </p:tav>
                                      </p:tavLst>
                                    </p:anim>
                                    <p:animEffect transition="in" filter="fade">
                                      <p:cBhvr>
                                        <p:cTn id="97" dur="500"/>
                                        <p:tgtEl>
                                          <p:spTgt spid="24"/>
                                        </p:tgtEl>
                                      </p:cBhvr>
                                    </p:animEffect>
                                  </p:childTnLst>
                                </p:cTn>
                              </p:par>
                            </p:childTnLst>
                          </p:cTn>
                        </p:par>
                        <p:par>
                          <p:cTn id="98" fill="hold">
                            <p:stCondLst>
                              <p:cond delay="9500"/>
                            </p:stCondLst>
                            <p:childTnLst>
                              <p:par>
                                <p:cTn id="99" presetID="22" presetClass="entr" presetSubtype="1" fill="hold" grpId="0" nodeType="afterEffect">
                                  <p:stCondLst>
                                    <p:cond delay="0"/>
                                  </p:stCondLst>
                                  <p:childTnLst>
                                    <p:set>
                                      <p:cBhvr>
                                        <p:cTn id="100" dur="1" fill="hold">
                                          <p:stCondLst>
                                            <p:cond delay="0"/>
                                          </p:stCondLst>
                                        </p:cTn>
                                        <p:tgtEl>
                                          <p:spTgt spid="28"/>
                                        </p:tgtEl>
                                        <p:attrNameLst>
                                          <p:attrName>style.visibility</p:attrName>
                                        </p:attrNameLst>
                                      </p:cBhvr>
                                      <p:to>
                                        <p:strVal val="visible"/>
                                      </p:to>
                                    </p:set>
                                    <p:animEffect transition="in" filter="wipe(up)">
                                      <p:cBhvr>
                                        <p:cTn id="101" dur="500"/>
                                        <p:tgtEl>
                                          <p:spTgt spid="28"/>
                                        </p:tgtEl>
                                      </p:cBhvr>
                                    </p:animEffect>
                                  </p:childTnLst>
                                </p:cTn>
                              </p:par>
                            </p:childTnLst>
                          </p:cTn>
                        </p:par>
                        <p:par>
                          <p:cTn id="102" fill="hold">
                            <p:stCondLst>
                              <p:cond delay="10000"/>
                            </p:stCondLst>
                            <p:childTnLst>
                              <p:par>
                                <p:cTn id="103" presetID="42" presetClass="entr" presetSubtype="0" fill="hold" grpId="0" nodeType="afterEffect">
                                  <p:stCondLst>
                                    <p:cond delay="0"/>
                                  </p:stCondLst>
                                  <p:childTnLst>
                                    <p:set>
                                      <p:cBhvr>
                                        <p:cTn id="104" dur="1" fill="hold">
                                          <p:stCondLst>
                                            <p:cond delay="0"/>
                                          </p:stCondLst>
                                        </p:cTn>
                                        <p:tgtEl>
                                          <p:spTgt spid="34"/>
                                        </p:tgtEl>
                                        <p:attrNameLst>
                                          <p:attrName>style.visibility</p:attrName>
                                        </p:attrNameLst>
                                      </p:cBhvr>
                                      <p:to>
                                        <p:strVal val="visible"/>
                                      </p:to>
                                    </p:set>
                                    <p:animEffect transition="in" filter="fade">
                                      <p:cBhvr>
                                        <p:cTn id="105" dur="1000"/>
                                        <p:tgtEl>
                                          <p:spTgt spid="34"/>
                                        </p:tgtEl>
                                      </p:cBhvr>
                                    </p:animEffect>
                                    <p:anim calcmode="lin" valueType="num">
                                      <p:cBhvr>
                                        <p:cTn id="106" dur="1000" fill="hold"/>
                                        <p:tgtEl>
                                          <p:spTgt spid="34"/>
                                        </p:tgtEl>
                                        <p:attrNameLst>
                                          <p:attrName>ppt_x</p:attrName>
                                        </p:attrNameLst>
                                      </p:cBhvr>
                                      <p:tavLst>
                                        <p:tav tm="0">
                                          <p:val>
                                            <p:strVal val="#ppt_x"/>
                                          </p:val>
                                        </p:tav>
                                        <p:tav tm="100000">
                                          <p:val>
                                            <p:strVal val="#ppt_x"/>
                                          </p:val>
                                        </p:tav>
                                      </p:tavLst>
                                    </p:anim>
                                    <p:anim calcmode="lin" valueType="num">
                                      <p:cBhvr>
                                        <p:cTn id="10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15" grpId="0" animBg="1"/>
      <p:bldP spid="9" grpId="0" animBg="1"/>
      <p:bldP spid="7" grpId="0" animBg="1"/>
      <p:bldP spid="16" grpId="0" animBg="1"/>
      <p:bldP spid="20" grpId="0" animBg="1"/>
      <p:bldP spid="21" grpId="0"/>
      <p:bldP spid="22" grpId="0"/>
      <p:bldP spid="23" grpId="0"/>
      <p:bldP spid="24" grpId="0"/>
      <p:bldP spid="25" grpId="0" animBg="1"/>
      <p:bldP spid="26" grpId="0"/>
      <p:bldP spid="27" grpId="0"/>
      <p:bldP spid="28" grpId="0"/>
      <p:bldP spid="29" grpId="0"/>
      <p:bldP spid="30" grpId="0"/>
      <p:bldP spid="31" grpId="0"/>
      <p:bldP spid="32" grpId="0"/>
      <p:bldP spid="33" grpId="0"/>
      <p:bldP spid="34" grpId="0"/>
      <p:bldP spid="35"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A82FA043-9545-4945-85E8-02C33915EED6}"/>
              </a:ext>
            </a:extLst>
          </p:cNvPr>
          <p:cNvSpPr>
            <a:spLocks noChangeAspect="1"/>
          </p:cNvSpPr>
          <p:nvPr/>
        </p:nvSpPr>
        <p:spPr>
          <a:xfrm>
            <a:off x="2276856" y="164991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74C3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17A16282-6374-43A8-BB1D-80B09FA21266}"/>
              </a:ext>
            </a:extLst>
          </p:cNvPr>
          <p:cNvSpPr>
            <a:spLocks noChangeAspect="1"/>
          </p:cNvSpPr>
          <p:nvPr/>
        </p:nvSpPr>
        <p:spPr>
          <a:xfrm>
            <a:off x="7662672" y="1601087"/>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4A0C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EE9C388B-8D4B-4B43-840E-E31447C24FCB}"/>
              </a:ext>
            </a:extLst>
          </p:cNvPr>
          <p:cNvSpPr/>
          <p:nvPr/>
        </p:nvSpPr>
        <p:spPr>
          <a:xfrm>
            <a:off x="875493" y="2011680"/>
            <a:ext cx="10554507" cy="201168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24C4580-E3D9-475B-AE1E-D42578555F6F}"/>
              </a:ext>
            </a:extLst>
          </p:cNvPr>
          <p:cNvSpPr>
            <a:spLocks noChangeAspect="1"/>
          </p:cNvSpPr>
          <p:nvPr/>
        </p:nvSpPr>
        <p:spPr>
          <a:xfrm>
            <a:off x="7662672" y="3886200"/>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2FA49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90C38F4C-1149-46F0-86B8-DE34638F8A94}"/>
              </a:ext>
            </a:extLst>
          </p:cNvPr>
          <p:cNvSpPr>
            <a:spLocks noChangeAspect="1"/>
          </p:cNvSpPr>
          <p:nvPr/>
        </p:nvSpPr>
        <p:spPr>
          <a:xfrm>
            <a:off x="2276856" y="3892654"/>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CCA12E"/>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a:extLst>
              <a:ext uri="{FF2B5EF4-FFF2-40B4-BE49-F238E27FC236}">
                <a16:creationId xmlns:a16="http://schemas.microsoft.com/office/drawing/2014/main" id="{27F5076A-3FDA-4E1B-AB4D-12EE5BF15371}"/>
              </a:ext>
            </a:extLst>
          </p:cNvPr>
          <p:cNvSpPr/>
          <p:nvPr/>
        </p:nvSpPr>
        <p:spPr>
          <a:xfrm>
            <a:off x="875492" y="4293653"/>
            <a:ext cx="10554507" cy="201168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 name="Group 2">
            <a:extLst>
              <a:ext uri="{FF2B5EF4-FFF2-40B4-BE49-F238E27FC236}">
                <a16:creationId xmlns:a16="http://schemas.microsoft.com/office/drawing/2014/main" id="{568C8D5B-E3B2-4BC3-81C8-62176D7D8F92}"/>
              </a:ext>
            </a:extLst>
          </p:cNvPr>
          <p:cNvGrpSpPr/>
          <p:nvPr/>
        </p:nvGrpSpPr>
        <p:grpSpPr>
          <a:xfrm>
            <a:off x="1000079" y="1642883"/>
            <a:ext cx="1470984" cy="1417707"/>
            <a:chOff x="1000079" y="1642883"/>
            <a:chExt cx="1470984" cy="1417707"/>
          </a:xfrm>
        </p:grpSpPr>
        <p:grpSp>
          <p:nvGrpSpPr>
            <p:cNvPr id="9" name="Group 8">
              <a:extLst>
                <a:ext uri="{FF2B5EF4-FFF2-40B4-BE49-F238E27FC236}">
                  <a16:creationId xmlns:a16="http://schemas.microsoft.com/office/drawing/2014/main" id="{DCC041CA-3C5F-4D7E-BEC6-44D0351ABC9C}"/>
                </a:ext>
              </a:extLst>
            </p:cNvPr>
            <p:cNvGrpSpPr/>
            <p:nvPr/>
          </p:nvGrpSpPr>
          <p:grpSpPr>
            <a:xfrm>
              <a:off x="1000079" y="1642883"/>
              <a:ext cx="1470984" cy="1417707"/>
              <a:chOff x="6430838" y="5440293"/>
              <a:chExt cx="1470984" cy="1417707"/>
            </a:xfrm>
          </p:grpSpPr>
          <p:sp>
            <p:nvSpPr>
              <p:cNvPr id="11" name="Freeform: Shape 10">
                <a:extLst>
                  <a:ext uri="{FF2B5EF4-FFF2-40B4-BE49-F238E27FC236}">
                    <a16:creationId xmlns:a16="http://schemas.microsoft.com/office/drawing/2014/main" id="{407FA775-6FD8-44E5-A53B-0F2220096F1A}"/>
                  </a:ext>
                </a:extLst>
              </p:cNvPr>
              <p:cNvSpPr>
                <a:spLocks noChangeAspect="1"/>
              </p:cNvSpPr>
              <p:nvPr/>
            </p:nvSpPr>
            <p:spPr>
              <a:xfrm>
                <a:off x="6430838" y="544029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FA699"/>
                  </a:gs>
                  <a:gs pos="17000">
                    <a:srgbClr val="EB6053"/>
                  </a:gs>
                  <a:gs pos="0">
                    <a:srgbClr val="D74C3F"/>
                  </a:gs>
                  <a:gs pos="48000">
                    <a:srgbClr val="FF7467"/>
                  </a:gs>
                  <a:gs pos="100000">
                    <a:srgbClr val="FF7467"/>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53FE3478-4928-4EED-A2D2-6E01E8E577F1}"/>
                  </a:ext>
                </a:extLst>
              </p:cNvPr>
              <p:cNvSpPr/>
              <p:nvPr/>
            </p:nvSpPr>
            <p:spPr>
              <a:xfrm>
                <a:off x="6430838" y="5761759"/>
                <a:ext cx="1289783" cy="1096241"/>
              </a:xfrm>
              <a:prstGeom prst="rect">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3" name="Text Box 10">
              <a:extLst>
                <a:ext uri="{FF2B5EF4-FFF2-40B4-BE49-F238E27FC236}">
                  <a16:creationId xmlns:a16="http://schemas.microsoft.com/office/drawing/2014/main" id="{7526560A-27E9-4648-91F6-EAF1F72373A6}"/>
                </a:ext>
              </a:extLst>
            </p:cNvPr>
            <p:cNvSpPr txBox="1">
              <a:spLocks noChangeArrowheads="1"/>
            </p:cNvSpPr>
            <p:nvPr/>
          </p:nvSpPr>
          <p:spPr bwMode="auto">
            <a:xfrm>
              <a:off x="1295568" y="2037552"/>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01</a:t>
              </a:r>
            </a:p>
            <a:p>
              <a:pPr algn="ctr"/>
              <a:r>
                <a:rPr lang="en-US" sz="1000" dirty="0">
                  <a:solidFill>
                    <a:schemeClr val="bg1"/>
                  </a:solidFill>
                </a:rPr>
                <a:t>OPTION</a:t>
              </a:r>
            </a:p>
          </p:txBody>
        </p:sp>
      </p:grpSp>
      <p:grpSp>
        <p:nvGrpSpPr>
          <p:cNvPr id="4" name="Group 3">
            <a:extLst>
              <a:ext uri="{FF2B5EF4-FFF2-40B4-BE49-F238E27FC236}">
                <a16:creationId xmlns:a16="http://schemas.microsoft.com/office/drawing/2014/main" id="{6E9FEABB-F3B7-46C1-8CC3-81A9900368F4}"/>
              </a:ext>
            </a:extLst>
          </p:cNvPr>
          <p:cNvGrpSpPr/>
          <p:nvPr/>
        </p:nvGrpSpPr>
        <p:grpSpPr>
          <a:xfrm>
            <a:off x="6390558" y="1594594"/>
            <a:ext cx="1470984" cy="1417707"/>
            <a:chOff x="6390558" y="1594594"/>
            <a:chExt cx="1470984" cy="1417707"/>
          </a:xfrm>
        </p:grpSpPr>
        <p:grpSp>
          <p:nvGrpSpPr>
            <p:cNvPr id="28" name="Group 27">
              <a:extLst>
                <a:ext uri="{FF2B5EF4-FFF2-40B4-BE49-F238E27FC236}">
                  <a16:creationId xmlns:a16="http://schemas.microsoft.com/office/drawing/2014/main" id="{FD8D4862-3A25-495E-8C45-ACE3BF4FF990}"/>
                </a:ext>
              </a:extLst>
            </p:cNvPr>
            <p:cNvGrpSpPr/>
            <p:nvPr/>
          </p:nvGrpSpPr>
          <p:grpSpPr>
            <a:xfrm>
              <a:off x="6390558" y="1594594"/>
              <a:ext cx="1470984" cy="1417707"/>
              <a:chOff x="7029730" y="4408196"/>
              <a:chExt cx="1470984" cy="1417707"/>
            </a:xfrm>
          </p:grpSpPr>
          <p:sp>
            <p:nvSpPr>
              <p:cNvPr id="30" name="Freeform: Shape 29">
                <a:extLst>
                  <a:ext uri="{FF2B5EF4-FFF2-40B4-BE49-F238E27FC236}">
                    <a16:creationId xmlns:a16="http://schemas.microsoft.com/office/drawing/2014/main" id="{433A6A7A-86EF-4CF1-90EE-B383EACD9333}"/>
                  </a:ext>
                </a:extLst>
              </p:cNvPr>
              <p:cNvSpPr>
                <a:spLocks noChangeAspect="1"/>
              </p:cNvSpPr>
              <p:nvPr/>
            </p:nvSpPr>
            <p:spPr>
              <a:xfrm>
                <a:off x="7029730" y="4408196"/>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7EFAFF"/>
                  </a:gs>
                  <a:gs pos="17000">
                    <a:srgbClr val="38B4D8"/>
                  </a:gs>
                  <a:gs pos="0">
                    <a:srgbClr val="24A0C4"/>
                  </a:gs>
                  <a:gs pos="48000">
                    <a:srgbClr val="4CC8EC"/>
                  </a:gs>
                  <a:gs pos="100000">
                    <a:srgbClr val="4CC8EC"/>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Rectangle 30">
                <a:extLst>
                  <a:ext uri="{FF2B5EF4-FFF2-40B4-BE49-F238E27FC236}">
                    <a16:creationId xmlns:a16="http://schemas.microsoft.com/office/drawing/2014/main" id="{89977A57-088D-4D07-8292-12FC5B0EB57A}"/>
                  </a:ext>
                </a:extLst>
              </p:cNvPr>
              <p:cNvSpPr/>
              <p:nvPr/>
            </p:nvSpPr>
            <p:spPr>
              <a:xfrm>
                <a:off x="7029730" y="4729662"/>
                <a:ext cx="1289783" cy="1096241"/>
              </a:xfrm>
              <a:prstGeom prst="rect">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4" name="Text Box 10">
              <a:extLst>
                <a:ext uri="{FF2B5EF4-FFF2-40B4-BE49-F238E27FC236}">
                  <a16:creationId xmlns:a16="http://schemas.microsoft.com/office/drawing/2014/main" id="{80F54C59-B704-4DAA-A946-2B5D018AC000}"/>
                </a:ext>
              </a:extLst>
            </p:cNvPr>
            <p:cNvSpPr txBox="1">
              <a:spLocks noChangeArrowheads="1"/>
            </p:cNvSpPr>
            <p:nvPr/>
          </p:nvSpPr>
          <p:spPr bwMode="auto">
            <a:xfrm>
              <a:off x="6692549" y="2011680"/>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grpSp>
        <p:nvGrpSpPr>
          <p:cNvPr id="45" name="Group 44">
            <a:extLst>
              <a:ext uri="{FF2B5EF4-FFF2-40B4-BE49-F238E27FC236}">
                <a16:creationId xmlns:a16="http://schemas.microsoft.com/office/drawing/2014/main" id="{CDF711DE-D509-4928-8B1A-47408991A3B1}"/>
              </a:ext>
            </a:extLst>
          </p:cNvPr>
          <p:cNvGrpSpPr/>
          <p:nvPr/>
        </p:nvGrpSpPr>
        <p:grpSpPr>
          <a:xfrm>
            <a:off x="1016940" y="3886200"/>
            <a:ext cx="1470984" cy="1417707"/>
            <a:chOff x="1016940" y="3886200"/>
            <a:chExt cx="1470984" cy="1417707"/>
          </a:xfrm>
        </p:grpSpPr>
        <p:grpSp>
          <p:nvGrpSpPr>
            <p:cNvPr id="22" name="Group 21">
              <a:extLst>
                <a:ext uri="{FF2B5EF4-FFF2-40B4-BE49-F238E27FC236}">
                  <a16:creationId xmlns:a16="http://schemas.microsoft.com/office/drawing/2014/main" id="{AE71846F-44F3-4F3E-96E0-32CB3EB27060}"/>
                </a:ext>
              </a:extLst>
            </p:cNvPr>
            <p:cNvGrpSpPr/>
            <p:nvPr/>
          </p:nvGrpSpPr>
          <p:grpSpPr>
            <a:xfrm>
              <a:off x="1016940" y="3886200"/>
              <a:ext cx="1470984" cy="1417707"/>
              <a:chOff x="7633153" y="3354353"/>
              <a:chExt cx="1470984" cy="1417707"/>
            </a:xfrm>
          </p:grpSpPr>
          <p:sp>
            <p:nvSpPr>
              <p:cNvPr id="24" name="Freeform: Shape 23">
                <a:extLst>
                  <a:ext uri="{FF2B5EF4-FFF2-40B4-BE49-F238E27FC236}">
                    <a16:creationId xmlns:a16="http://schemas.microsoft.com/office/drawing/2014/main" id="{C20C881C-B89B-4AEF-96D6-BCD40BD1A4F5}"/>
                  </a:ext>
                </a:extLst>
              </p:cNvPr>
              <p:cNvSpPr>
                <a:spLocks noChangeAspect="1"/>
              </p:cNvSpPr>
              <p:nvPr/>
            </p:nvSpPr>
            <p:spPr>
              <a:xfrm>
                <a:off x="7633153" y="3354353"/>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FFFF88"/>
                  </a:gs>
                  <a:gs pos="17000">
                    <a:srgbClr val="E0B542"/>
                  </a:gs>
                  <a:gs pos="0">
                    <a:srgbClr val="CCA12E"/>
                  </a:gs>
                  <a:gs pos="48000">
                    <a:srgbClr val="F4C956"/>
                  </a:gs>
                  <a:gs pos="100000">
                    <a:srgbClr val="F4C956"/>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1A25369E-4438-4CF2-95B5-B1CA3BC36A32}"/>
                  </a:ext>
                </a:extLst>
              </p:cNvPr>
              <p:cNvSpPr/>
              <p:nvPr/>
            </p:nvSpPr>
            <p:spPr>
              <a:xfrm>
                <a:off x="7633153" y="3675819"/>
                <a:ext cx="1289783" cy="1096241"/>
              </a:xfrm>
              <a:prstGeom prst="rect">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5" name="Text Box 10">
              <a:extLst>
                <a:ext uri="{FF2B5EF4-FFF2-40B4-BE49-F238E27FC236}">
                  <a16:creationId xmlns:a16="http://schemas.microsoft.com/office/drawing/2014/main" id="{67532BC6-82A3-49E5-9DF4-1E0022B7E094}"/>
                </a:ext>
              </a:extLst>
            </p:cNvPr>
            <p:cNvSpPr txBox="1">
              <a:spLocks noChangeArrowheads="1"/>
            </p:cNvSpPr>
            <p:nvPr/>
          </p:nvSpPr>
          <p:spPr bwMode="auto">
            <a:xfrm>
              <a:off x="1295568" y="4298413"/>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03</a:t>
              </a:r>
            </a:p>
            <a:p>
              <a:pPr algn="ctr"/>
              <a:r>
                <a:rPr lang="en-US" sz="1000" dirty="0">
                  <a:solidFill>
                    <a:schemeClr val="bg1"/>
                  </a:solidFill>
                </a:rPr>
                <a:t>OPTION</a:t>
              </a:r>
            </a:p>
          </p:txBody>
        </p:sp>
      </p:grpSp>
      <p:grpSp>
        <p:nvGrpSpPr>
          <p:cNvPr id="46" name="Group 45">
            <a:extLst>
              <a:ext uri="{FF2B5EF4-FFF2-40B4-BE49-F238E27FC236}">
                <a16:creationId xmlns:a16="http://schemas.microsoft.com/office/drawing/2014/main" id="{DD49DF7A-C1BF-44F8-9139-31D197DAD6EA}"/>
              </a:ext>
            </a:extLst>
          </p:cNvPr>
          <p:cNvGrpSpPr/>
          <p:nvPr/>
        </p:nvGrpSpPr>
        <p:grpSpPr>
          <a:xfrm>
            <a:off x="6422020" y="3890684"/>
            <a:ext cx="1470984" cy="1417707"/>
            <a:chOff x="6422020" y="3890684"/>
            <a:chExt cx="1470984" cy="1417707"/>
          </a:xfrm>
        </p:grpSpPr>
        <p:grpSp>
          <p:nvGrpSpPr>
            <p:cNvPr id="16" name="Group 15">
              <a:extLst>
                <a:ext uri="{FF2B5EF4-FFF2-40B4-BE49-F238E27FC236}">
                  <a16:creationId xmlns:a16="http://schemas.microsoft.com/office/drawing/2014/main" id="{ABD1B063-E56A-4801-B920-3C1EC4AF38B3}"/>
                </a:ext>
              </a:extLst>
            </p:cNvPr>
            <p:cNvGrpSpPr/>
            <p:nvPr/>
          </p:nvGrpSpPr>
          <p:grpSpPr>
            <a:xfrm>
              <a:off x="6422020" y="3890684"/>
              <a:ext cx="1470984" cy="1417707"/>
              <a:chOff x="8248524" y="2385869"/>
              <a:chExt cx="1470984" cy="1417707"/>
            </a:xfrm>
          </p:grpSpPr>
          <p:sp>
            <p:nvSpPr>
              <p:cNvPr id="18" name="Freeform: Shape 17">
                <a:extLst>
                  <a:ext uri="{FF2B5EF4-FFF2-40B4-BE49-F238E27FC236}">
                    <a16:creationId xmlns:a16="http://schemas.microsoft.com/office/drawing/2014/main" id="{4FE7B3CF-BD27-47CF-B6B4-7CBDE5ED48FD}"/>
                  </a:ext>
                </a:extLst>
              </p:cNvPr>
              <p:cNvSpPr>
                <a:spLocks noChangeAspect="1"/>
              </p:cNvSpPr>
              <p:nvPr/>
            </p:nvSpPr>
            <p:spPr>
              <a:xfrm>
                <a:off x="8248524" y="2385869"/>
                <a:ext cx="1470984" cy="410593"/>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89FEF8"/>
                  </a:gs>
                  <a:gs pos="17000">
                    <a:srgbClr val="43B8B2"/>
                  </a:gs>
                  <a:gs pos="0">
                    <a:srgbClr val="2FA49E"/>
                  </a:gs>
                  <a:gs pos="48000">
                    <a:srgbClr val="57CCC6"/>
                  </a:gs>
                  <a:gs pos="100000">
                    <a:srgbClr val="57CCC6"/>
                  </a:gs>
                </a:gsLst>
                <a:lin ang="5400000" scaled="0"/>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610BF6A7-1687-4DD2-8385-6F735C036FA0}"/>
                  </a:ext>
                </a:extLst>
              </p:cNvPr>
              <p:cNvSpPr/>
              <p:nvPr/>
            </p:nvSpPr>
            <p:spPr>
              <a:xfrm>
                <a:off x="8248524" y="2707335"/>
                <a:ext cx="1289783" cy="1096241"/>
              </a:xfrm>
              <a:prstGeom prst="rect">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6" name="Text Box 10">
              <a:extLst>
                <a:ext uri="{FF2B5EF4-FFF2-40B4-BE49-F238E27FC236}">
                  <a16:creationId xmlns:a16="http://schemas.microsoft.com/office/drawing/2014/main" id="{9578627E-DDA1-4E60-AE51-BCDBBC9C1FDF}"/>
                </a:ext>
              </a:extLst>
            </p:cNvPr>
            <p:cNvSpPr txBox="1">
              <a:spLocks noChangeArrowheads="1"/>
            </p:cNvSpPr>
            <p:nvPr/>
          </p:nvSpPr>
          <p:spPr bwMode="auto">
            <a:xfrm>
              <a:off x="6721827" y="4305877"/>
              <a:ext cx="685800" cy="769441"/>
            </a:xfrm>
            <a:prstGeom prst="rect">
              <a:avLst/>
            </a:prstGeom>
            <a:noFill/>
            <a:ln w="9525">
              <a:noFill/>
              <a:miter lim="800000"/>
              <a:headEnd/>
              <a:tailEnd/>
            </a:ln>
          </p:spPr>
          <p:txBody>
            <a:bodyPr wrap="square" lIns="60960" tIns="30480" rIns="60960" bIns="30480">
              <a:spAutoFit/>
            </a:bodyPr>
            <a:lstStyle/>
            <a:p>
              <a:pPr algn="ctr"/>
              <a:r>
                <a:rPr lang="en-US" sz="3600" dirty="0">
                  <a:solidFill>
                    <a:schemeClr val="bg1"/>
                  </a:solidFill>
                  <a:latin typeface="Bernard MT Condensed" panose="02050806060905020404" pitchFamily="18" charset="0"/>
                </a:rPr>
                <a:t>04</a:t>
              </a:r>
            </a:p>
            <a:p>
              <a:pPr algn="ctr"/>
              <a:r>
                <a:rPr lang="en-US" sz="1000" dirty="0">
                  <a:solidFill>
                    <a:schemeClr val="bg1"/>
                  </a:solidFill>
                </a:rPr>
                <a:t>OPTION</a:t>
              </a:r>
            </a:p>
          </p:txBody>
        </p:sp>
      </p:grpSp>
      <p:sp>
        <p:nvSpPr>
          <p:cNvPr id="37" name="Freeform 171">
            <a:extLst>
              <a:ext uri="{FF2B5EF4-FFF2-40B4-BE49-F238E27FC236}">
                <a16:creationId xmlns:a16="http://schemas.microsoft.com/office/drawing/2014/main" id="{0665B23D-DE4E-4160-8C93-9DE96D3F9AFF}"/>
              </a:ext>
            </a:extLst>
          </p:cNvPr>
          <p:cNvSpPr>
            <a:spLocks noChangeAspect="1" noEditPoints="1"/>
          </p:cNvSpPr>
          <p:nvPr/>
        </p:nvSpPr>
        <p:spPr bwMode="auto">
          <a:xfrm>
            <a:off x="1433735" y="3262126"/>
            <a:ext cx="409466"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38" name="Freeform 37">
            <a:extLst>
              <a:ext uri="{FF2B5EF4-FFF2-40B4-BE49-F238E27FC236}">
                <a16:creationId xmlns:a16="http://schemas.microsoft.com/office/drawing/2014/main" id="{7898982C-8094-4CB7-BC14-E005C41A6AD9}"/>
              </a:ext>
            </a:extLst>
          </p:cNvPr>
          <p:cNvSpPr>
            <a:spLocks noChangeAspect="1" noEditPoints="1"/>
          </p:cNvSpPr>
          <p:nvPr/>
        </p:nvSpPr>
        <p:spPr bwMode="auto">
          <a:xfrm>
            <a:off x="6869194" y="3249280"/>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39" name="Freeform 101">
            <a:extLst>
              <a:ext uri="{FF2B5EF4-FFF2-40B4-BE49-F238E27FC236}">
                <a16:creationId xmlns:a16="http://schemas.microsoft.com/office/drawing/2014/main" id="{5A9185F5-0CB2-4580-9F1A-1637EC1981C8}"/>
              </a:ext>
            </a:extLst>
          </p:cNvPr>
          <p:cNvSpPr>
            <a:spLocks noChangeAspect="1" noEditPoints="1"/>
          </p:cNvSpPr>
          <p:nvPr/>
        </p:nvSpPr>
        <p:spPr bwMode="auto">
          <a:xfrm>
            <a:off x="6827892" y="5484580"/>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0" name="Freeform 91">
            <a:extLst>
              <a:ext uri="{FF2B5EF4-FFF2-40B4-BE49-F238E27FC236}">
                <a16:creationId xmlns:a16="http://schemas.microsoft.com/office/drawing/2014/main" id="{B1A6995D-AC97-4FCF-8271-38DB2387DAFD}"/>
              </a:ext>
            </a:extLst>
          </p:cNvPr>
          <p:cNvSpPr>
            <a:spLocks noChangeAspect="1" noEditPoints="1"/>
          </p:cNvSpPr>
          <p:nvPr/>
        </p:nvSpPr>
        <p:spPr bwMode="auto">
          <a:xfrm>
            <a:off x="1455588" y="5484580"/>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TextBox 40">
            <a:extLst>
              <a:ext uri="{FF2B5EF4-FFF2-40B4-BE49-F238E27FC236}">
                <a16:creationId xmlns:a16="http://schemas.microsoft.com/office/drawing/2014/main" id="{2098A958-85D5-4AD1-889C-5CB9ED80ABD5}"/>
              </a:ext>
            </a:extLst>
          </p:cNvPr>
          <p:cNvSpPr txBox="1"/>
          <p:nvPr/>
        </p:nvSpPr>
        <p:spPr>
          <a:xfrm>
            <a:off x="2549257" y="2290226"/>
            <a:ext cx="3633307" cy="1138773"/>
          </a:xfrm>
          <a:prstGeom prst="rect">
            <a:avLst/>
          </a:prstGeom>
          <a:noFill/>
        </p:spPr>
        <p:txBody>
          <a:bodyPr wrap="square" rtlCol="0">
            <a:spAutoFit/>
          </a:bodyPr>
          <a:lstStyle/>
          <a:p>
            <a:r>
              <a:rPr lang="en-US" sz="1400" b="1" dirty="0">
                <a:solidFill>
                  <a:srgbClr val="FF7467"/>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42" name="TextBox 41">
            <a:extLst>
              <a:ext uri="{FF2B5EF4-FFF2-40B4-BE49-F238E27FC236}">
                <a16:creationId xmlns:a16="http://schemas.microsoft.com/office/drawing/2014/main" id="{634FF89F-829F-4897-BC5C-89614B5175F1}"/>
              </a:ext>
            </a:extLst>
          </p:cNvPr>
          <p:cNvSpPr txBox="1"/>
          <p:nvPr/>
        </p:nvSpPr>
        <p:spPr>
          <a:xfrm>
            <a:off x="7849960" y="2288903"/>
            <a:ext cx="3633307" cy="1138773"/>
          </a:xfrm>
          <a:prstGeom prst="rect">
            <a:avLst/>
          </a:prstGeom>
          <a:noFill/>
        </p:spPr>
        <p:txBody>
          <a:bodyPr wrap="square" rtlCol="0">
            <a:spAutoFit/>
          </a:bodyPr>
          <a:lstStyle/>
          <a:p>
            <a:r>
              <a:rPr lang="en-US" sz="1400" b="1" dirty="0">
                <a:solidFill>
                  <a:srgbClr val="4CC8EC"/>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43" name="TextBox 42">
            <a:extLst>
              <a:ext uri="{FF2B5EF4-FFF2-40B4-BE49-F238E27FC236}">
                <a16:creationId xmlns:a16="http://schemas.microsoft.com/office/drawing/2014/main" id="{BC35B91B-6CC9-47AF-A87A-B2276B7EA24C}"/>
              </a:ext>
            </a:extLst>
          </p:cNvPr>
          <p:cNvSpPr txBox="1"/>
          <p:nvPr/>
        </p:nvSpPr>
        <p:spPr>
          <a:xfrm>
            <a:off x="2549257" y="4571438"/>
            <a:ext cx="3633307" cy="1138773"/>
          </a:xfrm>
          <a:prstGeom prst="rect">
            <a:avLst/>
          </a:prstGeom>
          <a:noFill/>
        </p:spPr>
        <p:txBody>
          <a:bodyPr wrap="square" rtlCol="0">
            <a:spAutoFit/>
          </a:bodyPr>
          <a:lstStyle/>
          <a:p>
            <a:r>
              <a:rPr lang="en-US" sz="1400" b="1" dirty="0">
                <a:solidFill>
                  <a:srgbClr val="F4C956"/>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
        <p:nvSpPr>
          <p:cNvPr id="44" name="TextBox 43">
            <a:extLst>
              <a:ext uri="{FF2B5EF4-FFF2-40B4-BE49-F238E27FC236}">
                <a16:creationId xmlns:a16="http://schemas.microsoft.com/office/drawing/2014/main" id="{801186BC-5D8F-44F3-83E9-C37352B4E013}"/>
              </a:ext>
            </a:extLst>
          </p:cNvPr>
          <p:cNvSpPr txBox="1"/>
          <p:nvPr/>
        </p:nvSpPr>
        <p:spPr>
          <a:xfrm>
            <a:off x="7849960" y="4570115"/>
            <a:ext cx="3633307" cy="1138773"/>
          </a:xfrm>
          <a:prstGeom prst="rect">
            <a:avLst/>
          </a:prstGeom>
          <a:noFill/>
        </p:spPr>
        <p:txBody>
          <a:bodyPr wrap="square" rtlCol="0">
            <a:spAutoFit/>
          </a:bodyPr>
          <a:lstStyle/>
          <a:p>
            <a:r>
              <a:rPr lang="en-US" sz="1400" b="1" dirty="0">
                <a:solidFill>
                  <a:srgbClr val="57CCC6"/>
                </a:solidFill>
              </a:rPr>
              <a:t>LOREM IPSUM DOLOR</a:t>
            </a:r>
          </a:p>
          <a:p>
            <a:endParaRPr lang="en-US" sz="2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870449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37"/>
                                        </p:tgtEl>
                                        <p:attrNameLst>
                                          <p:attrName>style.visibility</p:attrName>
                                        </p:attrNameLst>
                                      </p:cBhvr>
                                      <p:to>
                                        <p:strVal val="visible"/>
                                      </p:to>
                                    </p:set>
                                    <p:anim calcmode="lin" valueType="num">
                                      <p:cBhvr>
                                        <p:cTn id="17" dur="500" fill="hold"/>
                                        <p:tgtEl>
                                          <p:spTgt spid="37"/>
                                        </p:tgtEl>
                                        <p:attrNameLst>
                                          <p:attrName>ppt_w</p:attrName>
                                        </p:attrNameLst>
                                      </p:cBhvr>
                                      <p:tavLst>
                                        <p:tav tm="0">
                                          <p:val>
                                            <p:fltVal val="0"/>
                                          </p:val>
                                        </p:tav>
                                        <p:tav tm="100000">
                                          <p:val>
                                            <p:strVal val="#ppt_w"/>
                                          </p:val>
                                        </p:tav>
                                      </p:tavLst>
                                    </p:anim>
                                    <p:anim calcmode="lin" valueType="num">
                                      <p:cBhvr>
                                        <p:cTn id="18" dur="500" fill="hold"/>
                                        <p:tgtEl>
                                          <p:spTgt spid="37"/>
                                        </p:tgtEl>
                                        <p:attrNameLst>
                                          <p:attrName>ppt_h</p:attrName>
                                        </p:attrNameLst>
                                      </p:cBhvr>
                                      <p:tavLst>
                                        <p:tav tm="0">
                                          <p:val>
                                            <p:fltVal val="0"/>
                                          </p:val>
                                        </p:tav>
                                        <p:tav tm="100000">
                                          <p:val>
                                            <p:strVal val="#ppt_h"/>
                                          </p:val>
                                        </p:tav>
                                      </p:tavLst>
                                    </p:anim>
                                    <p:animEffect transition="in" filter="fade">
                                      <p:cBhvr>
                                        <p:cTn id="19" dur="500"/>
                                        <p:tgtEl>
                                          <p:spTgt spid="37"/>
                                        </p:tgtEl>
                                      </p:cBhvr>
                                    </p:animEffect>
                                  </p:childTnLst>
                                </p:cTn>
                              </p:par>
                            </p:childTnLst>
                          </p:cTn>
                        </p:par>
                        <p:par>
                          <p:cTn id="20" fill="hold">
                            <p:stCondLst>
                              <p:cond delay="2000"/>
                            </p:stCondLst>
                            <p:childTnLst>
                              <p:par>
                                <p:cTn id="21" presetID="22" presetClass="entr" presetSubtype="4"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down)">
                                      <p:cBhvr>
                                        <p:cTn id="23" dur="750"/>
                                        <p:tgtEl>
                                          <p:spTgt spid="3"/>
                                        </p:tgtEl>
                                      </p:cBhvr>
                                    </p:animEffect>
                                  </p:childTnLst>
                                </p:cTn>
                              </p:par>
                            </p:childTnLst>
                          </p:cTn>
                        </p:par>
                        <p:par>
                          <p:cTn id="24" fill="hold">
                            <p:stCondLst>
                              <p:cond delay="2750"/>
                            </p:stCondLst>
                            <p:childTnLst>
                              <p:par>
                                <p:cTn id="25" presetID="22" presetClass="entr" presetSubtype="1"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500"/>
                                        <p:tgtEl>
                                          <p:spTgt spid="13"/>
                                        </p:tgtEl>
                                      </p:cBhvr>
                                    </p:animEffect>
                                  </p:childTnLst>
                                </p:cTn>
                              </p:par>
                            </p:childTnLst>
                          </p:cTn>
                        </p:par>
                        <p:par>
                          <p:cTn id="28" fill="hold">
                            <p:stCondLst>
                              <p:cond delay="3250"/>
                            </p:stCondLst>
                            <p:childTnLst>
                              <p:par>
                                <p:cTn id="29" presetID="22" presetClass="entr" presetSubtype="8" fill="hold" grpId="0" nodeType="afterEffect">
                                  <p:stCondLst>
                                    <p:cond delay="0"/>
                                  </p:stCondLst>
                                  <p:childTnLst>
                                    <p:set>
                                      <p:cBhvr>
                                        <p:cTn id="30" dur="1" fill="hold">
                                          <p:stCondLst>
                                            <p:cond delay="0"/>
                                          </p:stCondLst>
                                        </p:cTn>
                                        <p:tgtEl>
                                          <p:spTgt spid="41"/>
                                        </p:tgtEl>
                                        <p:attrNameLst>
                                          <p:attrName>style.visibility</p:attrName>
                                        </p:attrNameLst>
                                      </p:cBhvr>
                                      <p:to>
                                        <p:strVal val="visible"/>
                                      </p:to>
                                    </p:set>
                                    <p:animEffect transition="in" filter="wipe(left)">
                                      <p:cBhvr>
                                        <p:cTn id="31" dur="750"/>
                                        <p:tgtEl>
                                          <p:spTgt spid="41"/>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 calcmode="lin" valueType="num">
                                      <p:cBhvr>
                                        <p:cTn id="35" dur="500" fill="hold"/>
                                        <p:tgtEl>
                                          <p:spTgt spid="38"/>
                                        </p:tgtEl>
                                        <p:attrNameLst>
                                          <p:attrName>ppt_w</p:attrName>
                                        </p:attrNameLst>
                                      </p:cBhvr>
                                      <p:tavLst>
                                        <p:tav tm="0">
                                          <p:val>
                                            <p:fltVal val="0"/>
                                          </p:val>
                                        </p:tav>
                                        <p:tav tm="100000">
                                          <p:val>
                                            <p:strVal val="#ppt_w"/>
                                          </p:val>
                                        </p:tav>
                                      </p:tavLst>
                                    </p:anim>
                                    <p:anim calcmode="lin" valueType="num">
                                      <p:cBhvr>
                                        <p:cTn id="36" dur="500" fill="hold"/>
                                        <p:tgtEl>
                                          <p:spTgt spid="38"/>
                                        </p:tgtEl>
                                        <p:attrNameLst>
                                          <p:attrName>ppt_h</p:attrName>
                                        </p:attrNameLst>
                                      </p:cBhvr>
                                      <p:tavLst>
                                        <p:tav tm="0">
                                          <p:val>
                                            <p:fltVal val="0"/>
                                          </p:val>
                                        </p:tav>
                                        <p:tav tm="100000">
                                          <p:val>
                                            <p:strVal val="#ppt_h"/>
                                          </p:val>
                                        </p:tav>
                                      </p:tavLst>
                                    </p:anim>
                                    <p:animEffect transition="in" filter="fade">
                                      <p:cBhvr>
                                        <p:cTn id="37" dur="500"/>
                                        <p:tgtEl>
                                          <p:spTgt spid="38"/>
                                        </p:tgtEl>
                                      </p:cBhvr>
                                    </p:animEffect>
                                  </p:childTnLst>
                                </p:cTn>
                              </p:par>
                            </p:childTnLst>
                          </p:cTn>
                        </p:par>
                        <p:par>
                          <p:cTn id="38" fill="hold">
                            <p:stCondLst>
                              <p:cond delay="4500"/>
                            </p:stCondLst>
                            <p:childTnLst>
                              <p:par>
                                <p:cTn id="39" presetID="22" presetClass="entr" presetSubtype="4" fill="hold" nodeType="afterEffect">
                                  <p:stCondLst>
                                    <p:cond delay="0"/>
                                  </p:stCondLst>
                                  <p:childTnLst>
                                    <p:set>
                                      <p:cBhvr>
                                        <p:cTn id="40" dur="1" fill="hold">
                                          <p:stCondLst>
                                            <p:cond delay="0"/>
                                          </p:stCondLst>
                                        </p:cTn>
                                        <p:tgtEl>
                                          <p:spTgt spid="4"/>
                                        </p:tgtEl>
                                        <p:attrNameLst>
                                          <p:attrName>style.visibility</p:attrName>
                                        </p:attrNameLst>
                                      </p:cBhvr>
                                      <p:to>
                                        <p:strVal val="visible"/>
                                      </p:to>
                                    </p:set>
                                    <p:animEffect transition="in" filter="wipe(down)">
                                      <p:cBhvr>
                                        <p:cTn id="41" dur="750"/>
                                        <p:tgtEl>
                                          <p:spTgt spid="4"/>
                                        </p:tgtEl>
                                      </p:cBhvr>
                                    </p:animEffect>
                                  </p:childTnLst>
                                </p:cTn>
                              </p:par>
                            </p:childTnLst>
                          </p:cTn>
                        </p:par>
                        <p:par>
                          <p:cTn id="42" fill="hold">
                            <p:stCondLst>
                              <p:cond delay="5250"/>
                            </p:stCondLst>
                            <p:childTnLst>
                              <p:par>
                                <p:cTn id="43" presetID="22" presetClass="entr" presetSubtype="1" fill="hold" grpId="0" nodeType="afterEffect">
                                  <p:stCondLst>
                                    <p:cond delay="0"/>
                                  </p:stCondLst>
                                  <p:childTnLst>
                                    <p:set>
                                      <p:cBhvr>
                                        <p:cTn id="44" dur="1" fill="hold">
                                          <p:stCondLst>
                                            <p:cond delay="0"/>
                                          </p:stCondLst>
                                        </p:cTn>
                                        <p:tgtEl>
                                          <p:spTgt spid="26"/>
                                        </p:tgtEl>
                                        <p:attrNameLst>
                                          <p:attrName>style.visibility</p:attrName>
                                        </p:attrNameLst>
                                      </p:cBhvr>
                                      <p:to>
                                        <p:strVal val="visible"/>
                                      </p:to>
                                    </p:set>
                                    <p:animEffect transition="in" filter="wipe(up)">
                                      <p:cBhvr>
                                        <p:cTn id="45" dur="500"/>
                                        <p:tgtEl>
                                          <p:spTgt spid="26"/>
                                        </p:tgtEl>
                                      </p:cBhvr>
                                    </p:animEffect>
                                  </p:childTnLst>
                                </p:cTn>
                              </p:par>
                            </p:childTnLst>
                          </p:cTn>
                        </p:par>
                        <p:par>
                          <p:cTn id="46" fill="hold">
                            <p:stCondLst>
                              <p:cond delay="5750"/>
                            </p:stCondLst>
                            <p:childTnLst>
                              <p:par>
                                <p:cTn id="47" presetID="22" presetClass="entr" presetSubtype="8"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Effect transition="in" filter="wipe(left)">
                                      <p:cBhvr>
                                        <p:cTn id="49" dur="750"/>
                                        <p:tgtEl>
                                          <p:spTgt spid="42"/>
                                        </p:tgtEl>
                                      </p:cBhvr>
                                    </p:animEffect>
                                  </p:childTnLst>
                                </p:cTn>
                              </p:par>
                            </p:childTnLst>
                          </p:cTn>
                        </p:par>
                        <p:par>
                          <p:cTn id="50" fill="hold">
                            <p:stCondLst>
                              <p:cond delay="6500"/>
                            </p:stCondLst>
                            <p:childTnLst>
                              <p:par>
                                <p:cTn id="51" presetID="42" presetClass="entr" presetSubtype="0" fill="hold" grpId="0" nodeType="afterEffect">
                                  <p:stCondLst>
                                    <p:cond delay="0"/>
                                  </p:stCondLst>
                                  <p:childTnLst>
                                    <p:set>
                                      <p:cBhvr>
                                        <p:cTn id="52" dur="1" fill="hold">
                                          <p:stCondLst>
                                            <p:cond delay="0"/>
                                          </p:stCondLst>
                                        </p:cTn>
                                        <p:tgtEl>
                                          <p:spTgt spid="32"/>
                                        </p:tgtEl>
                                        <p:attrNameLst>
                                          <p:attrName>style.visibility</p:attrName>
                                        </p:attrNameLst>
                                      </p:cBhvr>
                                      <p:to>
                                        <p:strVal val="visible"/>
                                      </p:to>
                                    </p:set>
                                    <p:animEffect transition="in" filter="fade">
                                      <p:cBhvr>
                                        <p:cTn id="53" dur="1000"/>
                                        <p:tgtEl>
                                          <p:spTgt spid="32"/>
                                        </p:tgtEl>
                                      </p:cBhvr>
                                    </p:animEffect>
                                    <p:anim calcmode="lin" valueType="num">
                                      <p:cBhvr>
                                        <p:cTn id="54" dur="1000" fill="hold"/>
                                        <p:tgtEl>
                                          <p:spTgt spid="32"/>
                                        </p:tgtEl>
                                        <p:attrNameLst>
                                          <p:attrName>ppt_x</p:attrName>
                                        </p:attrNameLst>
                                      </p:cBhvr>
                                      <p:tavLst>
                                        <p:tav tm="0">
                                          <p:val>
                                            <p:strVal val="#ppt_x"/>
                                          </p:val>
                                        </p:tav>
                                        <p:tav tm="100000">
                                          <p:val>
                                            <p:strVal val="#ppt_x"/>
                                          </p:val>
                                        </p:tav>
                                      </p:tavLst>
                                    </p:anim>
                                    <p:anim calcmode="lin" valueType="num">
                                      <p:cBhvr>
                                        <p:cTn id="55" dur="1000" fill="hold"/>
                                        <p:tgtEl>
                                          <p:spTgt spid="32"/>
                                        </p:tgtEl>
                                        <p:attrNameLst>
                                          <p:attrName>ppt_y</p:attrName>
                                        </p:attrNameLst>
                                      </p:cBhvr>
                                      <p:tavLst>
                                        <p:tav tm="0">
                                          <p:val>
                                            <p:strVal val="#ppt_y+.1"/>
                                          </p:val>
                                        </p:tav>
                                        <p:tav tm="100000">
                                          <p:val>
                                            <p:strVal val="#ppt_y"/>
                                          </p:val>
                                        </p:tav>
                                      </p:tavLst>
                                    </p:anim>
                                  </p:childTnLst>
                                </p:cTn>
                              </p:par>
                            </p:childTnLst>
                          </p:cTn>
                        </p:par>
                        <p:par>
                          <p:cTn id="56" fill="hold">
                            <p:stCondLst>
                              <p:cond delay="7500"/>
                            </p:stCondLst>
                            <p:childTnLst>
                              <p:par>
                                <p:cTn id="57" presetID="53" presetClass="entr" presetSubtype="16" fill="hold" grpId="0" nodeType="afterEffect">
                                  <p:stCondLst>
                                    <p:cond delay="0"/>
                                  </p:stCondLst>
                                  <p:childTnLst>
                                    <p:set>
                                      <p:cBhvr>
                                        <p:cTn id="58" dur="1" fill="hold">
                                          <p:stCondLst>
                                            <p:cond delay="0"/>
                                          </p:stCondLst>
                                        </p:cTn>
                                        <p:tgtEl>
                                          <p:spTgt spid="40"/>
                                        </p:tgtEl>
                                        <p:attrNameLst>
                                          <p:attrName>style.visibility</p:attrName>
                                        </p:attrNameLst>
                                      </p:cBhvr>
                                      <p:to>
                                        <p:strVal val="visible"/>
                                      </p:to>
                                    </p:set>
                                    <p:anim calcmode="lin" valueType="num">
                                      <p:cBhvr>
                                        <p:cTn id="59" dur="500" fill="hold"/>
                                        <p:tgtEl>
                                          <p:spTgt spid="40"/>
                                        </p:tgtEl>
                                        <p:attrNameLst>
                                          <p:attrName>ppt_w</p:attrName>
                                        </p:attrNameLst>
                                      </p:cBhvr>
                                      <p:tavLst>
                                        <p:tav tm="0">
                                          <p:val>
                                            <p:fltVal val="0"/>
                                          </p:val>
                                        </p:tav>
                                        <p:tav tm="100000">
                                          <p:val>
                                            <p:strVal val="#ppt_w"/>
                                          </p:val>
                                        </p:tav>
                                      </p:tavLst>
                                    </p:anim>
                                    <p:anim calcmode="lin" valueType="num">
                                      <p:cBhvr>
                                        <p:cTn id="60" dur="500" fill="hold"/>
                                        <p:tgtEl>
                                          <p:spTgt spid="40"/>
                                        </p:tgtEl>
                                        <p:attrNameLst>
                                          <p:attrName>ppt_h</p:attrName>
                                        </p:attrNameLst>
                                      </p:cBhvr>
                                      <p:tavLst>
                                        <p:tav tm="0">
                                          <p:val>
                                            <p:fltVal val="0"/>
                                          </p:val>
                                        </p:tav>
                                        <p:tav tm="100000">
                                          <p:val>
                                            <p:strVal val="#ppt_h"/>
                                          </p:val>
                                        </p:tav>
                                      </p:tavLst>
                                    </p:anim>
                                    <p:animEffect transition="in" filter="fade">
                                      <p:cBhvr>
                                        <p:cTn id="61" dur="500"/>
                                        <p:tgtEl>
                                          <p:spTgt spid="40"/>
                                        </p:tgtEl>
                                      </p:cBhvr>
                                    </p:animEffect>
                                  </p:childTnLst>
                                </p:cTn>
                              </p:par>
                            </p:childTnLst>
                          </p:cTn>
                        </p:par>
                        <p:par>
                          <p:cTn id="62" fill="hold">
                            <p:stCondLst>
                              <p:cond delay="8000"/>
                            </p:stCondLst>
                            <p:childTnLst>
                              <p:par>
                                <p:cTn id="63" presetID="22" presetClass="entr" presetSubtype="4" fill="hold" nodeType="after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wipe(down)">
                                      <p:cBhvr>
                                        <p:cTn id="65" dur="750"/>
                                        <p:tgtEl>
                                          <p:spTgt spid="45"/>
                                        </p:tgtEl>
                                      </p:cBhvr>
                                    </p:animEffect>
                                  </p:childTnLst>
                                </p:cTn>
                              </p:par>
                            </p:childTnLst>
                          </p:cTn>
                        </p:par>
                        <p:par>
                          <p:cTn id="66" fill="hold">
                            <p:stCondLst>
                              <p:cond delay="8750"/>
                            </p:stCondLst>
                            <p:childTnLst>
                              <p:par>
                                <p:cTn id="67" presetID="22" presetClass="entr" presetSubtype="1" fill="hold" grpId="0" nodeType="afterEffect">
                                  <p:stCondLst>
                                    <p:cond delay="0"/>
                                  </p:stCondLst>
                                  <p:childTnLst>
                                    <p:set>
                                      <p:cBhvr>
                                        <p:cTn id="68" dur="1" fill="hold">
                                          <p:stCondLst>
                                            <p:cond delay="0"/>
                                          </p:stCondLst>
                                        </p:cTn>
                                        <p:tgtEl>
                                          <p:spTgt spid="20"/>
                                        </p:tgtEl>
                                        <p:attrNameLst>
                                          <p:attrName>style.visibility</p:attrName>
                                        </p:attrNameLst>
                                      </p:cBhvr>
                                      <p:to>
                                        <p:strVal val="visible"/>
                                      </p:to>
                                    </p:set>
                                    <p:animEffect transition="in" filter="wipe(up)">
                                      <p:cBhvr>
                                        <p:cTn id="69" dur="500"/>
                                        <p:tgtEl>
                                          <p:spTgt spid="20"/>
                                        </p:tgtEl>
                                      </p:cBhvr>
                                    </p:animEffect>
                                  </p:childTnLst>
                                </p:cTn>
                              </p:par>
                            </p:childTnLst>
                          </p:cTn>
                        </p:par>
                        <p:par>
                          <p:cTn id="70" fill="hold">
                            <p:stCondLst>
                              <p:cond delay="9250"/>
                            </p:stCondLst>
                            <p:childTnLst>
                              <p:par>
                                <p:cTn id="71" presetID="22" presetClass="entr" presetSubtype="8" fill="hold" grpId="0" nodeType="afterEffect">
                                  <p:stCondLst>
                                    <p:cond delay="0"/>
                                  </p:stCondLst>
                                  <p:childTnLst>
                                    <p:set>
                                      <p:cBhvr>
                                        <p:cTn id="72" dur="1" fill="hold">
                                          <p:stCondLst>
                                            <p:cond delay="0"/>
                                          </p:stCondLst>
                                        </p:cTn>
                                        <p:tgtEl>
                                          <p:spTgt spid="43"/>
                                        </p:tgtEl>
                                        <p:attrNameLst>
                                          <p:attrName>style.visibility</p:attrName>
                                        </p:attrNameLst>
                                      </p:cBhvr>
                                      <p:to>
                                        <p:strVal val="visible"/>
                                      </p:to>
                                    </p:set>
                                    <p:animEffect transition="in" filter="wipe(left)">
                                      <p:cBhvr>
                                        <p:cTn id="73" dur="750"/>
                                        <p:tgtEl>
                                          <p:spTgt spid="43"/>
                                        </p:tgtEl>
                                      </p:cBhvr>
                                    </p:animEffect>
                                  </p:childTnLst>
                                </p:cTn>
                              </p:par>
                            </p:childTnLst>
                          </p:cTn>
                        </p:par>
                        <p:par>
                          <p:cTn id="74" fill="hold">
                            <p:stCondLst>
                              <p:cond delay="10000"/>
                            </p:stCondLst>
                            <p:childTnLst>
                              <p:par>
                                <p:cTn id="75" presetID="53" presetClass="entr" presetSubtype="16"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 calcmode="lin" valueType="num">
                                      <p:cBhvr>
                                        <p:cTn id="77" dur="500" fill="hold"/>
                                        <p:tgtEl>
                                          <p:spTgt spid="39"/>
                                        </p:tgtEl>
                                        <p:attrNameLst>
                                          <p:attrName>ppt_w</p:attrName>
                                        </p:attrNameLst>
                                      </p:cBhvr>
                                      <p:tavLst>
                                        <p:tav tm="0">
                                          <p:val>
                                            <p:fltVal val="0"/>
                                          </p:val>
                                        </p:tav>
                                        <p:tav tm="100000">
                                          <p:val>
                                            <p:strVal val="#ppt_w"/>
                                          </p:val>
                                        </p:tav>
                                      </p:tavLst>
                                    </p:anim>
                                    <p:anim calcmode="lin" valueType="num">
                                      <p:cBhvr>
                                        <p:cTn id="78" dur="500" fill="hold"/>
                                        <p:tgtEl>
                                          <p:spTgt spid="39"/>
                                        </p:tgtEl>
                                        <p:attrNameLst>
                                          <p:attrName>ppt_h</p:attrName>
                                        </p:attrNameLst>
                                      </p:cBhvr>
                                      <p:tavLst>
                                        <p:tav tm="0">
                                          <p:val>
                                            <p:fltVal val="0"/>
                                          </p:val>
                                        </p:tav>
                                        <p:tav tm="100000">
                                          <p:val>
                                            <p:strVal val="#ppt_h"/>
                                          </p:val>
                                        </p:tav>
                                      </p:tavLst>
                                    </p:anim>
                                    <p:animEffect transition="in" filter="fade">
                                      <p:cBhvr>
                                        <p:cTn id="79" dur="500"/>
                                        <p:tgtEl>
                                          <p:spTgt spid="39"/>
                                        </p:tgtEl>
                                      </p:cBhvr>
                                    </p:animEffect>
                                  </p:childTnLst>
                                </p:cTn>
                              </p:par>
                            </p:childTnLst>
                          </p:cTn>
                        </p:par>
                        <p:par>
                          <p:cTn id="80" fill="hold">
                            <p:stCondLst>
                              <p:cond delay="10500"/>
                            </p:stCondLst>
                            <p:childTnLst>
                              <p:par>
                                <p:cTn id="81" presetID="22" presetClass="entr" presetSubtype="4" fill="hold" nodeType="afterEffect">
                                  <p:stCondLst>
                                    <p:cond delay="0"/>
                                  </p:stCondLst>
                                  <p:childTnLst>
                                    <p:set>
                                      <p:cBhvr>
                                        <p:cTn id="82" dur="1" fill="hold">
                                          <p:stCondLst>
                                            <p:cond delay="0"/>
                                          </p:stCondLst>
                                        </p:cTn>
                                        <p:tgtEl>
                                          <p:spTgt spid="46"/>
                                        </p:tgtEl>
                                        <p:attrNameLst>
                                          <p:attrName>style.visibility</p:attrName>
                                        </p:attrNameLst>
                                      </p:cBhvr>
                                      <p:to>
                                        <p:strVal val="visible"/>
                                      </p:to>
                                    </p:set>
                                    <p:animEffect transition="in" filter="wipe(down)">
                                      <p:cBhvr>
                                        <p:cTn id="83" dur="750"/>
                                        <p:tgtEl>
                                          <p:spTgt spid="46"/>
                                        </p:tgtEl>
                                      </p:cBhvr>
                                    </p:animEffect>
                                  </p:childTnLst>
                                </p:cTn>
                              </p:par>
                            </p:childTnLst>
                          </p:cTn>
                        </p:par>
                        <p:par>
                          <p:cTn id="84" fill="hold">
                            <p:stCondLst>
                              <p:cond delay="11250"/>
                            </p:stCondLst>
                            <p:childTnLst>
                              <p:par>
                                <p:cTn id="85" presetID="22" presetClass="entr" presetSubtype="1" fill="hold" grpId="0" nodeType="afterEffect">
                                  <p:stCondLst>
                                    <p:cond delay="0"/>
                                  </p:stCondLst>
                                  <p:childTnLst>
                                    <p:set>
                                      <p:cBhvr>
                                        <p:cTn id="86" dur="1" fill="hold">
                                          <p:stCondLst>
                                            <p:cond delay="0"/>
                                          </p:stCondLst>
                                        </p:cTn>
                                        <p:tgtEl>
                                          <p:spTgt spid="14"/>
                                        </p:tgtEl>
                                        <p:attrNameLst>
                                          <p:attrName>style.visibility</p:attrName>
                                        </p:attrNameLst>
                                      </p:cBhvr>
                                      <p:to>
                                        <p:strVal val="visible"/>
                                      </p:to>
                                    </p:set>
                                    <p:animEffect transition="in" filter="wipe(up)">
                                      <p:cBhvr>
                                        <p:cTn id="87" dur="500"/>
                                        <p:tgtEl>
                                          <p:spTgt spid="14"/>
                                        </p:tgtEl>
                                      </p:cBhvr>
                                    </p:animEffect>
                                  </p:childTnLst>
                                </p:cTn>
                              </p:par>
                            </p:childTnLst>
                          </p:cTn>
                        </p:par>
                        <p:par>
                          <p:cTn id="88" fill="hold">
                            <p:stCondLst>
                              <p:cond delay="11750"/>
                            </p:stCondLst>
                            <p:childTnLst>
                              <p:par>
                                <p:cTn id="89" presetID="22" presetClass="entr" presetSubtype="8" fill="hold" grpId="0" nodeType="afterEffect">
                                  <p:stCondLst>
                                    <p:cond delay="0"/>
                                  </p:stCondLst>
                                  <p:childTnLst>
                                    <p:set>
                                      <p:cBhvr>
                                        <p:cTn id="90" dur="1" fill="hold">
                                          <p:stCondLst>
                                            <p:cond delay="0"/>
                                          </p:stCondLst>
                                        </p:cTn>
                                        <p:tgtEl>
                                          <p:spTgt spid="44"/>
                                        </p:tgtEl>
                                        <p:attrNameLst>
                                          <p:attrName>style.visibility</p:attrName>
                                        </p:attrNameLst>
                                      </p:cBhvr>
                                      <p:to>
                                        <p:strVal val="visible"/>
                                      </p:to>
                                    </p:set>
                                    <p:animEffect transition="in" filter="wipe(left)">
                                      <p:cBhvr>
                                        <p:cTn id="91" dur="75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26" grpId="0" animBg="1"/>
      <p:bldP spid="2" grpId="0" animBg="1"/>
      <p:bldP spid="14" grpId="0" animBg="1"/>
      <p:bldP spid="20" grpId="0" animBg="1"/>
      <p:bldP spid="32" grpId="0" animBg="1"/>
      <p:bldP spid="37" grpId="0" animBg="1"/>
      <p:bldP spid="38" grpId="0" animBg="1"/>
      <p:bldP spid="39" grpId="0" animBg="1"/>
      <p:bldP spid="40" grpId="0" animBg="1"/>
      <p:bldP spid="41" grpId="0"/>
      <p:bldP spid="42" grpId="0"/>
      <p:bldP spid="43" grpId="0"/>
      <p:bldP spid="44"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14557AFC-EA7A-4609-978B-B1B7B37E203D}"/>
              </a:ext>
            </a:extLst>
          </p:cNvPr>
          <p:cNvSpPr/>
          <p:nvPr/>
        </p:nvSpPr>
        <p:spPr>
          <a:xfrm>
            <a:off x="609600" y="3276600"/>
            <a:ext cx="6019800" cy="2667000"/>
          </a:xfrm>
          <a:prstGeom prst="rect">
            <a:avLst/>
          </a:prstGeom>
          <a:blipFill>
            <a:blip r:embed="rId3"/>
            <a:stretch>
              <a:fillRect/>
            </a:stretch>
          </a:blip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Chevron 2">
            <a:extLst>
              <a:ext uri="{FF2B5EF4-FFF2-40B4-BE49-F238E27FC236}">
                <a16:creationId xmlns:a16="http://schemas.microsoft.com/office/drawing/2014/main" id="{8B5B52ED-54D3-4D94-9110-64DBCB807AFE}"/>
              </a:ext>
            </a:extLst>
          </p:cNvPr>
          <p:cNvSpPr/>
          <p:nvPr/>
        </p:nvSpPr>
        <p:spPr>
          <a:xfrm>
            <a:off x="609600" y="2209800"/>
            <a:ext cx="457200" cy="838200"/>
          </a:xfrm>
          <a:prstGeom prst="chevron">
            <a:avLst/>
          </a:prstGeom>
          <a:solidFill>
            <a:srgbClr val="FF746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8" name="Arrow: Chevron 7">
            <a:extLst>
              <a:ext uri="{FF2B5EF4-FFF2-40B4-BE49-F238E27FC236}">
                <a16:creationId xmlns:a16="http://schemas.microsoft.com/office/drawing/2014/main" id="{C469408A-DA93-46A1-B15B-C04C348BF9D4}"/>
              </a:ext>
            </a:extLst>
          </p:cNvPr>
          <p:cNvSpPr/>
          <p:nvPr/>
        </p:nvSpPr>
        <p:spPr>
          <a:xfrm>
            <a:off x="974651" y="2209800"/>
            <a:ext cx="457200" cy="838200"/>
          </a:xfrm>
          <a:prstGeom prst="chevron">
            <a:avLst/>
          </a:prstGeom>
          <a:solidFill>
            <a:srgbClr val="4CC8E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9" name="TextBox 8">
            <a:extLst>
              <a:ext uri="{FF2B5EF4-FFF2-40B4-BE49-F238E27FC236}">
                <a16:creationId xmlns:a16="http://schemas.microsoft.com/office/drawing/2014/main" id="{12DA337D-CF95-4572-BDC1-98F96FE511E1}"/>
              </a:ext>
            </a:extLst>
          </p:cNvPr>
          <p:cNvSpPr txBox="1"/>
          <p:nvPr/>
        </p:nvSpPr>
        <p:spPr>
          <a:xfrm>
            <a:off x="1485473" y="2053778"/>
            <a:ext cx="5508978" cy="109260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 consectetur adipiscing elit, sed do eiusmod tempor incididunt ut labore et dolore magna aliqua. </a:t>
            </a:r>
          </a:p>
        </p:txBody>
      </p:sp>
      <p:sp>
        <p:nvSpPr>
          <p:cNvPr id="10" name="TextBox 9">
            <a:extLst>
              <a:ext uri="{FF2B5EF4-FFF2-40B4-BE49-F238E27FC236}">
                <a16:creationId xmlns:a16="http://schemas.microsoft.com/office/drawing/2014/main" id="{95F0197D-C4B2-46EC-A002-2240B1DD51E3}"/>
              </a:ext>
            </a:extLst>
          </p:cNvPr>
          <p:cNvSpPr txBox="1"/>
          <p:nvPr/>
        </p:nvSpPr>
        <p:spPr>
          <a:xfrm>
            <a:off x="457200" y="1519568"/>
            <a:ext cx="6114714" cy="553998"/>
          </a:xfrm>
          <a:prstGeom prst="rect">
            <a:avLst/>
          </a:prstGeom>
          <a:noFill/>
        </p:spPr>
        <p:txBody>
          <a:bodyPr wrap="square" rtlCol="0">
            <a:spAutoFit/>
          </a:bodyPr>
          <a:lstStyle/>
          <a:p>
            <a:r>
              <a:rPr lang="en-US" sz="3000" b="1" dirty="0">
                <a:solidFill>
                  <a:schemeClr val="bg1"/>
                </a:solidFill>
                <a:latin typeface="Candara" panose="020E0502030303020204" pitchFamily="34" charset="0"/>
              </a:rPr>
              <a:t>LOREM IPSUM DOLOR</a:t>
            </a:r>
          </a:p>
        </p:txBody>
      </p:sp>
      <p:sp>
        <p:nvSpPr>
          <p:cNvPr id="11" name="TextBox 10">
            <a:extLst>
              <a:ext uri="{FF2B5EF4-FFF2-40B4-BE49-F238E27FC236}">
                <a16:creationId xmlns:a16="http://schemas.microsoft.com/office/drawing/2014/main" id="{5D874F62-E992-4AA2-B639-54B9384D6EEF}"/>
              </a:ext>
            </a:extLst>
          </p:cNvPr>
          <p:cNvSpPr txBox="1"/>
          <p:nvPr/>
        </p:nvSpPr>
        <p:spPr>
          <a:xfrm>
            <a:off x="6934200" y="5107466"/>
            <a:ext cx="4830531" cy="147732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Lorem ipsum dolor sit amet.</a:t>
            </a:r>
          </a:p>
          <a:p>
            <a:pPr defTabSz="1219170">
              <a:spcBef>
                <a:spcPct val="20000"/>
              </a:spcBef>
              <a:defRPr/>
            </a:pPr>
            <a:endParaRPr lang="en-US" sz="300" dirty="0">
              <a:solidFill>
                <a:schemeClr val="bg1"/>
              </a:solidFill>
              <a:latin typeface="Candara" panose="020E0502030303020204" pitchFamily="34" charset="0"/>
            </a:endParaRP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 name="Oval 3">
            <a:extLst>
              <a:ext uri="{FF2B5EF4-FFF2-40B4-BE49-F238E27FC236}">
                <a16:creationId xmlns:a16="http://schemas.microsoft.com/office/drawing/2014/main" id="{484621F3-BE59-40EF-8314-5A96FFF1729C}"/>
              </a:ext>
            </a:extLst>
          </p:cNvPr>
          <p:cNvSpPr>
            <a:spLocks noChangeAspect="1"/>
          </p:cNvSpPr>
          <p:nvPr/>
        </p:nvSpPr>
        <p:spPr>
          <a:xfrm>
            <a:off x="8663665" y="3423007"/>
            <a:ext cx="1371600" cy="1371600"/>
          </a:xfrm>
          <a:prstGeom prst="ellipse">
            <a:avLst/>
          </a:prstGeom>
          <a:solidFill>
            <a:schemeClr val="tx1">
              <a:alpha val="70000"/>
            </a:schemeClr>
          </a:soli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B48A5AB2-DCAF-463A-892B-A48E04956FAD}"/>
              </a:ext>
            </a:extLst>
          </p:cNvPr>
          <p:cNvSpPr>
            <a:spLocks noChangeAspect="1"/>
          </p:cNvSpPr>
          <p:nvPr/>
        </p:nvSpPr>
        <p:spPr>
          <a:xfrm>
            <a:off x="7659825" y="1893827"/>
            <a:ext cx="1097280" cy="1097280"/>
          </a:xfrm>
          <a:prstGeom prst="ellipse">
            <a:avLst/>
          </a:prstGeom>
          <a:solidFill>
            <a:srgbClr val="FF7467"/>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 Box 10">
            <a:extLst>
              <a:ext uri="{FF2B5EF4-FFF2-40B4-BE49-F238E27FC236}">
                <a16:creationId xmlns:a16="http://schemas.microsoft.com/office/drawing/2014/main" id="{0F8612CB-9D60-44B7-98A7-EA671A8F9F52}"/>
              </a:ext>
            </a:extLst>
          </p:cNvPr>
          <p:cNvSpPr txBox="1">
            <a:spLocks noChangeArrowheads="1"/>
          </p:cNvSpPr>
          <p:nvPr/>
        </p:nvSpPr>
        <p:spPr bwMode="auto">
          <a:xfrm>
            <a:off x="7865565" y="198211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01</a:t>
            </a:r>
          </a:p>
          <a:p>
            <a:pPr algn="ctr"/>
            <a:r>
              <a:rPr lang="en-US" sz="1000" dirty="0">
                <a:solidFill>
                  <a:schemeClr val="bg1"/>
                </a:solidFill>
              </a:rPr>
              <a:t>OPTION</a:t>
            </a:r>
          </a:p>
        </p:txBody>
      </p:sp>
      <p:sp>
        <p:nvSpPr>
          <p:cNvPr id="15" name="Oval 14">
            <a:extLst>
              <a:ext uri="{FF2B5EF4-FFF2-40B4-BE49-F238E27FC236}">
                <a16:creationId xmlns:a16="http://schemas.microsoft.com/office/drawing/2014/main" id="{A36B7471-40AB-4A4B-B8F2-88558C8235C3}"/>
              </a:ext>
            </a:extLst>
          </p:cNvPr>
          <p:cNvSpPr>
            <a:spLocks noChangeAspect="1"/>
          </p:cNvSpPr>
          <p:nvPr/>
        </p:nvSpPr>
        <p:spPr>
          <a:xfrm>
            <a:off x="9753600" y="1837332"/>
            <a:ext cx="1097280" cy="1097280"/>
          </a:xfrm>
          <a:prstGeom prst="ellipse">
            <a:avLst/>
          </a:prstGeom>
          <a:solidFill>
            <a:srgbClr val="4CC8EC"/>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 Box 10">
            <a:extLst>
              <a:ext uri="{FF2B5EF4-FFF2-40B4-BE49-F238E27FC236}">
                <a16:creationId xmlns:a16="http://schemas.microsoft.com/office/drawing/2014/main" id="{AD5F5C17-58D0-4C11-A9A1-E6B64C4DAB08}"/>
              </a:ext>
            </a:extLst>
          </p:cNvPr>
          <p:cNvSpPr txBox="1">
            <a:spLocks noChangeArrowheads="1"/>
          </p:cNvSpPr>
          <p:nvPr/>
        </p:nvSpPr>
        <p:spPr bwMode="auto">
          <a:xfrm>
            <a:off x="9959340" y="2004673"/>
            <a:ext cx="685800" cy="769441"/>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latin typeface="Bernard MT Condensed" panose="02050806060905020404" pitchFamily="18" charset="0"/>
              </a:rPr>
              <a:t>02</a:t>
            </a:r>
          </a:p>
          <a:p>
            <a:pPr algn="ctr"/>
            <a:r>
              <a:rPr lang="en-US" sz="1000" dirty="0">
                <a:solidFill>
                  <a:schemeClr val="bg1"/>
                </a:solidFill>
              </a:rPr>
              <a:t>OPTION</a:t>
            </a:r>
          </a:p>
        </p:txBody>
      </p:sp>
      <p:grpSp>
        <p:nvGrpSpPr>
          <p:cNvPr id="17" name="Group 16">
            <a:extLst>
              <a:ext uri="{FF2B5EF4-FFF2-40B4-BE49-F238E27FC236}">
                <a16:creationId xmlns:a16="http://schemas.microsoft.com/office/drawing/2014/main" id="{424DCB06-2322-44E2-8C11-54AD2256C951}"/>
              </a:ext>
            </a:extLst>
          </p:cNvPr>
          <p:cNvGrpSpPr>
            <a:grpSpLocks noChangeAspect="1"/>
          </p:cNvGrpSpPr>
          <p:nvPr/>
        </p:nvGrpSpPr>
        <p:grpSpPr>
          <a:xfrm>
            <a:off x="8983705" y="3766365"/>
            <a:ext cx="731520" cy="684883"/>
            <a:chOff x="4546842" y="739036"/>
            <a:chExt cx="661020" cy="618878"/>
          </a:xfrm>
          <a:solidFill>
            <a:schemeClr val="bg1"/>
          </a:solidFill>
        </p:grpSpPr>
        <p:sp>
          <p:nvSpPr>
            <p:cNvPr id="18" name="Freeform 102">
              <a:extLst>
                <a:ext uri="{FF2B5EF4-FFF2-40B4-BE49-F238E27FC236}">
                  <a16:creationId xmlns:a16="http://schemas.microsoft.com/office/drawing/2014/main" id="{7DFE405A-37E3-4B45-8DB7-82A87949D6D7}"/>
                </a:ext>
              </a:extLst>
            </p:cNvPr>
            <p:cNvSpPr>
              <a:spLocks/>
            </p:cNvSpPr>
            <p:nvPr/>
          </p:nvSpPr>
          <p:spPr bwMode="auto">
            <a:xfrm>
              <a:off x="4546842" y="739036"/>
              <a:ext cx="580349" cy="618878"/>
            </a:xfrm>
            <a:custGeom>
              <a:avLst/>
              <a:gdLst>
                <a:gd name="T0" fmla="*/ 217 w 407"/>
                <a:gd name="T1" fmla="*/ 0 h 434"/>
                <a:gd name="T2" fmla="*/ 0 w 407"/>
                <a:gd name="T3" fmla="*/ 217 h 434"/>
                <a:gd name="T4" fmla="*/ 217 w 407"/>
                <a:gd name="T5" fmla="*/ 434 h 434"/>
                <a:gd name="T6" fmla="*/ 407 w 407"/>
                <a:gd name="T7" fmla="*/ 321 h 434"/>
                <a:gd name="T8" fmla="*/ 357 w 407"/>
                <a:gd name="T9" fmla="*/ 321 h 434"/>
                <a:gd name="T10" fmla="*/ 217 w 407"/>
                <a:gd name="T11" fmla="*/ 392 h 434"/>
                <a:gd name="T12" fmla="*/ 42 w 407"/>
                <a:gd name="T13" fmla="*/ 217 h 434"/>
                <a:gd name="T14" fmla="*/ 217 w 407"/>
                <a:gd name="T15" fmla="*/ 42 h 434"/>
                <a:gd name="T16" fmla="*/ 357 w 407"/>
                <a:gd name="T17" fmla="*/ 114 h 434"/>
                <a:gd name="T18" fmla="*/ 407 w 407"/>
                <a:gd name="T19" fmla="*/ 114 h 434"/>
                <a:gd name="T20" fmla="*/ 217 w 407"/>
                <a:gd name="T21" fmla="*/ 0 h 4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07" h="434">
                  <a:moveTo>
                    <a:pt x="217" y="0"/>
                  </a:moveTo>
                  <a:cubicBezTo>
                    <a:pt x="97" y="0"/>
                    <a:pt x="0" y="97"/>
                    <a:pt x="0" y="217"/>
                  </a:cubicBezTo>
                  <a:cubicBezTo>
                    <a:pt x="0" y="337"/>
                    <a:pt x="97" y="434"/>
                    <a:pt x="217" y="434"/>
                  </a:cubicBezTo>
                  <a:cubicBezTo>
                    <a:pt x="299" y="434"/>
                    <a:pt x="371" y="388"/>
                    <a:pt x="407" y="321"/>
                  </a:cubicBezTo>
                  <a:cubicBezTo>
                    <a:pt x="357" y="321"/>
                    <a:pt x="357" y="321"/>
                    <a:pt x="357" y="321"/>
                  </a:cubicBezTo>
                  <a:cubicBezTo>
                    <a:pt x="326" y="364"/>
                    <a:pt x="275" y="392"/>
                    <a:pt x="217" y="392"/>
                  </a:cubicBezTo>
                  <a:cubicBezTo>
                    <a:pt x="120" y="392"/>
                    <a:pt x="42" y="314"/>
                    <a:pt x="42" y="217"/>
                  </a:cubicBezTo>
                  <a:cubicBezTo>
                    <a:pt x="42" y="121"/>
                    <a:pt x="120" y="42"/>
                    <a:pt x="217" y="42"/>
                  </a:cubicBezTo>
                  <a:cubicBezTo>
                    <a:pt x="275" y="42"/>
                    <a:pt x="326" y="70"/>
                    <a:pt x="357" y="114"/>
                  </a:cubicBezTo>
                  <a:cubicBezTo>
                    <a:pt x="407" y="114"/>
                    <a:pt x="407" y="114"/>
                    <a:pt x="407" y="114"/>
                  </a:cubicBezTo>
                  <a:cubicBezTo>
                    <a:pt x="371" y="46"/>
                    <a:pt x="299" y="0"/>
                    <a:pt x="217"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19" name="Freeform 103">
              <a:extLst>
                <a:ext uri="{FF2B5EF4-FFF2-40B4-BE49-F238E27FC236}">
                  <a16:creationId xmlns:a16="http://schemas.microsoft.com/office/drawing/2014/main" id="{69118376-9E93-4BC2-ABE5-3D2CAB14946D}"/>
                </a:ext>
              </a:extLst>
            </p:cNvPr>
            <p:cNvSpPr>
              <a:spLocks/>
            </p:cNvSpPr>
            <p:nvPr/>
          </p:nvSpPr>
          <p:spPr bwMode="auto">
            <a:xfrm>
              <a:off x="4745510" y="899174"/>
              <a:ext cx="108364" cy="131241"/>
            </a:xfrm>
            <a:custGeom>
              <a:avLst/>
              <a:gdLst>
                <a:gd name="T0" fmla="*/ 16 w 76"/>
                <a:gd name="T1" fmla="*/ 0 h 92"/>
                <a:gd name="T2" fmla="*/ 8 w 76"/>
                <a:gd name="T3" fmla="*/ 2 h 92"/>
                <a:gd name="T4" fmla="*/ 4 w 76"/>
                <a:gd name="T5" fmla="*/ 23 h 92"/>
                <a:gd name="T6" fmla="*/ 52 w 76"/>
                <a:gd name="T7" fmla="*/ 92 h 92"/>
                <a:gd name="T8" fmla="*/ 76 w 76"/>
                <a:gd name="T9" fmla="*/ 76 h 92"/>
                <a:gd name="T10" fmla="*/ 28 w 76"/>
                <a:gd name="T11" fmla="*/ 6 h 92"/>
                <a:gd name="T12" fmla="*/ 16 w 76"/>
                <a:gd name="T13" fmla="*/ 0 h 92"/>
              </a:gdLst>
              <a:ahLst/>
              <a:cxnLst>
                <a:cxn ang="0">
                  <a:pos x="T0" y="T1"/>
                </a:cxn>
                <a:cxn ang="0">
                  <a:pos x="T2" y="T3"/>
                </a:cxn>
                <a:cxn ang="0">
                  <a:pos x="T4" y="T5"/>
                </a:cxn>
                <a:cxn ang="0">
                  <a:pos x="T6" y="T7"/>
                </a:cxn>
                <a:cxn ang="0">
                  <a:pos x="T8" y="T9"/>
                </a:cxn>
                <a:cxn ang="0">
                  <a:pos x="T10" y="T11"/>
                </a:cxn>
                <a:cxn ang="0">
                  <a:pos x="T12" y="T13"/>
                </a:cxn>
              </a:cxnLst>
              <a:rect l="0" t="0" r="r" b="b"/>
              <a:pathLst>
                <a:path w="76" h="92">
                  <a:moveTo>
                    <a:pt x="16" y="0"/>
                  </a:moveTo>
                  <a:cubicBezTo>
                    <a:pt x="14" y="0"/>
                    <a:pt x="11" y="1"/>
                    <a:pt x="8" y="2"/>
                  </a:cubicBezTo>
                  <a:cubicBezTo>
                    <a:pt x="2" y="7"/>
                    <a:pt x="0" y="16"/>
                    <a:pt x="4" y="23"/>
                  </a:cubicBezTo>
                  <a:cubicBezTo>
                    <a:pt x="52" y="92"/>
                    <a:pt x="52" y="92"/>
                    <a:pt x="52" y="92"/>
                  </a:cubicBezTo>
                  <a:cubicBezTo>
                    <a:pt x="56" y="83"/>
                    <a:pt x="65" y="77"/>
                    <a:pt x="76" y="76"/>
                  </a:cubicBezTo>
                  <a:cubicBezTo>
                    <a:pt x="28" y="6"/>
                    <a:pt x="28" y="6"/>
                    <a:pt x="28" y="6"/>
                  </a:cubicBezTo>
                  <a:cubicBezTo>
                    <a:pt x="26" y="2"/>
                    <a:pt x="21" y="0"/>
                    <a:pt x="16"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0" name="Freeform 104">
              <a:extLst>
                <a:ext uri="{FF2B5EF4-FFF2-40B4-BE49-F238E27FC236}">
                  <a16:creationId xmlns:a16="http://schemas.microsoft.com/office/drawing/2014/main" id="{05F5E0A8-F8F6-43A9-BFE9-4225EFBF3BFD}"/>
                </a:ext>
              </a:extLst>
            </p:cNvPr>
            <p:cNvSpPr>
              <a:spLocks noEditPoints="1"/>
            </p:cNvSpPr>
            <p:nvPr/>
          </p:nvSpPr>
          <p:spPr bwMode="auto">
            <a:xfrm>
              <a:off x="4722632" y="988273"/>
              <a:ext cx="186627" cy="216728"/>
            </a:xfrm>
            <a:custGeom>
              <a:avLst/>
              <a:gdLst>
                <a:gd name="T0" fmla="*/ 71 w 131"/>
                <a:gd name="T1" fmla="*/ 59 h 152"/>
                <a:gd name="T2" fmla="*/ 3 w 131"/>
                <a:gd name="T3" fmla="*/ 141 h 152"/>
                <a:gd name="T4" fmla="*/ 3 w 131"/>
                <a:gd name="T5" fmla="*/ 151 h 152"/>
                <a:gd name="T6" fmla="*/ 8 w 131"/>
                <a:gd name="T7" fmla="*/ 152 h 152"/>
                <a:gd name="T8" fmla="*/ 13 w 131"/>
                <a:gd name="T9" fmla="*/ 150 h 152"/>
                <a:gd name="T10" fmla="*/ 81 w 131"/>
                <a:gd name="T11" fmla="*/ 68 h 152"/>
                <a:gd name="T12" fmla="*/ 71 w 131"/>
                <a:gd name="T13" fmla="*/ 59 h 152"/>
                <a:gd name="T14" fmla="*/ 123 w 131"/>
                <a:gd name="T15" fmla="*/ 0 h 152"/>
                <a:gd name="T16" fmla="*/ 118 w 131"/>
                <a:gd name="T17" fmla="*/ 3 h 152"/>
                <a:gd name="T18" fmla="*/ 107 w 131"/>
                <a:gd name="T19" fmla="*/ 16 h 152"/>
                <a:gd name="T20" fmla="*/ 117 w 131"/>
                <a:gd name="T21" fmla="*/ 25 h 152"/>
                <a:gd name="T22" fmla="*/ 128 w 131"/>
                <a:gd name="T23" fmla="*/ 12 h 152"/>
                <a:gd name="T24" fmla="*/ 127 w 131"/>
                <a:gd name="T25" fmla="*/ 2 h 152"/>
                <a:gd name="T26" fmla="*/ 123 w 131"/>
                <a:gd name="T27" fmla="*/ 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1" h="152">
                  <a:moveTo>
                    <a:pt x="71" y="59"/>
                  </a:moveTo>
                  <a:cubicBezTo>
                    <a:pt x="3" y="141"/>
                    <a:pt x="3" y="141"/>
                    <a:pt x="3" y="141"/>
                  </a:cubicBezTo>
                  <a:cubicBezTo>
                    <a:pt x="0" y="144"/>
                    <a:pt x="1" y="148"/>
                    <a:pt x="3" y="151"/>
                  </a:cubicBezTo>
                  <a:cubicBezTo>
                    <a:pt x="5" y="152"/>
                    <a:pt x="6" y="152"/>
                    <a:pt x="8" y="152"/>
                  </a:cubicBezTo>
                  <a:cubicBezTo>
                    <a:pt x="10" y="152"/>
                    <a:pt x="12" y="151"/>
                    <a:pt x="13" y="150"/>
                  </a:cubicBezTo>
                  <a:cubicBezTo>
                    <a:pt x="81" y="68"/>
                    <a:pt x="81" y="68"/>
                    <a:pt x="81" y="68"/>
                  </a:cubicBezTo>
                  <a:cubicBezTo>
                    <a:pt x="77" y="66"/>
                    <a:pt x="73" y="63"/>
                    <a:pt x="71" y="59"/>
                  </a:cubicBezTo>
                  <a:moveTo>
                    <a:pt x="123" y="0"/>
                  </a:moveTo>
                  <a:cubicBezTo>
                    <a:pt x="121" y="0"/>
                    <a:pt x="119" y="1"/>
                    <a:pt x="118" y="3"/>
                  </a:cubicBezTo>
                  <a:cubicBezTo>
                    <a:pt x="107" y="16"/>
                    <a:pt x="107" y="16"/>
                    <a:pt x="107" y="16"/>
                  </a:cubicBezTo>
                  <a:cubicBezTo>
                    <a:pt x="111" y="18"/>
                    <a:pt x="115" y="21"/>
                    <a:pt x="117" y="25"/>
                  </a:cubicBezTo>
                  <a:cubicBezTo>
                    <a:pt x="128" y="12"/>
                    <a:pt x="128" y="12"/>
                    <a:pt x="128" y="12"/>
                  </a:cubicBezTo>
                  <a:cubicBezTo>
                    <a:pt x="131" y="9"/>
                    <a:pt x="130" y="4"/>
                    <a:pt x="127" y="2"/>
                  </a:cubicBezTo>
                  <a:cubicBezTo>
                    <a:pt x="126" y="1"/>
                    <a:pt x="125" y="0"/>
                    <a:pt x="123"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1" name="Freeform 105">
              <a:extLst>
                <a:ext uri="{FF2B5EF4-FFF2-40B4-BE49-F238E27FC236}">
                  <a16:creationId xmlns:a16="http://schemas.microsoft.com/office/drawing/2014/main" id="{FC0A566F-7BE8-47FF-B650-A0A6B4226D65}"/>
                </a:ext>
              </a:extLst>
            </p:cNvPr>
            <p:cNvSpPr>
              <a:spLocks/>
            </p:cNvSpPr>
            <p:nvPr/>
          </p:nvSpPr>
          <p:spPr bwMode="auto">
            <a:xfrm>
              <a:off x="4958625" y="965396"/>
              <a:ext cx="126425" cy="156526"/>
            </a:xfrm>
            <a:custGeom>
              <a:avLst/>
              <a:gdLst>
                <a:gd name="T0" fmla="*/ 60 w 89"/>
                <a:gd name="T1" fmla="*/ 0 h 109"/>
                <a:gd name="T2" fmla="*/ 15 w 89"/>
                <a:gd name="T3" fmla="*/ 4 h 109"/>
                <a:gd name="T4" fmla="*/ 13 w 89"/>
                <a:gd name="T5" fmla="*/ 16 h 109"/>
                <a:gd name="T6" fmla="*/ 54 w 89"/>
                <a:gd name="T7" fmla="*/ 16 h 109"/>
                <a:gd name="T8" fmla="*/ 70 w 89"/>
                <a:gd name="T9" fmla="*/ 33 h 109"/>
                <a:gd name="T10" fmla="*/ 2 w 89"/>
                <a:gd name="T11" fmla="*/ 94 h 109"/>
                <a:gd name="T12" fmla="*/ 0 w 89"/>
                <a:gd name="T13" fmla="*/ 109 h 109"/>
                <a:gd name="T14" fmla="*/ 74 w 89"/>
                <a:gd name="T15" fmla="*/ 109 h 109"/>
                <a:gd name="T16" fmla="*/ 77 w 89"/>
                <a:gd name="T17" fmla="*/ 93 h 109"/>
                <a:gd name="T18" fmla="*/ 33 w 89"/>
                <a:gd name="T19" fmla="*/ 93 h 109"/>
                <a:gd name="T20" fmla="*/ 87 w 89"/>
                <a:gd name="T21" fmla="*/ 34 h 109"/>
                <a:gd name="T22" fmla="*/ 60 w 89"/>
                <a:gd name="T23" fmla="*/ 0 h 1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9" h="109">
                  <a:moveTo>
                    <a:pt x="60" y="0"/>
                  </a:moveTo>
                  <a:cubicBezTo>
                    <a:pt x="42" y="0"/>
                    <a:pt x="30" y="1"/>
                    <a:pt x="15" y="4"/>
                  </a:cubicBezTo>
                  <a:cubicBezTo>
                    <a:pt x="13" y="16"/>
                    <a:pt x="13" y="16"/>
                    <a:pt x="13" y="16"/>
                  </a:cubicBezTo>
                  <a:cubicBezTo>
                    <a:pt x="54" y="16"/>
                    <a:pt x="54" y="16"/>
                    <a:pt x="54" y="16"/>
                  </a:cubicBezTo>
                  <a:cubicBezTo>
                    <a:pt x="67" y="16"/>
                    <a:pt x="71" y="22"/>
                    <a:pt x="70" y="33"/>
                  </a:cubicBezTo>
                  <a:cubicBezTo>
                    <a:pt x="67" y="52"/>
                    <a:pt x="20" y="83"/>
                    <a:pt x="2" y="94"/>
                  </a:cubicBezTo>
                  <a:cubicBezTo>
                    <a:pt x="0" y="109"/>
                    <a:pt x="0" y="109"/>
                    <a:pt x="0" y="109"/>
                  </a:cubicBezTo>
                  <a:cubicBezTo>
                    <a:pt x="74" y="109"/>
                    <a:pt x="74" y="109"/>
                    <a:pt x="74" y="109"/>
                  </a:cubicBezTo>
                  <a:cubicBezTo>
                    <a:pt x="77" y="93"/>
                    <a:pt x="77" y="93"/>
                    <a:pt x="77" y="93"/>
                  </a:cubicBezTo>
                  <a:cubicBezTo>
                    <a:pt x="33" y="93"/>
                    <a:pt x="33" y="93"/>
                    <a:pt x="33" y="93"/>
                  </a:cubicBezTo>
                  <a:cubicBezTo>
                    <a:pt x="45" y="85"/>
                    <a:pt x="84" y="59"/>
                    <a:pt x="87" y="34"/>
                  </a:cubicBezTo>
                  <a:cubicBezTo>
                    <a:pt x="89" y="16"/>
                    <a:pt x="81" y="0"/>
                    <a:pt x="60"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2" name="Freeform 106">
              <a:extLst>
                <a:ext uri="{FF2B5EF4-FFF2-40B4-BE49-F238E27FC236}">
                  <a16:creationId xmlns:a16="http://schemas.microsoft.com/office/drawing/2014/main" id="{17C8C03F-963C-4EC2-AADE-258CB2FFABF6}"/>
                </a:ext>
              </a:extLst>
            </p:cNvPr>
            <p:cNvSpPr>
              <a:spLocks/>
            </p:cNvSpPr>
            <p:nvPr/>
          </p:nvSpPr>
          <p:spPr bwMode="auto">
            <a:xfrm>
              <a:off x="5083845" y="969009"/>
              <a:ext cx="124017" cy="152914"/>
            </a:xfrm>
            <a:custGeom>
              <a:avLst/>
              <a:gdLst>
                <a:gd name="T0" fmla="*/ 86 w 103"/>
                <a:gd name="T1" fmla="*/ 0 h 127"/>
                <a:gd name="T2" fmla="*/ 63 w 103"/>
                <a:gd name="T3" fmla="*/ 0 h 127"/>
                <a:gd name="T4" fmla="*/ 0 w 103"/>
                <a:gd name="T5" fmla="*/ 87 h 127"/>
                <a:gd name="T6" fmla="*/ 4 w 103"/>
                <a:gd name="T7" fmla="*/ 97 h 127"/>
                <a:gd name="T8" fmla="*/ 65 w 103"/>
                <a:gd name="T9" fmla="*/ 97 h 127"/>
                <a:gd name="T10" fmla="*/ 60 w 103"/>
                <a:gd name="T11" fmla="*/ 127 h 127"/>
                <a:gd name="T12" fmla="*/ 81 w 103"/>
                <a:gd name="T13" fmla="*/ 127 h 127"/>
                <a:gd name="T14" fmla="*/ 85 w 103"/>
                <a:gd name="T15" fmla="*/ 97 h 127"/>
                <a:gd name="T16" fmla="*/ 100 w 103"/>
                <a:gd name="T17" fmla="*/ 93 h 127"/>
                <a:gd name="T18" fmla="*/ 103 w 103"/>
                <a:gd name="T19" fmla="*/ 78 h 127"/>
                <a:gd name="T20" fmla="*/ 89 w 103"/>
                <a:gd name="T21" fmla="*/ 78 h 127"/>
                <a:gd name="T22" fmla="*/ 96 w 103"/>
                <a:gd name="T23" fmla="*/ 33 h 127"/>
                <a:gd name="T24" fmla="*/ 81 w 103"/>
                <a:gd name="T25" fmla="*/ 33 h 127"/>
                <a:gd name="T26" fmla="*/ 73 w 103"/>
                <a:gd name="T27" fmla="*/ 46 h 127"/>
                <a:gd name="T28" fmla="*/ 68 w 103"/>
                <a:gd name="T29" fmla="*/ 78 h 127"/>
                <a:gd name="T30" fmla="*/ 31 w 103"/>
                <a:gd name="T31" fmla="*/ 78 h 127"/>
                <a:gd name="T32" fmla="*/ 86 w 103"/>
                <a:gd name="T33" fmla="*/ 0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103" h="127">
                  <a:moveTo>
                    <a:pt x="86" y="0"/>
                  </a:moveTo>
                  <a:lnTo>
                    <a:pt x="63" y="0"/>
                  </a:lnTo>
                  <a:lnTo>
                    <a:pt x="0" y="87"/>
                  </a:lnTo>
                  <a:lnTo>
                    <a:pt x="4" y="97"/>
                  </a:lnTo>
                  <a:lnTo>
                    <a:pt x="65" y="97"/>
                  </a:lnTo>
                  <a:lnTo>
                    <a:pt x="60" y="127"/>
                  </a:lnTo>
                  <a:lnTo>
                    <a:pt x="81" y="127"/>
                  </a:lnTo>
                  <a:lnTo>
                    <a:pt x="85" y="97"/>
                  </a:lnTo>
                  <a:lnTo>
                    <a:pt x="100" y="93"/>
                  </a:lnTo>
                  <a:lnTo>
                    <a:pt x="103" y="78"/>
                  </a:lnTo>
                  <a:lnTo>
                    <a:pt x="89" y="78"/>
                  </a:lnTo>
                  <a:lnTo>
                    <a:pt x="96" y="33"/>
                  </a:lnTo>
                  <a:lnTo>
                    <a:pt x="81" y="33"/>
                  </a:lnTo>
                  <a:lnTo>
                    <a:pt x="73" y="46"/>
                  </a:lnTo>
                  <a:lnTo>
                    <a:pt x="68" y="78"/>
                  </a:lnTo>
                  <a:lnTo>
                    <a:pt x="31" y="78"/>
                  </a:lnTo>
                  <a:lnTo>
                    <a:pt x="86"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sp>
          <p:nvSpPr>
            <p:cNvPr id="23" name="Freeform 108">
              <a:extLst>
                <a:ext uri="{FF2B5EF4-FFF2-40B4-BE49-F238E27FC236}">
                  <a16:creationId xmlns:a16="http://schemas.microsoft.com/office/drawing/2014/main" id="{6F686C29-8B0D-4694-948A-E59883021B34}"/>
                </a:ext>
              </a:extLst>
            </p:cNvPr>
            <p:cNvSpPr>
              <a:spLocks/>
            </p:cNvSpPr>
            <p:nvPr/>
          </p:nvSpPr>
          <p:spPr bwMode="auto">
            <a:xfrm>
              <a:off x="4815344" y="1007538"/>
              <a:ext cx="83079" cy="83079"/>
            </a:xfrm>
            <a:custGeom>
              <a:avLst/>
              <a:gdLst>
                <a:gd name="T0" fmla="*/ 29 w 58"/>
                <a:gd name="T1" fmla="*/ 0 h 58"/>
                <a:gd name="T2" fmla="*/ 27 w 58"/>
                <a:gd name="T3" fmla="*/ 0 h 58"/>
                <a:gd name="T4" fmla="*/ 3 w 58"/>
                <a:gd name="T5" fmla="*/ 16 h 58"/>
                <a:gd name="T6" fmla="*/ 0 w 58"/>
                <a:gd name="T7" fmla="*/ 29 h 58"/>
                <a:gd name="T8" fmla="*/ 6 w 58"/>
                <a:gd name="T9" fmla="*/ 46 h 58"/>
                <a:gd name="T10" fmla="*/ 16 w 58"/>
                <a:gd name="T11" fmla="*/ 55 h 58"/>
                <a:gd name="T12" fmla="*/ 29 w 58"/>
                <a:gd name="T13" fmla="*/ 58 h 58"/>
                <a:gd name="T14" fmla="*/ 58 w 58"/>
                <a:gd name="T15" fmla="*/ 29 h 58"/>
                <a:gd name="T16" fmla="*/ 52 w 58"/>
                <a:gd name="T17" fmla="*/ 12 h 58"/>
                <a:gd name="T18" fmla="*/ 42 w 58"/>
                <a:gd name="T19" fmla="*/ 3 h 58"/>
                <a:gd name="T20" fmla="*/ 29 w 58"/>
                <a:gd name="T21" fmla="*/ 0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29" y="0"/>
                  </a:moveTo>
                  <a:cubicBezTo>
                    <a:pt x="28" y="0"/>
                    <a:pt x="28" y="0"/>
                    <a:pt x="27" y="0"/>
                  </a:cubicBezTo>
                  <a:cubicBezTo>
                    <a:pt x="16" y="1"/>
                    <a:pt x="7" y="7"/>
                    <a:pt x="3" y="16"/>
                  </a:cubicBezTo>
                  <a:cubicBezTo>
                    <a:pt x="1" y="20"/>
                    <a:pt x="0" y="25"/>
                    <a:pt x="0" y="29"/>
                  </a:cubicBezTo>
                  <a:cubicBezTo>
                    <a:pt x="0" y="36"/>
                    <a:pt x="2" y="42"/>
                    <a:pt x="6" y="46"/>
                  </a:cubicBezTo>
                  <a:cubicBezTo>
                    <a:pt x="8" y="50"/>
                    <a:pt x="12" y="53"/>
                    <a:pt x="16" y="55"/>
                  </a:cubicBezTo>
                  <a:cubicBezTo>
                    <a:pt x="20" y="57"/>
                    <a:pt x="24" y="58"/>
                    <a:pt x="29" y="58"/>
                  </a:cubicBezTo>
                  <a:cubicBezTo>
                    <a:pt x="45" y="58"/>
                    <a:pt x="58" y="45"/>
                    <a:pt x="58" y="29"/>
                  </a:cubicBezTo>
                  <a:cubicBezTo>
                    <a:pt x="58" y="23"/>
                    <a:pt x="56" y="17"/>
                    <a:pt x="52" y="12"/>
                  </a:cubicBezTo>
                  <a:cubicBezTo>
                    <a:pt x="50" y="8"/>
                    <a:pt x="46" y="5"/>
                    <a:pt x="42" y="3"/>
                  </a:cubicBezTo>
                  <a:cubicBezTo>
                    <a:pt x="38" y="1"/>
                    <a:pt x="34" y="0"/>
                    <a:pt x="29" y="0"/>
                  </a:cubicBezTo>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ru-RU"/>
            </a:p>
          </p:txBody>
        </p:sp>
      </p:grpSp>
      <p:cxnSp>
        <p:nvCxnSpPr>
          <p:cNvPr id="25" name="Straight Connector 24">
            <a:extLst>
              <a:ext uri="{FF2B5EF4-FFF2-40B4-BE49-F238E27FC236}">
                <a16:creationId xmlns:a16="http://schemas.microsoft.com/office/drawing/2014/main" id="{48C154A0-EDE2-4195-AA27-22F48FCF227B}"/>
              </a:ext>
            </a:extLst>
          </p:cNvPr>
          <p:cNvCxnSpPr>
            <a:stCxn id="13" idx="4"/>
            <a:endCxn id="4" idx="1"/>
          </p:cNvCxnSpPr>
          <p:nvPr/>
        </p:nvCxnSpPr>
        <p:spPr>
          <a:xfrm>
            <a:off x="8208465" y="2991107"/>
            <a:ext cx="656066" cy="632766"/>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2C6268C4-23C9-434A-A823-38B364E19141}"/>
              </a:ext>
            </a:extLst>
          </p:cNvPr>
          <p:cNvCxnSpPr>
            <a:stCxn id="15" idx="4"/>
            <a:endCxn id="4" idx="7"/>
          </p:cNvCxnSpPr>
          <p:nvPr/>
        </p:nvCxnSpPr>
        <p:spPr>
          <a:xfrm flipH="1">
            <a:off x="9834399" y="2934612"/>
            <a:ext cx="467841" cy="689261"/>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26841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 presetClass="entr" presetSubtype="8"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0-#ppt_w/2"/>
                                          </p:val>
                                        </p:tav>
                                        <p:tav tm="100000">
                                          <p:val>
                                            <p:strVal val="#ppt_x"/>
                                          </p:val>
                                        </p:tav>
                                      </p:tavLst>
                                    </p:anim>
                                    <p:anim calcmode="lin" valueType="num">
                                      <p:cBhvr additive="base">
                                        <p:cTn id="16" dur="500" fill="hold"/>
                                        <p:tgtEl>
                                          <p:spTgt spid="3"/>
                                        </p:tgtEl>
                                        <p:attrNameLst>
                                          <p:attrName>ppt_y</p:attrName>
                                        </p:attrNameLst>
                                      </p:cBhvr>
                                      <p:tavLst>
                                        <p:tav tm="0">
                                          <p:val>
                                            <p:strVal val="#ppt_y"/>
                                          </p:val>
                                        </p:tav>
                                        <p:tav tm="100000">
                                          <p:val>
                                            <p:strVal val="#ppt_y"/>
                                          </p:val>
                                        </p:tav>
                                      </p:tavLst>
                                    </p:anim>
                                  </p:childTnLst>
                                </p:cTn>
                              </p:par>
                            </p:childTnLst>
                          </p:cTn>
                        </p:par>
                        <p:par>
                          <p:cTn id="17" fill="hold">
                            <p:stCondLst>
                              <p:cond delay="1500"/>
                            </p:stCondLst>
                            <p:childTnLst>
                              <p:par>
                                <p:cTn id="18" presetID="2" presetClass="entr" presetSubtype="8"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 calcmode="lin" valueType="num">
                                      <p:cBhvr additive="base">
                                        <p:cTn id="20" dur="500" fill="hold"/>
                                        <p:tgtEl>
                                          <p:spTgt spid="8"/>
                                        </p:tgtEl>
                                        <p:attrNameLst>
                                          <p:attrName>ppt_x</p:attrName>
                                        </p:attrNameLst>
                                      </p:cBhvr>
                                      <p:tavLst>
                                        <p:tav tm="0">
                                          <p:val>
                                            <p:strVal val="0-#ppt_w/2"/>
                                          </p:val>
                                        </p:tav>
                                        <p:tav tm="100000">
                                          <p:val>
                                            <p:strVal val="#ppt_x"/>
                                          </p:val>
                                        </p:tav>
                                      </p:tavLst>
                                    </p:anim>
                                    <p:anim calcmode="lin" valueType="num">
                                      <p:cBhvr additive="base">
                                        <p:cTn id="21" dur="500" fill="hold"/>
                                        <p:tgtEl>
                                          <p:spTgt spid="8"/>
                                        </p:tgtEl>
                                        <p:attrNameLst>
                                          <p:attrName>ppt_y</p:attrName>
                                        </p:attrNameLst>
                                      </p:cBhvr>
                                      <p:tavLst>
                                        <p:tav tm="0">
                                          <p:val>
                                            <p:strVal val="#ppt_y"/>
                                          </p:val>
                                        </p:tav>
                                        <p:tav tm="100000">
                                          <p:val>
                                            <p:strVal val="#ppt_y"/>
                                          </p:val>
                                        </p:tav>
                                      </p:tavLst>
                                    </p:anim>
                                  </p:childTnLst>
                                </p:cTn>
                              </p:par>
                            </p:childTnLst>
                          </p:cTn>
                        </p:par>
                        <p:par>
                          <p:cTn id="22" fill="hold">
                            <p:stCondLst>
                              <p:cond delay="2000"/>
                            </p:stCondLst>
                            <p:childTnLst>
                              <p:par>
                                <p:cTn id="23" presetID="22" presetClass="entr" presetSubtype="8" fill="hold" grpId="0" nodeType="afterEffect">
                                  <p:stCondLst>
                                    <p:cond delay="0"/>
                                  </p:stCondLst>
                                  <p:childTnLst>
                                    <p:set>
                                      <p:cBhvr>
                                        <p:cTn id="24" dur="1" fill="hold">
                                          <p:stCondLst>
                                            <p:cond delay="0"/>
                                          </p:stCondLst>
                                        </p:cTn>
                                        <p:tgtEl>
                                          <p:spTgt spid="9"/>
                                        </p:tgtEl>
                                        <p:attrNameLst>
                                          <p:attrName>style.visibility</p:attrName>
                                        </p:attrNameLst>
                                      </p:cBhvr>
                                      <p:to>
                                        <p:strVal val="visible"/>
                                      </p:to>
                                    </p:set>
                                    <p:animEffect transition="in" filter="wipe(left)">
                                      <p:cBhvr>
                                        <p:cTn id="25" dur="1000"/>
                                        <p:tgtEl>
                                          <p:spTgt spid="9"/>
                                        </p:tgtEl>
                                      </p:cBhvr>
                                    </p:animEffect>
                                  </p:childTnLst>
                                </p:cTn>
                              </p:par>
                            </p:childTnLst>
                          </p:cTn>
                        </p:par>
                        <p:par>
                          <p:cTn id="26" fill="hold">
                            <p:stCondLst>
                              <p:cond delay="3000"/>
                            </p:stCondLst>
                            <p:childTnLst>
                              <p:par>
                                <p:cTn id="27" presetID="37" presetClass="entr" presetSubtype="0" fill="hold" grpId="0" nodeType="afterEffect">
                                  <p:stCondLst>
                                    <p:cond delay="0"/>
                                  </p:stCondLst>
                                  <p:childTnLst>
                                    <p:set>
                                      <p:cBhvr>
                                        <p:cTn id="28" dur="1" fill="hold">
                                          <p:stCondLst>
                                            <p:cond delay="0"/>
                                          </p:stCondLst>
                                        </p:cTn>
                                        <p:tgtEl>
                                          <p:spTgt spid="2"/>
                                        </p:tgtEl>
                                        <p:attrNameLst>
                                          <p:attrName>style.visibility</p:attrName>
                                        </p:attrNameLst>
                                      </p:cBhvr>
                                      <p:to>
                                        <p:strVal val="visible"/>
                                      </p:to>
                                    </p:set>
                                    <p:animEffect transition="in" filter="fade">
                                      <p:cBhvr>
                                        <p:cTn id="29" dur="1000"/>
                                        <p:tgtEl>
                                          <p:spTgt spid="2"/>
                                        </p:tgtEl>
                                      </p:cBhvr>
                                    </p:animEffect>
                                    <p:anim calcmode="lin" valueType="num">
                                      <p:cBhvr>
                                        <p:cTn id="30" dur="1000" fill="hold"/>
                                        <p:tgtEl>
                                          <p:spTgt spid="2"/>
                                        </p:tgtEl>
                                        <p:attrNameLst>
                                          <p:attrName>ppt_x</p:attrName>
                                        </p:attrNameLst>
                                      </p:cBhvr>
                                      <p:tavLst>
                                        <p:tav tm="0">
                                          <p:val>
                                            <p:strVal val="#ppt_x"/>
                                          </p:val>
                                        </p:tav>
                                        <p:tav tm="100000">
                                          <p:val>
                                            <p:strVal val="#ppt_x"/>
                                          </p:val>
                                        </p:tav>
                                      </p:tavLst>
                                    </p:anim>
                                    <p:anim calcmode="lin" valueType="num">
                                      <p:cBhvr>
                                        <p:cTn id="31" dur="900" decel="100000" fill="hold"/>
                                        <p:tgtEl>
                                          <p:spTgt spid="2"/>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33" fill="hold">
                            <p:stCondLst>
                              <p:cond delay="4000"/>
                            </p:stCondLst>
                            <p:childTnLst>
                              <p:par>
                                <p:cTn id="34" presetID="53" presetClass="entr" presetSubtype="16" fill="hold" grpId="0" nodeType="afterEffect">
                                  <p:stCondLst>
                                    <p:cond delay="0"/>
                                  </p:stCondLst>
                                  <p:childTnLst>
                                    <p:set>
                                      <p:cBhvr>
                                        <p:cTn id="35" dur="1" fill="hold">
                                          <p:stCondLst>
                                            <p:cond delay="0"/>
                                          </p:stCondLst>
                                        </p:cTn>
                                        <p:tgtEl>
                                          <p:spTgt spid="4"/>
                                        </p:tgtEl>
                                        <p:attrNameLst>
                                          <p:attrName>style.visibility</p:attrName>
                                        </p:attrNameLst>
                                      </p:cBhvr>
                                      <p:to>
                                        <p:strVal val="visible"/>
                                      </p:to>
                                    </p:set>
                                    <p:anim calcmode="lin" valueType="num">
                                      <p:cBhvr>
                                        <p:cTn id="36" dur="500" fill="hold"/>
                                        <p:tgtEl>
                                          <p:spTgt spid="4"/>
                                        </p:tgtEl>
                                        <p:attrNameLst>
                                          <p:attrName>ppt_w</p:attrName>
                                        </p:attrNameLst>
                                      </p:cBhvr>
                                      <p:tavLst>
                                        <p:tav tm="0">
                                          <p:val>
                                            <p:fltVal val="0"/>
                                          </p:val>
                                        </p:tav>
                                        <p:tav tm="100000">
                                          <p:val>
                                            <p:strVal val="#ppt_w"/>
                                          </p:val>
                                        </p:tav>
                                      </p:tavLst>
                                    </p:anim>
                                    <p:anim calcmode="lin" valueType="num">
                                      <p:cBhvr>
                                        <p:cTn id="37" dur="500" fill="hold"/>
                                        <p:tgtEl>
                                          <p:spTgt spid="4"/>
                                        </p:tgtEl>
                                        <p:attrNameLst>
                                          <p:attrName>ppt_h</p:attrName>
                                        </p:attrNameLst>
                                      </p:cBhvr>
                                      <p:tavLst>
                                        <p:tav tm="0">
                                          <p:val>
                                            <p:fltVal val="0"/>
                                          </p:val>
                                        </p:tav>
                                        <p:tav tm="100000">
                                          <p:val>
                                            <p:strVal val="#ppt_h"/>
                                          </p:val>
                                        </p:tav>
                                      </p:tavLst>
                                    </p:anim>
                                    <p:animEffect transition="in" filter="fade">
                                      <p:cBhvr>
                                        <p:cTn id="38" dur="500"/>
                                        <p:tgtEl>
                                          <p:spTgt spid="4"/>
                                        </p:tgtEl>
                                      </p:cBhvr>
                                    </p:animEffect>
                                  </p:childTnLst>
                                </p:cTn>
                              </p:par>
                              <p:par>
                                <p:cTn id="39" presetID="53" presetClass="entr" presetSubtype="16" fill="hold" nodeType="withEffect">
                                  <p:stCondLst>
                                    <p:cond delay="0"/>
                                  </p:stCondLst>
                                  <p:childTnLst>
                                    <p:set>
                                      <p:cBhvr>
                                        <p:cTn id="40" dur="1" fill="hold">
                                          <p:stCondLst>
                                            <p:cond delay="0"/>
                                          </p:stCondLst>
                                        </p:cTn>
                                        <p:tgtEl>
                                          <p:spTgt spid="17"/>
                                        </p:tgtEl>
                                        <p:attrNameLst>
                                          <p:attrName>style.visibility</p:attrName>
                                        </p:attrNameLst>
                                      </p:cBhvr>
                                      <p:to>
                                        <p:strVal val="visible"/>
                                      </p:to>
                                    </p:set>
                                    <p:anim calcmode="lin" valueType="num">
                                      <p:cBhvr>
                                        <p:cTn id="41" dur="500" fill="hold"/>
                                        <p:tgtEl>
                                          <p:spTgt spid="17"/>
                                        </p:tgtEl>
                                        <p:attrNameLst>
                                          <p:attrName>ppt_w</p:attrName>
                                        </p:attrNameLst>
                                      </p:cBhvr>
                                      <p:tavLst>
                                        <p:tav tm="0">
                                          <p:val>
                                            <p:fltVal val="0"/>
                                          </p:val>
                                        </p:tav>
                                        <p:tav tm="100000">
                                          <p:val>
                                            <p:strVal val="#ppt_w"/>
                                          </p:val>
                                        </p:tav>
                                      </p:tavLst>
                                    </p:anim>
                                    <p:anim calcmode="lin" valueType="num">
                                      <p:cBhvr>
                                        <p:cTn id="42" dur="500" fill="hold"/>
                                        <p:tgtEl>
                                          <p:spTgt spid="17"/>
                                        </p:tgtEl>
                                        <p:attrNameLst>
                                          <p:attrName>ppt_h</p:attrName>
                                        </p:attrNameLst>
                                      </p:cBhvr>
                                      <p:tavLst>
                                        <p:tav tm="0">
                                          <p:val>
                                            <p:fltVal val="0"/>
                                          </p:val>
                                        </p:tav>
                                        <p:tav tm="100000">
                                          <p:val>
                                            <p:strVal val="#ppt_h"/>
                                          </p:val>
                                        </p:tav>
                                      </p:tavLst>
                                    </p:anim>
                                    <p:animEffect transition="in" filter="fade">
                                      <p:cBhvr>
                                        <p:cTn id="43" dur="500"/>
                                        <p:tgtEl>
                                          <p:spTgt spid="17"/>
                                        </p:tgtEl>
                                      </p:cBhvr>
                                    </p:animEffect>
                                  </p:childTnLst>
                                </p:cTn>
                              </p:par>
                            </p:childTnLst>
                          </p:cTn>
                        </p:par>
                        <p:par>
                          <p:cTn id="44" fill="hold">
                            <p:stCondLst>
                              <p:cond delay="4500"/>
                            </p:stCondLst>
                            <p:childTnLst>
                              <p:par>
                                <p:cTn id="45" presetID="42" presetClass="entr" presetSubtype="0" fill="hold" nodeType="afterEffect">
                                  <p:stCondLst>
                                    <p:cond delay="0"/>
                                  </p:stCondLst>
                                  <p:childTnLst>
                                    <p:set>
                                      <p:cBhvr>
                                        <p:cTn id="46" dur="1" fill="hold">
                                          <p:stCondLst>
                                            <p:cond delay="0"/>
                                          </p:stCondLst>
                                        </p:cTn>
                                        <p:tgtEl>
                                          <p:spTgt spid="25"/>
                                        </p:tgtEl>
                                        <p:attrNameLst>
                                          <p:attrName>style.visibility</p:attrName>
                                        </p:attrNameLst>
                                      </p:cBhvr>
                                      <p:to>
                                        <p:strVal val="visible"/>
                                      </p:to>
                                    </p:set>
                                    <p:animEffect transition="in" filter="fade">
                                      <p:cBhvr>
                                        <p:cTn id="47" dur="1000"/>
                                        <p:tgtEl>
                                          <p:spTgt spid="25"/>
                                        </p:tgtEl>
                                      </p:cBhvr>
                                    </p:animEffect>
                                    <p:anim calcmode="lin" valueType="num">
                                      <p:cBhvr>
                                        <p:cTn id="48" dur="1000" fill="hold"/>
                                        <p:tgtEl>
                                          <p:spTgt spid="25"/>
                                        </p:tgtEl>
                                        <p:attrNameLst>
                                          <p:attrName>ppt_x</p:attrName>
                                        </p:attrNameLst>
                                      </p:cBhvr>
                                      <p:tavLst>
                                        <p:tav tm="0">
                                          <p:val>
                                            <p:strVal val="#ppt_x"/>
                                          </p:val>
                                        </p:tav>
                                        <p:tav tm="100000">
                                          <p:val>
                                            <p:strVal val="#ppt_x"/>
                                          </p:val>
                                        </p:tav>
                                      </p:tavLst>
                                    </p:anim>
                                    <p:anim calcmode="lin" valueType="num">
                                      <p:cBhvr>
                                        <p:cTn id="49" dur="1000" fill="hold"/>
                                        <p:tgtEl>
                                          <p:spTgt spid="25"/>
                                        </p:tgtEl>
                                        <p:attrNameLst>
                                          <p:attrName>ppt_y</p:attrName>
                                        </p:attrNameLst>
                                      </p:cBhvr>
                                      <p:tavLst>
                                        <p:tav tm="0">
                                          <p:val>
                                            <p:strVal val="#ppt_y+.1"/>
                                          </p:val>
                                        </p:tav>
                                        <p:tav tm="100000">
                                          <p:val>
                                            <p:strVal val="#ppt_y"/>
                                          </p:val>
                                        </p:tav>
                                      </p:tavLst>
                                    </p:anim>
                                  </p:childTnLst>
                                </p:cTn>
                              </p:par>
                              <p:par>
                                <p:cTn id="50" presetID="42" presetClass="entr" presetSubtype="0" fill="hold" grpId="0" nodeType="withEffect">
                                  <p:stCondLst>
                                    <p:cond delay="0"/>
                                  </p:stCondLst>
                                  <p:childTnLst>
                                    <p:set>
                                      <p:cBhvr>
                                        <p:cTn id="51" dur="1" fill="hold">
                                          <p:stCondLst>
                                            <p:cond delay="0"/>
                                          </p:stCondLst>
                                        </p:cTn>
                                        <p:tgtEl>
                                          <p:spTgt spid="13"/>
                                        </p:tgtEl>
                                        <p:attrNameLst>
                                          <p:attrName>style.visibility</p:attrName>
                                        </p:attrNameLst>
                                      </p:cBhvr>
                                      <p:to>
                                        <p:strVal val="visible"/>
                                      </p:to>
                                    </p:set>
                                    <p:animEffect transition="in" filter="fade">
                                      <p:cBhvr>
                                        <p:cTn id="52" dur="1000"/>
                                        <p:tgtEl>
                                          <p:spTgt spid="13"/>
                                        </p:tgtEl>
                                      </p:cBhvr>
                                    </p:animEffect>
                                    <p:anim calcmode="lin" valueType="num">
                                      <p:cBhvr>
                                        <p:cTn id="53" dur="1000" fill="hold"/>
                                        <p:tgtEl>
                                          <p:spTgt spid="13"/>
                                        </p:tgtEl>
                                        <p:attrNameLst>
                                          <p:attrName>ppt_x</p:attrName>
                                        </p:attrNameLst>
                                      </p:cBhvr>
                                      <p:tavLst>
                                        <p:tav tm="0">
                                          <p:val>
                                            <p:strVal val="#ppt_x"/>
                                          </p:val>
                                        </p:tav>
                                        <p:tav tm="100000">
                                          <p:val>
                                            <p:strVal val="#ppt_x"/>
                                          </p:val>
                                        </p:tav>
                                      </p:tavLst>
                                    </p:anim>
                                    <p:anim calcmode="lin" valueType="num">
                                      <p:cBhvr>
                                        <p:cTn id="54" dur="1000" fill="hold"/>
                                        <p:tgtEl>
                                          <p:spTgt spid="13"/>
                                        </p:tgtEl>
                                        <p:attrNameLst>
                                          <p:attrName>ppt_y</p:attrName>
                                        </p:attrNameLst>
                                      </p:cBhvr>
                                      <p:tavLst>
                                        <p:tav tm="0">
                                          <p:val>
                                            <p:strVal val="#ppt_y+.1"/>
                                          </p:val>
                                        </p:tav>
                                        <p:tav tm="100000">
                                          <p:val>
                                            <p:strVal val="#ppt_y"/>
                                          </p:val>
                                        </p:tav>
                                      </p:tavLst>
                                    </p:anim>
                                  </p:childTnLst>
                                </p:cTn>
                              </p:par>
                              <p:par>
                                <p:cTn id="55" presetID="42" presetClass="entr" presetSubtype="0" fill="hold" grpId="0" nodeType="with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fade">
                                      <p:cBhvr>
                                        <p:cTn id="57" dur="1000"/>
                                        <p:tgtEl>
                                          <p:spTgt spid="14"/>
                                        </p:tgtEl>
                                      </p:cBhvr>
                                    </p:animEffect>
                                    <p:anim calcmode="lin" valueType="num">
                                      <p:cBhvr>
                                        <p:cTn id="58" dur="1000" fill="hold"/>
                                        <p:tgtEl>
                                          <p:spTgt spid="14"/>
                                        </p:tgtEl>
                                        <p:attrNameLst>
                                          <p:attrName>ppt_x</p:attrName>
                                        </p:attrNameLst>
                                      </p:cBhvr>
                                      <p:tavLst>
                                        <p:tav tm="0">
                                          <p:val>
                                            <p:strVal val="#ppt_x"/>
                                          </p:val>
                                        </p:tav>
                                        <p:tav tm="100000">
                                          <p:val>
                                            <p:strVal val="#ppt_x"/>
                                          </p:val>
                                        </p:tav>
                                      </p:tavLst>
                                    </p:anim>
                                    <p:anim calcmode="lin" valueType="num">
                                      <p:cBhvr>
                                        <p:cTn id="59" dur="1000" fill="hold"/>
                                        <p:tgtEl>
                                          <p:spTgt spid="14"/>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27"/>
                                        </p:tgtEl>
                                        <p:attrNameLst>
                                          <p:attrName>style.visibility</p:attrName>
                                        </p:attrNameLst>
                                      </p:cBhvr>
                                      <p:to>
                                        <p:strVal val="visible"/>
                                      </p:to>
                                    </p:set>
                                    <p:animEffect transition="in" filter="fade">
                                      <p:cBhvr>
                                        <p:cTn id="63" dur="1000"/>
                                        <p:tgtEl>
                                          <p:spTgt spid="27"/>
                                        </p:tgtEl>
                                      </p:cBhvr>
                                    </p:animEffect>
                                    <p:anim calcmode="lin" valueType="num">
                                      <p:cBhvr>
                                        <p:cTn id="64" dur="1000" fill="hold"/>
                                        <p:tgtEl>
                                          <p:spTgt spid="27"/>
                                        </p:tgtEl>
                                        <p:attrNameLst>
                                          <p:attrName>ppt_x</p:attrName>
                                        </p:attrNameLst>
                                      </p:cBhvr>
                                      <p:tavLst>
                                        <p:tav tm="0">
                                          <p:val>
                                            <p:strVal val="#ppt_x"/>
                                          </p:val>
                                        </p:tav>
                                        <p:tav tm="100000">
                                          <p:val>
                                            <p:strVal val="#ppt_x"/>
                                          </p:val>
                                        </p:tav>
                                      </p:tavLst>
                                    </p:anim>
                                    <p:anim calcmode="lin" valueType="num">
                                      <p:cBhvr>
                                        <p:cTn id="65" dur="1000" fill="hold"/>
                                        <p:tgtEl>
                                          <p:spTgt spid="27"/>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15"/>
                                        </p:tgtEl>
                                        <p:attrNameLst>
                                          <p:attrName>style.visibility</p:attrName>
                                        </p:attrNameLst>
                                      </p:cBhvr>
                                      <p:to>
                                        <p:strVal val="visible"/>
                                      </p:to>
                                    </p:set>
                                    <p:animEffect transition="in" filter="fade">
                                      <p:cBhvr>
                                        <p:cTn id="68" dur="1000"/>
                                        <p:tgtEl>
                                          <p:spTgt spid="15"/>
                                        </p:tgtEl>
                                      </p:cBhvr>
                                    </p:animEffect>
                                    <p:anim calcmode="lin" valueType="num">
                                      <p:cBhvr>
                                        <p:cTn id="69" dur="1000" fill="hold"/>
                                        <p:tgtEl>
                                          <p:spTgt spid="15"/>
                                        </p:tgtEl>
                                        <p:attrNameLst>
                                          <p:attrName>ppt_x</p:attrName>
                                        </p:attrNameLst>
                                      </p:cBhvr>
                                      <p:tavLst>
                                        <p:tav tm="0">
                                          <p:val>
                                            <p:strVal val="#ppt_x"/>
                                          </p:val>
                                        </p:tav>
                                        <p:tav tm="100000">
                                          <p:val>
                                            <p:strVal val="#ppt_x"/>
                                          </p:val>
                                        </p:tav>
                                      </p:tavLst>
                                    </p:anim>
                                    <p:anim calcmode="lin" valueType="num">
                                      <p:cBhvr>
                                        <p:cTn id="70" dur="1000" fill="hold"/>
                                        <p:tgtEl>
                                          <p:spTgt spid="15"/>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16"/>
                                        </p:tgtEl>
                                        <p:attrNameLst>
                                          <p:attrName>style.visibility</p:attrName>
                                        </p:attrNameLst>
                                      </p:cBhvr>
                                      <p:to>
                                        <p:strVal val="visible"/>
                                      </p:to>
                                    </p:set>
                                    <p:animEffect transition="in" filter="fade">
                                      <p:cBhvr>
                                        <p:cTn id="73" dur="1000"/>
                                        <p:tgtEl>
                                          <p:spTgt spid="16"/>
                                        </p:tgtEl>
                                      </p:cBhvr>
                                    </p:animEffect>
                                    <p:anim calcmode="lin" valueType="num">
                                      <p:cBhvr>
                                        <p:cTn id="74" dur="1000" fill="hold"/>
                                        <p:tgtEl>
                                          <p:spTgt spid="16"/>
                                        </p:tgtEl>
                                        <p:attrNameLst>
                                          <p:attrName>ppt_x</p:attrName>
                                        </p:attrNameLst>
                                      </p:cBhvr>
                                      <p:tavLst>
                                        <p:tav tm="0">
                                          <p:val>
                                            <p:strVal val="#ppt_x"/>
                                          </p:val>
                                        </p:tav>
                                        <p:tav tm="100000">
                                          <p:val>
                                            <p:strVal val="#ppt_x"/>
                                          </p:val>
                                        </p:tav>
                                      </p:tavLst>
                                    </p:anim>
                                    <p:anim calcmode="lin" valueType="num">
                                      <p:cBhvr>
                                        <p:cTn id="75" dur="1000" fill="hold"/>
                                        <p:tgtEl>
                                          <p:spTgt spid="16"/>
                                        </p:tgtEl>
                                        <p:attrNameLst>
                                          <p:attrName>ppt_y</p:attrName>
                                        </p:attrNameLst>
                                      </p:cBhvr>
                                      <p:tavLst>
                                        <p:tav tm="0">
                                          <p:val>
                                            <p:strVal val="#ppt_y+.1"/>
                                          </p:val>
                                        </p:tav>
                                        <p:tav tm="100000">
                                          <p:val>
                                            <p:strVal val="#ppt_y"/>
                                          </p:val>
                                        </p:tav>
                                      </p:tavLst>
                                    </p:anim>
                                  </p:childTnLst>
                                </p:cTn>
                              </p:par>
                            </p:childTnLst>
                          </p:cTn>
                        </p:par>
                        <p:par>
                          <p:cTn id="76" fill="hold">
                            <p:stCondLst>
                              <p:cond delay="6500"/>
                            </p:stCondLst>
                            <p:childTnLst>
                              <p:par>
                                <p:cTn id="77" presetID="22" presetClass="entr" presetSubtype="1" fill="hold" grpId="0" nodeType="afterEffect">
                                  <p:stCondLst>
                                    <p:cond delay="0"/>
                                  </p:stCondLst>
                                  <p:childTnLst>
                                    <p:set>
                                      <p:cBhvr>
                                        <p:cTn id="78" dur="1" fill="hold">
                                          <p:stCondLst>
                                            <p:cond delay="0"/>
                                          </p:stCondLst>
                                        </p:cTn>
                                        <p:tgtEl>
                                          <p:spTgt spid="11"/>
                                        </p:tgtEl>
                                        <p:attrNameLst>
                                          <p:attrName>style.visibility</p:attrName>
                                        </p:attrNameLst>
                                      </p:cBhvr>
                                      <p:to>
                                        <p:strVal val="visible"/>
                                      </p:to>
                                    </p:set>
                                    <p:animEffect transition="in" filter="wipe(up)">
                                      <p:cBhvr>
                                        <p:cTn id="79"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3" grpId="0" animBg="1"/>
      <p:bldP spid="8" grpId="0" animBg="1"/>
      <p:bldP spid="9" grpId="0"/>
      <p:bldP spid="10" grpId="0"/>
      <p:bldP spid="11" grpId="0"/>
      <p:bldP spid="4" grpId="0" animBg="1"/>
      <p:bldP spid="13" grpId="0" animBg="1"/>
      <p:bldP spid="14" grpId="0"/>
      <p:bldP spid="15" grpId="0" animBg="1"/>
      <p:bldP spid="16"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 name="Rectangle 5"/>
          <p:cNvSpPr/>
          <p:nvPr/>
        </p:nvSpPr>
        <p:spPr>
          <a:xfrm>
            <a:off x="1" y="3733799"/>
            <a:ext cx="12191999" cy="2667001"/>
          </a:xfrm>
          <a:prstGeom prst="rect">
            <a:avLst/>
          </a:prstGeom>
          <a:solidFill>
            <a:schemeClr val="tx1">
              <a:alpha val="7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B9CC8365-188D-4777-8AD8-28D65FBE964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95600" y="1337758"/>
            <a:ext cx="5673334" cy="3474720"/>
          </a:xfrm>
          <a:prstGeom prst="rect">
            <a:avLst/>
          </a:prstGeom>
          <a:effectLst/>
        </p:spPr>
      </p:pic>
      <p:sp>
        <p:nvSpPr>
          <p:cNvPr id="4" name="Rectangle 3">
            <a:extLst>
              <a:ext uri="{FF2B5EF4-FFF2-40B4-BE49-F238E27FC236}">
                <a16:creationId xmlns:a16="http://schemas.microsoft.com/office/drawing/2014/main" id="{9CC7FF3E-EAA0-4DE8-9ADE-73D9AE09E2F7}"/>
              </a:ext>
            </a:extLst>
          </p:cNvPr>
          <p:cNvSpPr/>
          <p:nvPr/>
        </p:nvSpPr>
        <p:spPr>
          <a:xfrm>
            <a:off x="3657600" y="1752600"/>
            <a:ext cx="4178808" cy="2606040"/>
          </a:xfrm>
          <a:prstGeom prst="rect">
            <a:avLst/>
          </a:prstGeom>
          <a:blipFill dpi="0" rotWithShape="1">
            <a:blip r:embed="rId4">
              <a:alphaModFix amt="75000"/>
            </a:blip>
            <a:srcRect/>
            <a:stretch>
              <a:fillRect/>
            </a:stretch>
          </a:blip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E27661F9-4D4A-40BC-B8FD-CDF917B936FD}"/>
              </a:ext>
            </a:extLst>
          </p:cNvPr>
          <p:cNvSpPr>
            <a:spLocks noChangeAspect="1"/>
          </p:cNvSpPr>
          <p:nvPr/>
        </p:nvSpPr>
        <p:spPr>
          <a:xfrm>
            <a:off x="964884" y="3943271"/>
            <a:ext cx="822960" cy="822960"/>
          </a:xfrm>
          <a:prstGeom prst="ellipse">
            <a:avLst/>
          </a:prstGeom>
          <a:solidFill>
            <a:srgbClr val="FF7467"/>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8DAC461-418E-43D3-BAC2-C416E315B274}"/>
              </a:ext>
            </a:extLst>
          </p:cNvPr>
          <p:cNvSpPr>
            <a:spLocks noChangeAspect="1"/>
          </p:cNvSpPr>
          <p:nvPr/>
        </p:nvSpPr>
        <p:spPr>
          <a:xfrm>
            <a:off x="2981053" y="5067299"/>
            <a:ext cx="822960" cy="822960"/>
          </a:xfrm>
          <a:prstGeom prst="ellipse">
            <a:avLst/>
          </a:prstGeom>
          <a:solidFill>
            <a:srgbClr val="4CC8EC"/>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8E9A49BA-5F8B-41E9-A6D1-C925307050C7}"/>
              </a:ext>
            </a:extLst>
          </p:cNvPr>
          <p:cNvSpPr>
            <a:spLocks noChangeAspect="1"/>
          </p:cNvSpPr>
          <p:nvPr/>
        </p:nvSpPr>
        <p:spPr>
          <a:xfrm>
            <a:off x="6041515" y="5055142"/>
            <a:ext cx="822960" cy="822960"/>
          </a:xfrm>
          <a:prstGeom prst="ellipse">
            <a:avLst/>
          </a:prstGeom>
          <a:solidFill>
            <a:srgbClr val="F4C95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1DA6350A-7C0C-4276-947C-1DB976BE4A54}"/>
              </a:ext>
            </a:extLst>
          </p:cNvPr>
          <p:cNvSpPr>
            <a:spLocks noChangeAspect="1"/>
          </p:cNvSpPr>
          <p:nvPr/>
        </p:nvSpPr>
        <p:spPr>
          <a:xfrm>
            <a:off x="9930436" y="3943271"/>
            <a:ext cx="822960" cy="822960"/>
          </a:xfrm>
          <a:prstGeom prst="ellipse">
            <a:avLst/>
          </a:prstGeom>
          <a:solidFill>
            <a:srgbClr val="57CCC6"/>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37">
            <a:extLst>
              <a:ext uri="{FF2B5EF4-FFF2-40B4-BE49-F238E27FC236}">
                <a16:creationId xmlns:a16="http://schemas.microsoft.com/office/drawing/2014/main" id="{7C3A64F3-B22A-4EDC-B3BB-1456557AF8DB}"/>
              </a:ext>
            </a:extLst>
          </p:cNvPr>
          <p:cNvSpPr>
            <a:spLocks noChangeAspect="1" noEditPoints="1"/>
          </p:cNvSpPr>
          <p:nvPr/>
        </p:nvSpPr>
        <p:spPr bwMode="auto">
          <a:xfrm>
            <a:off x="1224711" y="415723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0" name="Freeform 41">
            <a:extLst>
              <a:ext uri="{FF2B5EF4-FFF2-40B4-BE49-F238E27FC236}">
                <a16:creationId xmlns:a16="http://schemas.microsoft.com/office/drawing/2014/main" id="{B08C4DA8-8227-4CC2-A192-6A610AC3B546}"/>
              </a:ext>
            </a:extLst>
          </p:cNvPr>
          <p:cNvSpPr>
            <a:spLocks noChangeAspect="1" noEditPoints="1"/>
          </p:cNvSpPr>
          <p:nvPr/>
        </p:nvSpPr>
        <p:spPr bwMode="auto">
          <a:xfrm>
            <a:off x="10106610" y="418355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11" name="Freeform 101">
            <a:extLst>
              <a:ext uri="{FF2B5EF4-FFF2-40B4-BE49-F238E27FC236}">
                <a16:creationId xmlns:a16="http://schemas.microsoft.com/office/drawing/2014/main" id="{90EB2AC1-9EED-458A-9A20-9AC0DDC55B01}"/>
              </a:ext>
            </a:extLst>
          </p:cNvPr>
          <p:cNvSpPr>
            <a:spLocks noChangeAspect="1" noEditPoints="1"/>
          </p:cNvSpPr>
          <p:nvPr/>
        </p:nvSpPr>
        <p:spPr bwMode="auto">
          <a:xfrm>
            <a:off x="3139856" y="5274598"/>
            <a:ext cx="415111" cy="384048"/>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91">
            <a:extLst>
              <a:ext uri="{FF2B5EF4-FFF2-40B4-BE49-F238E27FC236}">
                <a16:creationId xmlns:a16="http://schemas.microsoft.com/office/drawing/2014/main" id="{83AB0C96-CBEA-4082-9562-8C251F039006}"/>
              </a:ext>
            </a:extLst>
          </p:cNvPr>
          <p:cNvSpPr>
            <a:spLocks noChangeAspect="1" noEditPoints="1"/>
          </p:cNvSpPr>
          <p:nvPr/>
        </p:nvSpPr>
        <p:spPr bwMode="auto">
          <a:xfrm>
            <a:off x="6270115" y="5283742"/>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TextBox 16">
            <a:extLst>
              <a:ext uri="{FF2B5EF4-FFF2-40B4-BE49-F238E27FC236}">
                <a16:creationId xmlns:a16="http://schemas.microsoft.com/office/drawing/2014/main" id="{83C79D2D-E1B6-4884-8796-F472CFDAE7E4}"/>
              </a:ext>
            </a:extLst>
          </p:cNvPr>
          <p:cNvSpPr txBox="1"/>
          <p:nvPr/>
        </p:nvSpPr>
        <p:spPr>
          <a:xfrm>
            <a:off x="6864475" y="5009873"/>
            <a:ext cx="2011680" cy="1409617"/>
          </a:xfrm>
          <a:prstGeom prst="rect">
            <a:avLst/>
          </a:prstGeom>
          <a:noFill/>
        </p:spPr>
        <p:txBody>
          <a:bodyPr wrap="square" rtlCol="0">
            <a:spAutoFit/>
          </a:bodyPr>
          <a:lstStyle/>
          <a:p>
            <a:pPr algn="ctr" defTabSz="1219170">
              <a:spcBef>
                <a:spcPct val="20000"/>
              </a:spcBef>
              <a:defRPr/>
            </a:pPr>
            <a:r>
              <a:rPr lang="en-US" sz="1500" b="1" dirty="0">
                <a:solidFill>
                  <a:srgbClr val="F4C956"/>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p:txBody>
      </p:sp>
      <p:sp>
        <p:nvSpPr>
          <p:cNvPr id="18" name="TextBox 17">
            <a:extLst>
              <a:ext uri="{FF2B5EF4-FFF2-40B4-BE49-F238E27FC236}">
                <a16:creationId xmlns:a16="http://schemas.microsoft.com/office/drawing/2014/main" id="{A8B1C18A-B301-46E3-A3EF-A7D572AB8DBD}"/>
              </a:ext>
            </a:extLst>
          </p:cNvPr>
          <p:cNvSpPr txBox="1"/>
          <p:nvPr/>
        </p:nvSpPr>
        <p:spPr>
          <a:xfrm>
            <a:off x="285497" y="4833581"/>
            <a:ext cx="2193855" cy="1501950"/>
          </a:xfrm>
          <a:prstGeom prst="rect">
            <a:avLst/>
          </a:prstGeom>
          <a:noFill/>
        </p:spPr>
        <p:txBody>
          <a:bodyPr wrap="square" rtlCol="0">
            <a:spAutoFit/>
          </a:bodyPr>
          <a:lstStyle/>
          <a:p>
            <a:pPr algn="ctr" defTabSz="1219170">
              <a:spcBef>
                <a:spcPct val="20000"/>
              </a:spcBef>
              <a:defRPr/>
            </a:pPr>
            <a:r>
              <a:rPr lang="en-US" sz="1500" b="1" dirty="0">
                <a:solidFill>
                  <a:srgbClr val="FF7467"/>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p:txBody>
      </p:sp>
      <p:sp>
        <p:nvSpPr>
          <p:cNvPr id="19" name="TextBox 18">
            <a:extLst>
              <a:ext uri="{FF2B5EF4-FFF2-40B4-BE49-F238E27FC236}">
                <a16:creationId xmlns:a16="http://schemas.microsoft.com/office/drawing/2014/main" id="{D160DB48-C93E-4FE4-A9D5-15EE0FAE745F}"/>
              </a:ext>
            </a:extLst>
          </p:cNvPr>
          <p:cNvSpPr txBox="1"/>
          <p:nvPr/>
        </p:nvSpPr>
        <p:spPr>
          <a:xfrm>
            <a:off x="9244988" y="4802160"/>
            <a:ext cx="2193855" cy="1501950"/>
          </a:xfrm>
          <a:prstGeom prst="rect">
            <a:avLst/>
          </a:prstGeom>
          <a:noFill/>
        </p:spPr>
        <p:txBody>
          <a:bodyPr wrap="square" rtlCol="0">
            <a:spAutoFit/>
          </a:bodyPr>
          <a:lstStyle/>
          <a:p>
            <a:pPr algn="ctr" defTabSz="1219170">
              <a:spcBef>
                <a:spcPct val="20000"/>
              </a:spcBef>
              <a:defRPr/>
            </a:pPr>
            <a:r>
              <a:rPr lang="en-US" sz="1500" b="1" dirty="0">
                <a:solidFill>
                  <a:srgbClr val="57CCC6"/>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05F4BB12-F6E6-4FA3-AB18-8D7FF99710B5}"/>
              </a:ext>
            </a:extLst>
          </p:cNvPr>
          <p:cNvSpPr txBox="1"/>
          <p:nvPr/>
        </p:nvSpPr>
        <p:spPr>
          <a:xfrm>
            <a:off x="3849206" y="5012817"/>
            <a:ext cx="2011680" cy="1409617"/>
          </a:xfrm>
          <a:prstGeom prst="rect">
            <a:avLst/>
          </a:prstGeom>
          <a:noFill/>
        </p:spPr>
        <p:txBody>
          <a:bodyPr wrap="square" rtlCol="0">
            <a:spAutoFit/>
          </a:bodyPr>
          <a:lstStyle/>
          <a:p>
            <a:pPr algn="ctr" defTabSz="1219170">
              <a:spcBef>
                <a:spcPct val="20000"/>
              </a:spcBef>
              <a:defRPr/>
            </a:pPr>
            <a:r>
              <a:rPr lang="en-US" sz="1500" b="1" dirty="0">
                <a:solidFill>
                  <a:srgbClr val="4CC8EC"/>
                </a:solidFill>
                <a:latin typeface="Candara" panose="020E0502030303020204" pitchFamily="34" charset="0"/>
              </a:rPr>
              <a:t>LOREM IPSUM DOLOR</a:t>
            </a:r>
          </a:p>
          <a:p>
            <a:pPr algn="ctr" defTabSz="1219170">
              <a:spcBef>
                <a:spcPct val="20000"/>
              </a:spcBef>
              <a:defRPr/>
            </a:pPr>
            <a:endParaRPr lang="en-US" sz="200" b="1" dirty="0">
              <a:solidFill>
                <a:schemeClr val="bg1"/>
              </a:solidFill>
              <a:latin typeface="Candara" panose="020E0502030303020204" pitchFamily="34" charset="0"/>
            </a:endParaRPr>
          </a:p>
          <a:p>
            <a:pPr algn="ctr" defTabSz="1219170">
              <a:spcBef>
                <a:spcPct val="20000"/>
              </a:spcBef>
              <a:defRPr/>
            </a:pPr>
            <a:endParaRPr lang="en-US" sz="100" b="1" dirty="0">
              <a:solidFill>
                <a:schemeClr val="bg1"/>
              </a:solidFill>
              <a:latin typeface="Candara" panose="020E0502030303020204" pitchFamily="34" charset="0"/>
            </a:endParaRPr>
          </a:p>
          <a:p>
            <a:pPr algn="ctr"/>
            <a:r>
              <a:rPr lang="en-US" sz="1200" dirty="0">
                <a:solidFill>
                  <a:schemeClr val="bg1"/>
                </a:solidFill>
                <a:latin typeface="Candara" panose="020E0502030303020204" pitchFamily="34" charset="0"/>
              </a:rPr>
              <a:t>Lorem ipsum dolor sit amet, consectetur adipiscing elit, sed do eiusmod tempor incididunt ut labore.. </a:t>
            </a:r>
          </a:p>
          <a:p>
            <a:pPr algn="ctr"/>
            <a:endParaRPr lang="en-US" sz="400" dirty="0">
              <a:solidFill>
                <a:schemeClr val="bg1"/>
              </a:solidFill>
              <a:latin typeface="Candara" panose="020E0502030303020204" pitchFamily="34" charset="0"/>
            </a:endParaRPr>
          </a:p>
        </p:txBody>
      </p:sp>
      <p:sp>
        <p:nvSpPr>
          <p:cNvPr id="21" name="TextBox 20">
            <a:extLst>
              <a:ext uri="{FF2B5EF4-FFF2-40B4-BE49-F238E27FC236}">
                <a16:creationId xmlns:a16="http://schemas.microsoft.com/office/drawing/2014/main" id="{CA6ED5D1-E4E8-41E3-9290-85FD878D5669}"/>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711112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left)">
                                      <p:cBhvr>
                                        <p:cTn id="7" dur="500"/>
                                        <p:tgtEl>
                                          <p:spTgt spid="21"/>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barn(outVertical)">
                                      <p:cBhvr>
                                        <p:cTn id="11" dur="500"/>
                                        <p:tgtEl>
                                          <p:spTgt spid="6"/>
                                        </p:tgtEl>
                                      </p:cBhvr>
                                    </p:animEffect>
                                  </p:childTnLst>
                                </p:cTn>
                              </p:par>
                            </p:childTnLst>
                          </p:cTn>
                        </p:par>
                        <p:par>
                          <p:cTn id="12" fill="hold">
                            <p:stCondLst>
                              <p:cond delay="1000"/>
                            </p:stCondLst>
                            <p:childTnLst>
                              <p:par>
                                <p:cTn id="13" presetID="42" presetClass="entr" presetSubtype="0"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9" presetClass="entr" presetSubtype="0" fill="hold" grpId="0" nodeType="after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dissolve">
                                      <p:cBhvr>
                                        <p:cTn id="21" dur="750"/>
                                        <p:tgtEl>
                                          <p:spTgt spid="4"/>
                                        </p:tgtEl>
                                      </p:cBhvr>
                                    </p:animEffect>
                                  </p:childTnLst>
                                </p:cTn>
                              </p:par>
                            </p:childTnLst>
                          </p:cTn>
                        </p:par>
                        <p:par>
                          <p:cTn id="22" fill="hold">
                            <p:stCondLst>
                              <p:cond delay="2750"/>
                            </p:stCondLst>
                            <p:childTnLst>
                              <p:par>
                                <p:cTn id="23" presetID="53" presetClass="entr" presetSubtype="16" fill="hold" grpId="0" nodeType="after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fltVal val="0"/>
                                          </p:val>
                                        </p:tav>
                                        <p:tav tm="100000">
                                          <p:val>
                                            <p:strVal val="#ppt_h"/>
                                          </p:val>
                                        </p:tav>
                                      </p:tavLst>
                                    </p:anim>
                                    <p:animEffect transition="in" filter="fade">
                                      <p:cBhvr>
                                        <p:cTn id="27" dur="500"/>
                                        <p:tgtEl>
                                          <p:spTgt spid="7"/>
                                        </p:tgtEl>
                                      </p:cBhvr>
                                    </p:animEffect>
                                  </p:childTnLst>
                                </p:cTn>
                              </p:par>
                              <p:par>
                                <p:cTn id="28" presetID="53" presetClass="entr" presetSubtype="16" fill="hold" grpId="0" nodeType="with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fltVal val="0"/>
                                          </p:val>
                                        </p:tav>
                                        <p:tav tm="100000">
                                          <p:val>
                                            <p:strVal val="#ppt_h"/>
                                          </p:val>
                                        </p:tav>
                                      </p:tavLst>
                                    </p:anim>
                                    <p:animEffect transition="in" filter="fade">
                                      <p:cBhvr>
                                        <p:cTn id="32" dur="500"/>
                                        <p:tgtEl>
                                          <p:spTgt spid="9"/>
                                        </p:tgtEl>
                                      </p:cBhvr>
                                    </p:animEffect>
                                  </p:childTnLst>
                                </p:cTn>
                              </p:par>
                            </p:childTnLst>
                          </p:cTn>
                        </p:par>
                        <p:par>
                          <p:cTn id="33" fill="hold">
                            <p:stCondLst>
                              <p:cond delay="3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4250"/>
                            </p:stCondLst>
                            <p:childTnLst>
                              <p:par>
                                <p:cTn id="40" presetID="53" presetClass="entr" presetSubtype="16" fill="hold" grpId="0" nodeType="afterEffect">
                                  <p:stCondLst>
                                    <p:cond delay="0"/>
                                  </p:stCondLst>
                                  <p:childTnLst>
                                    <p:set>
                                      <p:cBhvr>
                                        <p:cTn id="41" dur="1" fill="hold">
                                          <p:stCondLst>
                                            <p:cond delay="0"/>
                                          </p:stCondLst>
                                        </p:cTn>
                                        <p:tgtEl>
                                          <p:spTgt spid="13"/>
                                        </p:tgtEl>
                                        <p:attrNameLst>
                                          <p:attrName>style.visibility</p:attrName>
                                        </p:attrNameLst>
                                      </p:cBhvr>
                                      <p:to>
                                        <p:strVal val="visible"/>
                                      </p:to>
                                    </p:set>
                                    <p:anim calcmode="lin" valueType="num">
                                      <p:cBhvr>
                                        <p:cTn id="42" dur="500" fill="hold"/>
                                        <p:tgtEl>
                                          <p:spTgt spid="13"/>
                                        </p:tgtEl>
                                        <p:attrNameLst>
                                          <p:attrName>ppt_w</p:attrName>
                                        </p:attrNameLst>
                                      </p:cBhvr>
                                      <p:tavLst>
                                        <p:tav tm="0">
                                          <p:val>
                                            <p:fltVal val="0"/>
                                          </p:val>
                                        </p:tav>
                                        <p:tav tm="100000">
                                          <p:val>
                                            <p:strVal val="#ppt_w"/>
                                          </p:val>
                                        </p:tav>
                                      </p:tavLst>
                                    </p:anim>
                                    <p:anim calcmode="lin" valueType="num">
                                      <p:cBhvr>
                                        <p:cTn id="43" dur="500" fill="hold"/>
                                        <p:tgtEl>
                                          <p:spTgt spid="13"/>
                                        </p:tgtEl>
                                        <p:attrNameLst>
                                          <p:attrName>ppt_h</p:attrName>
                                        </p:attrNameLst>
                                      </p:cBhvr>
                                      <p:tavLst>
                                        <p:tav tm="0">
                                          <p:val>
                                            <p:fltVal val="0"/>
                                          </p:val>
                                        </p:tav>
                                        <p:tav tm="100000">
                                          <p:val>
                                            <p:strVal val="#ppt_h"/>
                                          </p:val>
                                        </p:tav>
                                      </p:tavLst>
                                    </p:anim>
                                    <p:animEffect transition="in" filter="fade">
                                      <p:cBhvr>
                                        <p:cTn id="44" dur="500"/>
                                        <p:tgtEl>
                                          <p:spTgt spid="13"/>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fade">
                                      <p:cBhvr>
                                        <p:cTn id="53" dur="1000"/>
                                        <p:tgtEl>
                                          <p:spTgt spid="20"/>
                                        </p:tgtEl>
                                      </p:cBhvr>
                                    </p:animEffect>
                                    <p:anim calcmode="lin" valueType="num">
                                      <p:cBhvr>
                                        <p:cTn id="54" dur="1000" fill="hold"/>
                                        <p:tgtEl>
                                          <p:spTgt spid="20"/>
                                        </p:tgtEl>
                                        <p:attrNameLst>
                                          <p:attrName>ppt_x</p:attrName>
                                        </p:attrNameLst>
                                      </p:cBhvr>
                                      <p:tavLst>
                                        <p:tav tm="0">
                                          <p:val>
                                            <p:strVal val="#ppt_x"/>
                                          </p:val>
                                        </p:tav>
                                        <p:tav tm="100000">
                                          <p:val>
                                            <p:strVal val="#ppt_x"/>
                                          </p:val>
                                        </p:tav>
                                      </p:tavLst>
                                    </p:anim>
                                    <p:anim calcmode="lin" valueType="num">
                                      <p:cBhvr>
                                        <p:cTn id="55" dur="1000" fill="hold"/>
                                        <p:tgtEl>
                                          <p:spTgt spid="20"/>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53" presetClass="entr" presetSubtype="16" fill="hold" grpId="0" nodeType="afterEffect">
                                  <p:stCondLst>
                                    <p:cond delay="0"/>
                                  </p:stCondLst>
                                  <p:childTnLst>
                                    <p:set>
                                      <p:cBhvr>
                                        <p:cTn id="58" dur="1" fill="hold">
                                          <p:stCondLst>
                                            <p:cond delay="0"/>
                                          </p:stCondLst>
                                        </p:cTn>
                                        <p:tgtEl>
                                          <p:spTgt spid="14"/>
                                        </p:tgtEl>
                                        <p:attrNameLst>
                                          <p:attrName>style.visibility</p:attrName>
                                        </p:attrNameLst>
                                      </p:cBhvr>
                                      <p:to>
                                        <p:strVal val="visible"/>
                                      </p:to>
                                    </p:set>
                                    <p:anim calcmode="lin" valueType="num">
                                      <p:cBhvr>
                                        <p:cTn id="59" dur="500" fill="hold"/>
                                        <p:tgtEl>
                                          <p:spTgt spid="14"/>
                                        </p:tgtEl>
                                        <p:attrNameLst>
                                          <p:attrName>ppt_w</p:attrName>
                                        </p:attrNameLst>
                                      </p:cBhvr>
                                      <p:tavLst>
                                        <p:tav tm="0">
                                          <p:val>
                                            <p:fltVal val="0"/>
                                          </p:val>
                                        </p:tav>
                                        <p:tav tm="100000">
                                          <p:val>
                                            <p:strVal val="#ppt_w"/>
                                          </p:val>
                                        </p:tav>
                                      </p:tavLst>
                                    </p:anim>
                                    <p:anim calcmode="lin" valueType="num">
                                      <p:cBhvr>
                                        <p:cTn id="60" dur="500" fill="hold"/>
                                        <p:tgtEl>
                                          <p:spTgt spid="14"/>
                                        </p:tgtEl>
                                        <p:attrNameLst>
                                          <p:attrName>ppt_h</p:attrName>
                                        </p:attrNameLst>
                                      </p:cBhvr>
                                      <p:tavLst>
                                        <p:tav tm="0">
                                          <p:val>
                                            <p:fltVal val="0"/>
                                          </p:val>
                                        </p:tav>
                                        <p:tav tm="100000">
                                          <p:val>
                                            <p:strVal val="#ppt_h"/>
                                          </p:val>
                                        </p:tav>
                                      </p:tavLst>
                                    </p:anim>
                                    <p:animEffect transition="in" filter="fade">
                                      <p:cBhvr>
                                        <p:cTn id="61" dur="500"/>
                                        <p:tgtEl>
                                          <p:spTgt spid="14"/>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12"/>
                                        </p:tgtEl>
                                        <p:attrNameLst>
                                          <p:attrName>style.visibility</p:attrName>
                                        </p:attrNameLst>
                                      </p:cBhvr>
                                      <p:to>
                                        <p:strVal val="visible"/>
                                      </p:to>
                                    </p:set>
                                    <p:anim calcmode="lin" valueType="num">
                                      <p:cBhvr>
                                        <p:cTn id="64" dur="500" fill="hold"/>
                                        <p:tgtEl>
                                          <p:spTgt spid="12"/>
                                        </p:tgtEl>
                                        <p:attrNameLst>
                                          <p:attrName>ppt_w</p:attrName>
                                        </p:attrNameLst>
                                      </p:cBhvr>
                                      <p:tavLst>
                                        <p:tav tm="0">
                                          <p:val>
                                            <p:fltVal val="0"/>
                                          </p:val>
                                        </p:tav>
                                        <p:tav tm="100000">
                                          <p:val>
                                            <p:strVal val="#ppt_w"/>
                                          </p:val>
                                        </p:tav>
                                      </p:tavLst>
                                    </p:anim>
                                    <p:anim calcmode="lin" valueType="num">
                                      <p:cBhvr>
                                        <p:cTn id="65" dur="500" fill="hold"/>
                                        <p:tgtEl>
                                          <p:spTgt spid="12"/>
                                        </p:tgtEl>
                                        <p:attrNameLst>
                                          <p:attrName>ppt_h</p:attrName>
                                        </p:attrNameLst>
                                      </p:cBhvr>
                                      <p:tavLst>
                                        <p:tav tm="0">
                                          <p:val>
                                            <p:fltVal val="0"/>
                                          </p:val>
                                        </p:tav>
                                        <p:tav tm="100000">
                                          <p:val>
                                            <p:strVal val="#ppt_h"/>
                                          </p:val>
                                        </p:tav>
                                      </p:tavLst>
                                    </p:anim>
                                    <p:animEffect transition="in" filter="fade">
                                      <p:cBhvr>
                                        <p:cTn id="66" dur="500"/>
                                        <p:tgtEl>
                                          <p:spTgt spid="12"/>
                                        </p:tgtEl>
                                      </p:cBhvr>
                                    </p:animEffect>
                                  </p:childTnLst>
                                </p:cTn>
                              </p:par>
                            </p:childTnLst>
                          </p:cTn>
                        </p:par>
                        <p:par>
                          <p:cTn id="67" fill="hold">
                            <p:stCondLst>
                              <p:cond delay="6250"/>
                            </p:stCondLst>
                            <p:childTnLst>
                              <p:par>
                                <p:cTn id="68" presetID="42" presetClass="entr" presetSubtype="0" fill="hold" grpId="0" nodeType="afterEffect">
                                  <p:stCondLst>
                                    <p:cond delay="0"/>
                                  </p:stCondLst>
                                  <p:childTnLst>
                                    <p:set>
                                      <p:cBhvr>
                                        <p:cTn id="69" dur="1" fill="hold">
                                          <p:stCondLst>
                                            <p:cond delay="0"/>
                                          </p:stCondLst>
                                        </p:cTn>
                                        <p:tgtEl>
                                          <p:spTgt spid="17"/>
                                        </p:tgtEl>
                                        <p:attrNameLst>
                                          <p:attrName>style.visibility</p:attrName>
                                        </p:attrNameLst>
                                      </p:cBhvr>
                                      <p:to>
                                        <p:strVal val="visible"/>
                                      </p:to>
                                    </p:set>
                                    <p:animEffect transition="in" filter="fade">
                                      <p:cBhvr>
                                        <p:cTn id="70" dur="1000"/>
                                        <p:tgtEl>
                                          <p:spTgt spid="17"/>
                                        </p:tgtEl>
                                      </p:cBhvr>
                                    </p:animEffect>
                                    <p:anim calcmode="lin" valueType="num">
                                      <p:cBhvr>
                                        <p:cTn id="71" dur="1000" fill="hold"/>
                                        <p:tgtEl>
                                          <p:spTgt spid="17"/>
                                        </p:tgtEl>
                                        <p:attrNameLst>
                                          <p:attrName>ppt_x</p:attrName>
                                        </p:attrNameLst>
                                      </p:cBhvr>
                                      <p:tavLst>
                                        <p:tav tm="0">
                                          <p:val>
                                            <p:strVal val="#ppt_x"/>
                                          </p:val>
                                        </p:tav>
                                        <p:tav tm="100000">
                                          <p:val>
                                            <p:strVal val="#ppt_x"/>
                                          </p:val>
                                        </p:tav>
                                      </p:tavLst>
                                    </p:anim>
                                    <p:anim calcmode="lin" valueType="num">
                                      <p:cBhvr>
                                        <p:cTn id="72" dur="1000" fill="hold"/>
                                        <p:tgtEl>
                                          <p:spTgt spid="17"/>
                                        </p:tgtEl>
                                        <p:attrNameLst>
                                          <p:attrName>ppt_y</p:attrName>
                                        </p:attrNameLst>
                                      </p:cBhvr>
                                      <p:tavLst>
                                        <p:tav tm="0">
                                          <p:val>
                                            <p:strVal val="#ppt_y+.1"/>
                                          </p:val>
                                        </p:tav>
                                        <p:tav tm="100000">
                                          <p:val>
                                            <p:strVal val="#ppt_y"/>
                                          </p:val>
                                        </p:tav>
                                      </p:tavLst>
                                    </p:anim>
                                  </p:childTnLst>
                                </p:cTn>
                              </p:par>
                            </p:childTnLst>
                          </p:cTn>
                        </p:par>
                        <p:par>
                          <p:cTn id="73" fill="hold">
                            <p:stCondLst>
                              <p:cond delay="7250"/>
                            </p:stCondLst>
                            <p:childTnLst>
                              <p:par>
                                <p:cTn id="74" presetID="53" presetClass="entr" presetSubtype="16" fill="hold" grpId="0" nodeType="afterEffect">
                                  <p:stCondLst>
                                    <p:cond delay="0"/>
                                  </p:stCondLst>
                                  <p:childTnLst>
                                    <p:set>
                                      <p:cBhvr>
                                        <p:cTn id="75" dur="1" fill="hold">
                                          <p:stCondLst>
                                            <p:cond delay="0"/>
                                          </p:stCondLst>
                                        </p:cTn>
                                        <p:tgtEl>
                                          <p:spTgt spid="15"/>
                                        </p:tgtEl>
                                        <p:attrNameLst>
                                          <p:attrName>style.visibility</p:attrName>
                                        </p:attrNameLst>
                                      </p:cBhvr>
                                      <p:to>
                                        <p:strVal val="visible"/>
                                      </p:to>
                                    </p:set>
                                    <p:anim calcmode="lin" valueType="num">
                                      <p:cBhvr>
                                        <p:cTn id="76" dur="500" fill="hold"/>
                                        <p:tgtEl>
                                          <p:spTgt spid="15"/>
                                        </p:tgtEl>
                                        <p:attrNameLst>
                                          <p:attrName>ppt_w</p:attrName>
                                        </p:attrNameLst>
                                      </p:cBhvr>
                                      <p:tavLst>
                                        <p:tav tm="0">
                                          <p:val>
                                            <p:fltVal val="0"/>
                                          </p:val>
                                        </p:tav>
                                        <p:tav tm="100000">
                                          <p:val>
                                            <p:strVal val="#ppt_w"/>
                                          </p:val>
                                        </p:tav>
                                      </p:tavLst>
                                    </p:anim>
                                    <p:anim calcmode="lin" valueType="num">
                                      <p:cBhvr>
                                        <p:cTn id="77" dur="500" fill="hold"/>
                                        <p:tgtEl>
                                          <p:spTgt spid="15"/>
                                        </p:tgtEl>
                                        <p:attrNameLst>
                                          <p:attrName>ppt_h</p:attrName>
                                        </p:attrNameLst>
                                      </p:cBhvr>
                                      <p:tavLst>
                                        <p:tav tm="0">
                                          <p:val>
                                            <p:fltVal val="0"/>
                                          </p:val>
                                        </p:tav>
                                        <p:tav tm="100000">
                                          <p:val>
                                            <p:strVal val="#ppt_h"/>
                                          </p:val>
                                        </p:tav>
                                      </p:tavLst>
                                    </p:anim>
                                    <p:animEffect transition="in" filter="fade">
                                      <p:cBhvr>
                                        <p:cTn id="78" dur="500"/>
                                        <p:tgtEl>
                                          <p:spTgt spid="15"/>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10"/>
                                        </p:tgtEl>
                                        <p:attrNameLst>
                                          <p:attrName>style.visibility</p:attrName>
                                        </p:attrNameLst>
                                      </p:cBhvr>
                                      <p:to>
                                        <p:strVal val="visible"/>
                                      </p:to>
                                    </p:set>
                                    <p:anim calcmode="lin" valueType="num">
                                      <p:cBhvr>
                                        <p:cTn id="81" dur="500" fill="hold"/>
                                        <p:tgtEl>
                                          <p:spTgt spid="10"/>
                                        </p:tgtEl>
                                        <p:attrNameLst>
                                          <p:attrName>ppt_w</p:attrName>
                                        </p:attrNameLst>
                                      </p:cBhvr>
                                      <p:tavLst>
                                        <p:tav tm="0">
                                          <p:val>
                                            <p:fltVal val="0"/>
                                          </p:val>
                                        </p:tav>
                                        <p:tav tm="100000">
                                          <p:val>
                                            <p:strVal val="#ppt_w"/>
                                          </p:val>
                                        </p:tav>
                                      </p:tavLst>
                                    </p:anim>
                                    <p:anim calcmode="lin" valueType="num">
                                      <p:cBhvr>
                                        <p:cTn id="82" dur="500" fill="hold"/>
                                        <p:tgtEl>
                                          <p:spTgt spid="10"/>
                                        </p:tgtEl>
                                        <p:attrNameLst>
                                          <p:attrName>ppt_h</p:attrName>
                                        </p:attrNameLst>
                                      </p:cBhvr>
                                      <p:tavLst>
                                        <p:tav tm="0">
                                          <p:val>
                                            <p:fltVal val="0"/>
                                          </p:val>
                                        </p:tav>
                                        <p:tav tm="100000">
                                          <p:val>
                                            <p:strVal val="#ppt_h"/>
                                          </p:val>
                                        </p:tav>
                                      </p:tavLst>
                                    </p:anim>
                                    <p:animEffect transition="in" filter="fade">
                                      <p:cBhvr>
                                        <p:cTn id="83" dur="500"/>
                                        <p:tgtEl>
                                          <p:spTgt spid="10"/>
                                        </p:tgtEl>
                                      </p:cBhvr>
                                    </p:animEffect>
                                  </p:childTnLst>
                                </p:cTn>
                              </p:par>
                            </p:childTnLst>
                          </p:cTn>
                        </p:par>
                        <p:par>
                          <p:cTn id="84" fill="hold">
                            <p:stCondLst>
                              <p:cond delay="7750"/>
                            </p:stCondLst>
                            <p:childTnLst>
                              <p:par>
                                <p:cTn id="85" presetID="42" presetClass="entr" presetSubtype="0" fill="hold" grpId="0" nodeType="afterEffect">
                                  <p:stCondLst>
                                    <p:cond delay="0"/>
                                  </p:stCondLst>
                                  <p:childTnLst>
                                    <p:set>
                                      <p:cBhvr>
                                        <p:cTn id="86" dur="1" fill="hold">
                                          <p:stCondLst>
                                            <p:cond delay="0"/>
                                          </p:stCondLst>
                                        </p:cTn>
                                        <p:tgtEl>
                                          <p:spTgt spid="19"/>
                                        </p:tgtEl>
                                        <p:attrNameLst>
                                          <p:attrName>style.visibility</p:attrName>
                                        </p:attrNameLst>
                                      </p:cBhvr>
                                      <p:to>
                                        <p:strVal val="visible"/>
                                      </p:to>
                                    </p:set>
                                    <p:animEffect transition="in" filter="fade">
                                      <p:cBhvr>
                                        <p:cTn id="87" dur="1000"/>
                                        <p:tgtEl>
                                          <p:spTgt spid="19"/>
                                        </p:tgtEl>
                                      </p:cBhvr>
                                    </p:animEffect>
                                    <p:anim calcmode="lin" valueType="num">
                                      <p:cBhvr>
                                        <p:cTn id="88" dur="1000" fill="hold"/>
                                        <p:tgtEl>
                                          <p:spTgt spid="19"/>
                                        </p:tgtEl>
                                        <p:attrNameLst>
                                          <p:attrName>ppt_x</p:attrName>
                                        </p:attrNameLst>
                                      </p:cBhvr>
                                      <p:tavLst>
                                        <p:tav tm="0">
                                          <p:val>
                                            <p:strVal val="#ppt_x"/>
                                          </p:val>
                                        </p:tav>
                                        <p:tav tm="100000">
                                          <p:val>
                                            <p:strVal val="#ppt_x"/>
                                          </p:val>
                                        </p:tav>
                                      </p:tavLst>
                                    </p:anim>
                                    <p:anim calcmode="lin" valueType="num">
                                      <p:cBhvr>
                                        <p:cTn id="89"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4" grpId="0" animBg="1"/>
      <p:bldP spid="7" grpId="0" animBg="1"/>
      <p:bldP spid="13" grpId="0" animBg="1"/>
      <p:bldP spid="14" grpId="0" animBg="1"/>
      <p:bldP spid="15" grpId="0" animBg="1"/>
      <p:bldP spid="9" grpId="0" animBg="1"/>
      <p:bldP spid="10" grpId="0" animBg="1"/>
      <p:bldP spid="11" grpId="0" animBg="1"/>
      <p:bldP spid="12" grpId="0" animBg="1"/>
      <p:bldP spid="17" grpId="0"/>
      <p:bldP spid="18" grpId="0"/>
      <p:bldP spid="19"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92744"/>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a:p>
            <a:pPr marL="285750" indent="-285750">
              <a:lnSpc>
                <a:spcPct val="150000"/>
              </a:lnSpc>
              <a:buFont typeface="Wingdings" panose="05000000000000000000" pitchFamily="2" charset="2"/>
              <a:buChar char="ü"/>
            </a:pPr>
            <a:r>
              <a:rPr lang="en-US" sz="1300" dirty="0">
                <a:solidFill>
                  <a:srgbClr val="585858"/>
                </a:solidFill>
              </a:rPr>
              <a:t>Lorem ipsum dolor sit amet, consectetur</a:t>
            </a:r>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rgbClr val="57CCC6"/>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rgbClr val="57CCC6"/>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dirty="0">
                <a:solidFill>
                  <a:schemeClr val="bg1"/>
                </a:solidFill>
                <a:latin typeface="Lato" panose="020F0502020204030203"/>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F7467"/>
                </a:solidFill>
                <a:latin typeface="Candara" panose="020E0502030303020204" pitchFamily="34" charset="0"/>
              </a:rPr>
              <a:t>Package #1</a:t>
            </a:r>
          </a:p>
          <a:p>
            <a:pPr algn="ctr"/>
            <a:r>
              <a:rPr lang="en-US" sz="3200" dirty="0">
                <a:solidFill>
                  <a:srgbClr val="FF7467"/>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4CC8EC"/>
                </a:solidFill>
                <a:latin typeface="Candara" panose="020E0502030303020204" pitchFamily="34" charset="0"/>
              </a:rPr>
              <a:t>Package #2</a:t>
            </a:r>
          </a:p>
          <a:p>
            <a:pPr algn="ctr"/>
            <a:r>
              <a:rPr lang="en-US" sz="3200" dirty="0">
                <a:solidFill>
                  <a:srgbClr val="4CC8EC"/>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1015663"/>
          </a:xfrm>
          <a:prstGeom prst="rect">
            <a:avLst/>
          </a:prstGeom>
          <a:noFill/>
        </p:spPr>
        <p:txBody>
          <a:bodyPr wrap="square" rtlCol="0">
            <a:spAutoFit/>
          </a:bodyPr>
          <a:lstStyle/>
          <a:p>
            <a:r>
              <a:rPr lang="en-US" sz="1400" dirty="0">
                <a:solidFill>
                  <a:srgbClr val="585858"/>
                </a:solidFill>
              </a:rPr>
              <a:t>Lorem ipsum dolor sit amet, consectetur adipiscing elit, sed do eiusmod tempor incididunt ut labore et dolore magna aliqua. </a:t>
            </a: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11691731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rgbClr val="4D4D4D"/>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721156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FF7467"/>
                </a:solidFill>
                <a:latin typeface="Candara" panose="020E0502030303020204" pitchFamily="34" charset="0"/>
              </a:rPr>
              <a:t>LOREM IPSUM</a:t>
            </a:r>
            <a:endParaRPr lang="en-US" sz="2400" dirty="0">
              <a:solidFill>
                <a:srgbClr val="FF7467"/>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4CC8EC"/>
                </a:solidFill>
                <a:latin typeface="Candara" panose="020E0502030303020204" pitchFamily="34" charset="0"/>
              </a:rPr>
              <a:t>LOREM IPSUM</a:t>
            </a:r>
            <a:endParaRPr lang="en-US" sz="2400" dirty="0">
              <a:solidFill>
                <a:srgbClr val="4CC8EC"/>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F4C956"/>
                </a:solidFill>
                <a:latin typeface="Candara" panose="020E0502030303020204" pitchFamily="34" charset="0"/>
              </a:rPr>
              <a:t>LOREM IPSUM</a:t>
            </a:r>
            <a:endParaRPr lang="en-US" sz="2400" dirty="0">
              <a:solidFill>
                <a:srgbClr val="F4C956"/>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a:t>
            </a:r>
            <a:endParaRPr lang="en-US" sz="600" dirty="0">
              <a:solidFill>
                <a:srgbClr val="4D4D4D"/>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D4D4D"/>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D4D4D"/>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D4D4D"/>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6171294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F4C956"/>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4CC8EC"/>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746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74%</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87%</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61%</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746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4CC8EC"/>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F4C956"/>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7051232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F2270A34-3A3D-4A82-9F45-FC58F762F148}"/>
              </a:ext>
            </a:extLst>
          </p:cNvPr>
          <p:cNvSpPr/>
          <p:nvPr/>
        </p:nvSpPr>
        <p:spPr>
          <a:xfrm>
            <a:off x="496389" y="1852851"/>
            <a:ext cx="3561805" cy="225552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ectangle 7">
            <a:extLst>
              <a:ext uri="{FF2B5EF4-FFF2-40B4-BE49-F238E27FC236}">
                <a16:creationId xmlns:a16="http://schemas.microsoft.com/office/drawing/2014/main" id="{57847516-08A2-42F1-80E5-1A25A13AB273}"/>
              </a:ext>
            </a:extLst>
          </p:cNvPr>
          <p:cNvSpPr/>
          <p:nvPr/>
        </p:nvSpPr>
        <p:spPr>
          <a:xfrm>
            <a:off x="496389" y="4197733"/>
            <a:ext cx="3561805" cy="2255520"/>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45383973-5AE4-429E-9A0B-1BAC43856442}"/>
              </a:ext>
            </a:extLst>
          </p:cNvPr>
          <p:cNvSpPr/>
          <p:nvPr/>
        </p:nvSpPr>
        <p:spPr>
          <a:xfrm>
            <a:off x="8119852" y="3751987"/>
            <a:ext cx="3561805" cy="2701266"/>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123CAC9-B210-46CA-9B61-BA51D3316A22}"/>
              </a:ext>
            </a:extLst>
          </p:cNvPr>
          <p:cNvSpPr/>
          <p:nvPr/>
        </p:nvSpPr>
        <p:spPr>
          <a:xfrm>
            <a:off x="8119852" y="945577"/>
            <a:ext cx="3561805" cy="2701266"/>
          </a:xfrm>
          <a:prstGeom prst="rect">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F1AC3A-8B89-4982-B4E2-5D1CCA1C47C6}"/>
              </a:ext>
            </a:extLst>
          </p:cNvPr>
          <p:cNvSpPr/>
          <p:nvPr/>
        </p:nvSpPr>
        <p:spPr>
          <a:xfrm>
            <a:off x="4145973" y="1350896"/>
            <a:ext cx="3896591" cy="5102357"/>
          </a:xfrm>
          <a:prstGeom prst="rect">
            <a:avLst/>
          </a:prstGeom>
          <a:blipFill>
            <a:blip r:embed="rId7"/>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A17E575B-386D-4EEB-A108-C594E60C5232}"/>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11" name="Rectangle 10">
            <a:extLst>
              <a:ext uri="{FF2B5EF4-FFF2-40B4-BE49-F238E27FC236}">
                <a16:creationId xmlns:a16="http://schemas.microsoft.com/office/drawing/2014/main" id="{FC629D12-75ED-44FA-B157-89AA5CEF8AC3}"/>
              </a:ext>
            </a:extLst>
          </p:cNvPr>
          <p:cNvSpPr/>
          <p:nvPr/>
        </p:nvSpPr>
        <p:spPr>
          <a:xfrm>
            <a:off x="4145973" y="4842167"/>
            <a:ext cx="3896591" cy="1611086"/>
          </a:xfrm>
          <a:prstGeom prst="rect">
            <a:avLst/>
          </a:prstGeom>
          <a:solidFill>
            <a:srgbClr val="FF74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5D00145F-F3AD-440B-A1D7-4E71DE63414D}"/>
              </a:ext>
            </a:extLst>
          </p:cNvPr>
          <p:cNvSpPr txBox="1"/>
          <p:nvPr/>
        </p:nvSpPr>
        <p:spPr>
          <a:xfrm>
            <a:off x="4173019" y="5016768"/>
            <a:ext cx="3896591" cy="1261884"/>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72028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Effect transition="in" filter="fade">
                                      <p:cBhvr>
                                        <p:cTn id="13" dur="500"/>
                                        <p:tgtEl>
                                          <p:spTgt spid="12"/>
                                        </p:tgtEl>
                                      </p:cBhvr>
                                    </p:animEffect>
                                  </p:childTnLst>
                                </p:cTn>
                              </p:par>
                            </p:childTnLst>
                          </p:cTn>
                        </p:par>
                        <p:par>
                          <p:cTn id="14" fill="hold">
                            <p:stCondLst>
                              <p:cond delay="1000"/>
                            </p:stCondLst>
                            <p:childTnLst>
                              <p:par>
                                <p:cTn id="15" presetID="2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wipe(down)">
                                      <p:cBhvr>
                                        <p:cTn id="17" dur="500"/>
                                        <p:tgtEl>
                                          <p:spTgt spid="11"/>
                                        </p:tgtEl>
                                      </p:cBhvr>
                                    </p:animEffect>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528" fill="hold" grpId="0" nodeType="afterEffect">
                                  <p:stCondLst>
                                    <p:cond delay="0"/>
                                  </p:stCondLst>
                                  <p:childTnLst>
                                    <p:set>
                                      <p:cBhvr>
                                        <p:cTn id="26" dur="1" fill="hold">
                                          <p:stCondLst>
                                            <p:cond delay="0"/>
                                          </p:stCondLst>
                                        </p:cTn>
                                        <p:tgtEl>
                                          <p:spTgt spid="2"/>
                                        </p:tgtEl>
                                        <p:attrNameLst>
                                          <p:attrName>style.visibility</p:attrName>
                                        </p:attrNameLst>
                                      </p:cBhvr>
                                      <p:to>
                                        <p:strVal val="visible"/>
                                      </p:to>
                                    </p:set>
                                    <p:anim calcmode="lin" valueType="num">
                                      <p:cBhvr>
                                        <p:cTn id="27" dur="500" fill="hold"/>
                                        <p:tgtEl>
                                          <p:spTgt spid="2"/>
                                        </p:tgtEl>
                                        <p:attrNameLst>
                                          <p:attrName>ppt_w</p:attrName>
                                        </p:attrNameLst>
                                      </p:cBhvr>
                                      <p:tavLst>
                                        <p:tav tm="0">
                                          <p:val>
                                            <p:fltVal val="0"/>
                                          </p:val>
                                        </p:tav>
                                        <p:tav tm="100000">
                                          <p:val>
                                            <p:strVal val="#ppt_w"/>
                                          </p:val>
                                        </p:tav>
                                      </p:tavLst>
                                    </p:anim>
                                    <p:anim calcmode="lin" valueType="num">
                                      <p:cBhvr>
                                        <p:cTn id="28" dur="500" fill="hold"/>
                                        <p:tgtEl>
                                          <p:spTgt spid="2"/>
                                        </p:tgtEl>
                                        <p:attrNameLst>
                                          <p:attrName>ppt_h</p:attrName>
                                        </p:attrNameLst>
                                      </p:cBhvr>
                                      <p:tavLst>
                                        <p:tav tm="0">
                                          <p:val>
                                            <p:fltVal val="0"/>
                                          </p:val>
                                        </p:tav>
                                        <p:tav tm="100000">
                                          <p:val>
                                            <p:strVal val="#ppt_h"/>
                                          </p:val>
                                        </p:tav>
                                      </p:tavLst>
                                    </p:anim>
                                    <p:animEffect transition="in" filter="fade">
                                      <p:cBhvr>
                                        <p:cTn id="29" dur="500"/>
                                        <p:tgtEl>
                                          <p:spTgt spid="2"/>
                                        </p:tgtEl>
                                      </p:cBhvr>
                                    </p:animEffect>
                                    <p:anim calcmode="lin" valueType="num">
                                      <p:cBhvr>
                                        <p:cTn id="30" dur="500" fill="hold"/>
                                        <p:tgtEl>
                                          <p:spTgt spid="2"/>
                                        </p:tgtEl>
                                        <p:attrNameLst>
                                          <p:attrName>ppt_x</p:attrName>
                                        </p:attrNameLst>
                                      </p:cBhvr>
                                      <p:tavLst>
                                        <p:tav tm="0">
                                          <p:val>
                                            <p:fltVal val="0.5"/>
                                          </p:val>
                                        </p:tav>
                                        <p:tav tm="100000">
                                          <p:val>
                                            <p:strVal val="#ppt_x"/>
                                          </p:val>
                                        </p:tav>
                                      </p:tavLst>
                                    </p:anim>
                                    <p:anim calcmode="lin" valueType="num">
                                      <p:cBhvr>
                                        <p:cTn id="31" dur="500" fill="hold"/>
                                        <p:tgtEl>
                                          <p:spTgt spid="2"/>
                                        </p:tgtEl>
                                        <p:attrNameLst>
                                          <p:attrName>ppt_y</p:attrName>
                                        </p:attrNameLst>
                                      </p:cBhvr>
                                      <p:tavLst>
                                        <p:tav tm="0">
                                          <p:val>
                                            <p:fltVal val="0.5"/>
                                          </p:val>
                                        </p:tav>
                                        <p:tav tm="100000">
                                          <p:val>
                                            <p:strVal val="#ppt_y"/>
                                          </p:val>
                                        </p:tav>
                                      </p:tavLst>
                                    </p:anim>
                                  </p:childTnLst>
                                </p:cTn>
                              </p:par>
                            </p:childTnLst>
                          </p:cTn>
                        </p:par>
                        <p:par>
                          <p:cTn id="32" fill="hold">
                            <p:stCondLst>
                              <p:cond delay="3000"/>
                            </p:stCondLst>
                            <p:childTnLst>
                              <p:par>
                                <p:cTn id="33" presetID="53" presetClass="entr" presetSubtype="528" fill="hold" grpId="0" nodeType="afterEffect">
                                  <p:stCondLst>
                                    <p:cond delay="0"/>
                                  </p:stCondLst>
                                  <p:childTnLst>
                                    <p:set>
                                      <p:cBhvr>
                                        <p:cTn id="34" dur="1" fill="hold">
                                          <p:stCondLst>
                                            <p:cond delay="0"/>
                                          </p:stCondLst>
                                        </p:cTn>
                                        <p:tgtEl>
                                          <p:spTgt spid="8"/>
                                        </p:tgtEl>
                                        <p:attrNameLst>
                                          <p:attrName>style.visibility</p:attrName>
                                        </p:attrNameLst>
                                      </p:cBhvr>
                                      <p:to>
                                        <p:strVal val="visible"/>
                                      </p:to>
                                    </p:set>
                                    <p:anim calcmode="lin" valueType="num">
                                      <p:cBhvr>
                                        <p:cTn id="35" dur="500" fill="hold"/>
                                        <p:tgtEl>
                                          <p:spTgt spid="8"/>
                                        </p:tgtEl>
                                        <p:attrNameLst>
                                          <p:attrName>ppt_w</p:attrName>
                                        </p:attrNameLst>
                                      </p:cBhvr>
                                      <p:tavLst>
                                        <p:tav tm="0">
                                          <p:val>
                                            <p:fltVal val="0"/>
                                          </p:val>
                                        </p:tav>
                                        <p:tav tm="100000">
                                          <p:val>
                                            <p:strVal val="#ppt_w"/>
                                          </p:val>
                                        </p:tav>
                                      </p:tavLst>
                                    </p:anim>
                                    <p:anim calcmode="lin" valueType="num">
                                      <p:cBhvr>
                                        <p:cTn id="36" dur="500" fill="hold"/>
                                        <p:tgtEl>
                                          <p:spTgt spid="8"/>
                                        </p:tgtEl>
                                        <p:attrNameLst>
                                          <p:attrName>ppt_h</p:attrName>
                                        </p:attrNameLst>
                                      </p:cBhvr>
                                      <p:tavLst>
                                        <p:tav tm="0">
                                          <p:val>
                                            <p:fltVal val="0"/>
                                          </p:val>
                                        </p:tav>
                                        <p:tav tm="100000">
                                          <p:val>
                                            <p:strVal val="#ppt_h"/>
                                          </p:val>
                                        </p:tav>
                                      </p:tavLst>
                                    </p:anim>
                                    <p:animEffect transition="in" filter="fade">
                                      <p:cBhvr>
                                        <p:cTn id="37" dur="500"/>
                                        <p:tgtEl>
                                          <p:spTgt spid="8"/>
                                        </p:tgtEl>
                                      </p:cBhvr>
                                    </p:animEffect>
                                    <p:anim calcmode="lin" valueType="num">
                                      <p:cBhvr>
                                        <p:cTn id="38" dur="500" fill="hold"/>
                                        <p:tgtEl>
                                          <p:spTgt spid="8"/>
                                        </p:tgtEl>
                                        <p:attrNameLst>
                                          <p:attrName>ppt_x</p:attrName>
                                        </p:attrNameLst>
                                      </p:cBhvr>
                                      <p:tavLst>
                                        <p:tav tm="0">
                                          <p:val>
                                            <p:fltVal val="0.5"/>
                                          </p:val>
                                        </p:tav>
                                        <p:tav tm="100000">
                                          <p:val>
                                            <p:strVal val="#ppt_x"/>
                                          </p:val>
                                        </p:tav>
                                      </p:tavLst>
                                    </p:anim>
                                    <p:anim calcmode="lin" valueType="num">
                                      <p:cBhvr>
                                        <p:cTn id="39" dur="500" fill="hold"/>
                                        <p:tgtEl>
                                          <p:spTgt spid="8"/>
                                        </p:tgtEl>
                                        <p:attrNameLst>
                                          <p:attrName>ppt_y</p:attrName>
                                        </p:attrNameLst>
                                      </p:cBhvr>
                                      <p:tavLst>
                                        <p:tav tm="0">
                                          <p:val>
                                            <p:fltVal val="0.5"/>
                                          </p:val>
                                        </p:tav>
                                        <p:tav tm="100000">
                                          <p:val>
                                            <p:strVal val="#ppt_y"/>
                                          </p:val>
                                        </p:tav>
                                      </p:tavLst>
                                    </p:anim>
                                  </p:childTnLst>
                                </p:cTn>
                              </p:par>
                            </p:childTnLst>
                          </p:cTn>
                        </p:par>
                        <p:par>
                          <p:cTn id="40" fill="hold">
                            <p:stCondLst>
                              <p:cond delay="3500"/>
                            </p:stCondLst>
                            <p:childTnLst>
                              <p:par>
                                <p:cTn id="41" presetID="53" presetClass="entr" presetSubtype="528"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anim calcmode="lin" valueType="num">
                                      <p:cBhvr>
                                        <p:cTn id="46" dur="500" fill="hold"/>
                                        <p:tgtEl>
                                          <p:spTgt spid="10"/>
                                        </p:tgtEl>
                                        <p:attrNameLst>
                                          <p:attrName>ppt_x</p:attrName>
                                        </p:attrNameLst>
                                      </p:cBhvr>
                                      <p:tavLst>
                                        <p:tav tm="0">
                                          <p:val>
                                            <p:fltVal val="0.5"/>
                                          </p:val>
                                        </p:tav>
                                        <p:tav tm="100000">
                                          <p:val>
                                            <p:strVal val="#ppt_x"/>
                                          </p:val>
                                        </p:tav>
                                      </p:tavLst>
                                    </p:anim>
                                    <p:anim calcmode="lin" valueType="num">
                                      <p:cBhvr>
                                        <p:cTn id="47" dur="500" fill="hold"/>
                                        <p:tgtEl>
                                          <p:spTgt spid="10"/>
                                        </p:tgtEl>
                                        <p:attrNameLst>
                                          <p:attrName>ppt_y</p:attrName>
                                        </p:attrNameLst>
                                      </p:cBhvr>
                                      <p:tavLst>
                                        <p:tav tm="0">
                                          <p:val>
                                            <p:fltVal val="0.5"/>
                                          </p:val>
                                        </p:tav>
                                        <p:tav tm="100000">
                                          <p:val>
                                            <p:strVal val="#ppt_y"/>
                                          </p:val>
                                        </p:tav>
                                      </p:tavLst>
                                    </p:anim>
                                  </p:childTnLst>
                                </p:cTn>
                              </p:par>
                            </p:childTnLst>
                          </p:cTn>
                        </p:par>
                        <p:par>
                          <p:cTn id="48" fill="hold">
                            <p:stCondLst>
                              <p:cond delay="4000"/>
                            </p:stCondLst>
                            <p:childTnLst>
                              <p:par>
                                <p:cTn id="49" presetID="53" presetClass="entr" presetSubtype="528" fill="hold" grpId="0" nodeType="afterEffect">
                                  <p:stCondLst>
                                    <p:cond delay="0"/>
                                  </p:stCondLst>
                                  <p:childTnLst>
                                    <p:set>
                                      <p:cBhvr>
                                        <p:cTn id="50" dur="1" fill="hold">
                                          <p:stCondLst>
                                            <p:cond delay="0"/>
                                          </p:stCondLst>
                                        </p:cTn>
                                        <p:tgtEl>
                                          <p:spTgt spid="9"/>
                                        </p:tgtEl>
                                        <p:attrNameLst>
                                          <p:attrName>style.visibility</p:attrName>
                                        </p:attrNameLst>
                                      </p:cBhvr>
                                      <p:to>
                                        <p:strVal val="visible"/>
                                      </p:to>
                                    </p:set>
                                    <p:anim calcmode="lin" valueType="num">
                                      <p:cBhvr>
                                        <p:cTn id="51" dur="500" fill="hold"/>
                                        <p:tgtEl>
                                          <p:spTgt spid="9"/>
                                        </p:tgtEl>
                                        <p:attrNameLst>
                                          <p:attrName>ppt_w</p:attrName>
                                        </p:attrNameLst>
                                      </p:cBhvr>
                                      <p:tavLst>
                                        <p:tav tm="0">
                                          <p:val>
                                            <p:fltVal val="0"/>
                                          </p:val>
                                        </p:tav>
                                        <p:tav tm="100000">
                                          <p:val>
                                            <p:strVal val="#ppt_w"/>
                                          </p:val>
                                        </p:tav>
                                      </p:tavLst>
                                    </p:anim>
                                    <p:anim calcmode="lin" valueType="num">
                                      <p:cBhvr>
                                        <p:cTn id="52" dur="500" fill="hold"/>
                                        <p:tgtEl>
                                          <p:spTgt spid="9"/>
                                        </p:tgtEl>
                                        <p:attrNameLst>
                                          <p:attrName>ppt_h</p:attrName>
                                        </p:attrNameLst>
                                      </p:cBhvr>
                                      <p:tavLst>
                                        <p:tav tm="0">
                                          <p:val>
                                            <p:fltVal val="0"/>
                                          </p:val>
                                        </p:tav>
                                        <p:tav tm="100000">
                                          <p:val>
                                            <p:strVal val="#ppt_h"/>
                                          </p:val>
                                        </p:tav>
                                      </p:tavLst>
                                    </p:anim>
                                    <p:animEffect transition="in" filter="fade">
                                      <p:cBhvr>
                                        <p:cTn id="53" dur="500"/>
                                        <p:tgtEl>
                                          <p:spTgt spid="9"/>
                                        </p:tgtEl>
                                      </p:cBhvr>
                                    </p:animEffect>
                                    <p:anim calcmode="lin" valueType="num">
                                      <p:cBhvr>
                                        <p:cTn id="54" dur="500" fill="hold"/>
                                        <p:tgtEl>
                                          <p:spTgt spid="9"/>
                                        </p:tgtEl>
                                        <p:attrNameLst>
                                          <p:attrName>ppt_x</p:attrName>
                                        </p:attrNameLst>
                                      </p:cBhvr>
                                      <p:tavLst>
                                        <p:tav tm="0">
                                          <p:val>
                                            <p:fltVal val="0.5"/>
                                          </p:val>
                                        </p:tav>
                                        <p:tav tm="100000">
                                          <p:val>
                                            <p:strVal val="#ppt_x"/>
                                          </p:val>
                                        </p:tav>
                                      </p:tavLst>
                                    </p:anim>
                                    <p:anim calcmode="lin" valueType="num">
                                      <p:cBhvr>
                                        <p:cTn id="55" dur="500" fill="hold"/>
                                        <p:tgtEl>
                                          <p:spTgt spid="9"/>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8" grpId="0" animBg="1"/>
      <p:bldP spid="9" grpId="0" animBg="1"/>
      <p:bldP spid="10" grpId="0" animBg="1"/>
      <p:bldP spid="12" grpId="0" animBg="1"/>
      <p:bldP spid="13" grpId="0"/>
      <p:bldP spid="11" grpId="0" animBg="1"/>
      <p:bldP spid="1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 y="0"/>
            <a:ext cx="12169885"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pic>
        <p:nvPicPr>
          <p:cNvPr id="10" name="Picture 9">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107213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9" name="TextBox 18">
            <a:extLst>
              <a:ext uri="{FF2B5EF4-FFF2-40B4-BE49-F238E27FC236}">
                <a16:creationId xmlns:a16="http://schemas.microsoft.com/office/drawing/2014/main" id="{E76F4EC4-749A-461F-B9AD-D598DBEF6C1B}"/>
              </a:ext>
            </a:extLst>
          </p:cNvPr>
          <p:cNvSpPr txBox="1"/>
          <p:nvPr/>
        </p:nvSpPr>
        <p:spPr>
          <a:xfrm>
            <a:off x="3474720" y="5173116"/>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4" name="Group 73">
            <a:extLst>
              <a:ext uri="{FF2B5EF4-FFF2-40B4-BE49-F238E27FC236}">
                <a16:creationId xmlns:a16="http://schemas.microsoft.com/office/drawing/2014/main" id="{C5D5613A-F6A0-43EC-A310-3DFCC3D2F547}"/>
              </a:ext>
            </a:extLst>
          </p:cNvPr>
          <p:cNvGrpSpPr/>
          <p:nvPr/>
        </p:nvGrpSpPr>
        <p:grpSpPr>
          <a:xfrm>
            <a:off x="3480017" y="1828798"/>
            <a:ext cx="2362200" cy="3247493"/>
            <a:chOff x="3480017" y="1828798"/>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16" name="Freeform: Shape 15">
              <a:extLst>
                <a:ext uri="{FF2B5EF4-FFF2-40B4-BE49-F238E27FC236}">
                  <a16:creationId xmlns:a16="http://schemas.microsoft.com/office/drawing/2014/main" id="{55A49AE9-5B0B-4EF7-A71E-3562CE48ACB2}"/>
                </a:ext>
              </a:extLst>
            </p:cNvPr>
            <p:cNvSpPr/>
            <p:nvPr/>
          </p:nvSpPr>
          <p:spPr>
            <a:xfrm>
              <a:off x="3480017" y="1828798"/>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1" name="Group 40">
              <a:extLst>
                <a:ext uri="{FF2B5EF4-FFF2-40B4-BE49-F238E27FC236}">
                  <a16:creationId xmlns:a16="http://schemas.microsoft.com/office/drawing/2014/main" id="{B0E10154-2196-4E4B-865E-24CA27DFDB00}"/>
                </a:ext>
              </a:extLst>
            </p:cNvPr>
            <p:cNvGrpSpPr/>
            <p:nvPr/>
          </p:nvGrpSpPr>
          <p:grpSpPr>
            <a:xfrm>
              <a:off x="3480017" y="4085690"/>
              <a:ext cx="2362200" cy="990601"/>
              <a:chOff x="3341511" y="4085690"/>
              <a:chExt cx="2362200" cy="990601"/>
            </a:xfrm>
          </p:grpSpPr>
          <p:sp>
            <p:nvSpPr>
              <p:cNvPr id="17" name="Freeform: Shape 16">
                <a:extLst>
                  <a:ext uri="{FF2B5EF4-FFF2-40B4-BE49-F238E27FC236}">
                    <a16:creationId xmlns:a16="http://schemas.microsoft.com/office/drawing/2014/main" id="{A3186A2B-30A2-49BE-B7B6-EB88D0D1C204}"/>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A622495B-1920-48C9-B2D4-BA961A24A53B}"/>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4CC8EC"/>
                    </a:solidFill>
                    <a:latin typeface="Bernard MT Condensed" panose="02050806060905020404" pitchFamily="18" charset="0"/>
                  </a:rPr>
                  <a:t>OPTION #2</a:t>
                </a:r>
              </a:p>
            </p:txBody>
          </p:sp>
        </p:grpSp>
      </p:grpSp>
      <p:sp>
        <p:nvSpPr>
          <p:cNvPr id="21" name="TextBox 20">
            <a:extLst>
              <a:ext uri="{FF2B5EF4-FFF2-40B4-BE49-F238E27FC236}">
                <a16:creationId xmlns:a16="http://schemas.microsoft.com/office/drawing/2014/main" id="{625468C1-43E9-4DED-B395-C697C1D876FC}"/>
              </a:ext>
            </a:extLst>
          </p:cNvPr>
          <p:cNvSpPr txBox="1"/>
          <p:nvPr/>
        </p:nvSpPr>
        <p:spPr>
          <a:xfrm>
            <a:off x="3491306" y="2162085"/>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47" name="TextBox 46">
            <a:extLst>
              <a:ext uri="{FF2B5EF4-FFF2-40B4-BE49-F238E27FC236}">
                <a16:creationId xmlns:a16="http://schemas.microsoft.com/office/drawing/2014/main" id="{BDC44DD3-D592-4108-BD0B-CE1C374A7503}"/>
              </a:ext>
            </a:extLst>
          </p:cNvPr>
          <p:cNvSpPr txBox="1"/>
          <p:nvPr/>
        </p:nvSpPr>
        <p:spPr>
          <a:xfrm>
            <a:off x="7315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5" name="Group 74">
            <a:extLst>
              <a:ext uri="{FF2B5EF4-FFF2-40B4-BE49-F238E27FC236}">
                <a16:creationId xmlns:a16="http://schemas.microsoft.com/office/drawing/2014/main" id="{6D0DAE1F-967A-4DBF-AB33-15B491778FCD}"/>
              </a:ext>
            </a:extLst>
          </p:cNvPr>
          <p:cNvGrpSpPr/>
          <p:nvPr/>
        </p:nvGrpSpPr>
        <p:grpSpPr>
          <a:xfrm>
            <a:off x="736817" y="1817437"/>
            <a:ext cx="2362200" cy="3247493"/>
            <a:chOff x="7368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45" name="Freeform: Shape 44">
              <a:extLst>
                <a:ext uri="{FF2B5EF4-FFF2-40B4-BE49-F238E27FC236}">
                  <a16:creationId xmlns:a16="http://schemas.microsoft.com/office/drawing/2014/main" id="{BE6C31AB-3C53-4A12-B0F6-A078B10503BD}"/>
                </a:ext>
              </a:extLst>
            </p:cNvPr>
            <p:cNvSpPr/>
            <p:nvPr/>
          </p:nvSpPr>
          <p:spPr>
            <a:xfrm>
              <a:off x="7368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8" name="Group 47">
              <a:extLst>
                <a:ext uri="{FF2B5EF4-FFF2-40B4-BE49-F238E27FC236}">
                  <a16:creationId xmlns:a16="http://schemas.microsoft.com/office/drawing/2014/main" id="{D48CA77E-45C0-40E0-B5C3-9A25656A897B}"/>
                </a:ext>
              </a:extLst>
            </p:cNvPr>
            <p:cNvGrpSpPr/>
            <p:nvPr/>
          </p:nvGrpSpPr>
          <p:grpSpPr>
            <a:xfrm>
              <a:off x="736817" y="4074329"/>
              <a:ext cx="2362200" cy="990601"/>
              <a:chOff x="3341511" y="4085690"/>
              <a:chExt cx="2362200" cy="990601"/>
            </a:xfrm>
          </p:grpSpPr>
          <p:sp>
            <p:nvSpPr>
              <p:cNvPr id="50" name="Freeform: Shape 49">
                <a:extLst>
                  <a:ext uri="{FF2B5EF4-FFF2-40B4-BE49-F238E27FC236}">
                    <a16:creationId xmlns:a16="http://schemas.microsoft.com/office/drawing/2014/main" id="{B6E256CF-DC35-4D6C-9B26-5C49BFFB0C0D}"/>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TextBox 50">
                <a:extLst>
                  <a:ext uri="{FF2B5EF4-FFF2-40B4-BE49-F238E27FC236}">
                    <a16:creationId xmlns:a16="http://schemas.microsoft.com/office/drawing/2014/main" id="{061D68AB-165D-4BC3-9D3F-D174D613AAA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FF9285"/>
                    </a:solidFill>
                    <a:latin typeface="Bernard MT Condensed" panose="02050806060905020404" pitchFamily="18" charset="0"/>
                  </a:rPr>
                  <a:t>OPTION #1</a:t>
                </a:r>
              </a:p>
            </p:txBody>
          </p:sp>
        </p:grpSp>
      </p:grpSp>
      <p:sp>
        <p:nvSpPr>
          <p:cNvPr id="49" name="TextBox 48">
            <a:extLst>
              <a:ext uri="{FF2B5EF4-FFF2-40B4-BE49-F238E27FC236}">
                <a16:creationId xmlns:a16="http://schemas.microsoft.com/office/drawing/2014/main" id="{FA543E3A-3F2D-48FD-BEE1-DC9C8363B35C}"/>
              </a:ext>
            </a:extLst>
          </p:cNvPr>
          <p:cNvSpPr txBox="1"/>
          <p:nvPr/>
        </p:nvSpPr>
        <p:spPr>
          <a:xfrm>
            <a:off x="7481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57" name="TextBox 56">
            <a:extLst>
              <a:ext uri="{FF2B5EF4-FFF2-40B4-BE49-F238E27FC236}">
                <a16:creationId xmlns:a16="http://schemas.microsoft.com/office/drawing/2014/main" id="{917A3E20-C558-4842-87B8-2917F89D57B9}"/>
              </a:ext>
            </a:extLst>
          </p:cNvPr>
          <p:cNvSpPr txBox="1"/>
          <p:nvPr/>
        </p:nvSpPr>
        <p:spPr>
          <a:xfrm>
            <a:off x="6217920" y="5177397"/>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6" name="Group 75">
            <a:extLst>
              <a:ext uri="{FF2B5EF4-FFF2-40B4-BE49-F238E27FC236}">
                <a16:creationId xmlns:a16="http://schemas.microsoft.com/office/drawing/2014/main" id="{060E2745-9D9F-49C1-86B9-0A674F5807CC}"/>
              </a:ext>
            </a:extLst>
          </p:cNvPr>
          <p:cNvGrpSpPr/>
          <p:nvPr/>
        </p:nvGrpSpPr>
        <p:grpSpPr>
          <a:xfrm>
            <a:off x="6223217" y="1833079"/>
            <a:ext cx="2362200" cy="3247493"/>
            <a:chOff x="6223217" y="1833079"/>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55" name="Freeform: Shape 54">
              <a:extLst>
                <a:ext uri="{FF2B5EF4-FFF2-40B4-BE49-F238E27FC236}">
                  <a16:creationId xmlns:a16="http://schemas.microsoft.com/office/drawing/2014/main" id="{B4A195D9-B899-48D8-8842-CCEF340C0FAC}"/>
                </a:ext>
              </a:extLst>
            </p:cNvPr>
            <p:cNvSpPr/>
            <p:nvPr/>
          </p:nvSpPr>
          <p:spPr>
            <a:xfrm>
              <a:off x="6223217" y="1833079"/>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8" name="Group 57">
              <a:extLst>
                <a:ext uri="{FF2B5EF4-FFF2-40B4-BE49-F238E27FC236}">
                  <a16:creationId xmlns:a16="http://schemas.microsoft.com/office/drawing/2014/main" id="{11346879-17FE-42E7-AF67-DCCADB306EDA}"/>
                </a:ext>
              </a:extLst>
            </p:cNvPr>
            <p:cNvGrpSpPr/>
            <p:nvPr/>
          </p:nvGrpSpPr>
          <p:grpSpPr>
            <a:xfrm>
              <a:off x="6223217" y="4089971"/>
              <a:ext cx="2362200" cy="990601"/>
              <a:chOff x="3341511" y="4085690"/>
              <a:chExt cx="2362200" cy="990601"/>
            </a:xfrm>
          </p:grpSpPr>
          <p:sp>
            <p:nvSpPr>
              <p:cNvPr id="60" name="Freeform: Shape 59">
                <a:extLst>
                  <a:ext uri="{FF2B5EF4-FFF2-40B4-BE49-F238E27FC236}">
                    <a16:creationId xmlns:a16="http://schemas.microsoft.com/office/drawing/2014/main" id="{CC514DDA-89C0-4499-94B1-3B6BD6F792A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Box 60">
                <a:extLst>
                  <a:ext uri="{FF2B5EF4-FFF2-40B4-BE49-F238E27FC236}">
                    <a16:creationId xmlns:a16="http://schemas.microsoft.com/office/drawing/2014/main" id="{D7658AEB-BE13-4599-BF65-EB3F8BC29907}"/>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F4C956"/>
                    </a:solidFill>
                    <a:latin typeface="Bernard MT Condensed" panose="02050806060905020404" pitchFamily="18" charset="0"/>
                  </a:rPr>
                  <a:t>OPTION #3</a:t>
                </a:r>
              </a:p>
            </p:txBody>
          </p:sp>
        </p:grpSp>
      </p:grpSp>
      <p:sp>
        <p:nvSpPr>
          <p:cNvPr id="59" name="TextBox 58">
            <a:extLst>
              <a:ext uri="{FF2B5EF4-FFF2-40B4-BE49-F238E27FC236}">
                <a16:creationId xmlns:a16="http://schemas.microsoft.com/office/drawing/2014/main" id="{600D4D0E-E119-45F4-BF1C-D27C6F02554D}"/>
              </a:ext>
            </a:extLst>
          </p:cNvPr>
          <p:cNvSpPr txBox="1"/>
          <p:nvPr/>
        </p:nvSpPr>
        <p:spPr>
          <a:xfrm>
            <a:off x="6234506" y="2166366"/>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67" name="TextBox 66">
            <a:extLst>
              <a:ext uri="{FF2B5EF4-FFF2-40B4-BE49-F238E27FC236}">
                <a16:creationId xmlns:a16="http://schemas.microsoft.com/office/drawing/2014/main" id="{B2D568A9-D002-4320-BD45-1ED5F2BFC958}"/>
              </a:ext>
            </a:extLst>
          </p:cNvPr>
          <p:cNvSpPr txBox="1"/>
          <p:nvPr/>
        </p:nvSpPr>
        <p:spPr>
          <a:xfrm>
            <a:off x="8961120" y="5161755"/>
            <a:ext cx="2362200" cy="1446550"/>
          </a:xfrm>
          <a:prstGeom prst="rect">
            <a:avLst/>
          </a:prstGeom>
          <a:noFill/>
        </p:spPr>
        <p:txBody>
          <a:bodyPr wrap="square" rtlCol="0">
            <a:spAutoFit/>
          </a:bodyPr>
          <a:lstStyle/>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77" name="Group 76">
            <a:extLst>
              <a:ext uri="{FF2B5EF4-FFF2-40B4-BE49-F238E27FC236}">
                <a16:creationId xmlns:a16="http://schemas.microsoft.com/office/drawing/2014/main" id="{4C06F852-8003-460C-B8FF-DD6C1193FD1C}"/>
              </a:ext>
            </a:extLst>
          </p:cNvPr>
          <p:cNvGrpSpPr/>
          <p:nvPr/>
        </p:nvGrpSpPr>
        <p:grpSpPr>
          <a:xfrm>
            <a:off x="8966417" y="1817437"/>
            <a:ext cx="2362200" cy="3247493"/>
            <a:chOff x="8966417" y="1817437"/>
            <a:chExt cx="2362200" cy="3247493"/>
          </a:xfrm>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p:grpSpPr>
        <p:sp>
          <p:nvSpPr>
            <p:cNvPr id="65" name="Freeform: Shape 64">
              <a:extLst>
                <a:ext uri="{FF2B5EF4-FFF2-40B4-BE49-F238E27FC236}">
                  <a16:creationId xmlns:a16="http://schemas.microsoft.com/office/drawing/2014/main" id="{DF667DFB-0515-4050-9329-5A96F01C141B}"/>
                </a:ext>
              </a:extLst>
            </p:cNvPr>
            <p:cNvSpPr/>
            <p:nvPr/>
          </p:nvSpPr>
          <p:spPr>
            <a:xfrm>
              <a:off x="8966417" y="1817437"/>
              <a:ext cx="2362200" cy="3247492"/>
            </a:xfrm>
            <a:custGeom>
              <a:avLst/>
              <a:gdLst>
                <a:gd name="connsiteX0" fmla="*/ 393708 w 2362200"/>
                <a:gd name="connsiteY0" fmla="*/ 0 h 3247492"/>
                <a:gd name="connsiteX1" fmla="*/ 1968492 w 2362200"/>
                <a:gd name="connsiteY1" fmla="*/ 0 h 3247492"/>
                <a:gd name="connsiteX2" fmla="*/ 1968502 w 2362200"/>
                <a:gd name="connsiteY2" fmla="*/ 1 h 3247492"/>
                <a:gd name="connsiteX3" fmla="*/ 2273298 w 2362200"/>
                <a:gd name="connsiteY3" fmla="*/ 1 h 3247492"/>
                <a:gd name="connsiteX4" fmla="*/ 2362200 w 2362200"/>
                <a:gd name="connsiteY4" fmla="*/ 88903 h 3247492"/>
                <a:gd name="connsiteX5" fmla="*/ 2362200 w 2362200"/>
                <a:gd name="connsiteY5" fmla="*/ 393708 h 3247492"/>
                <a:gd name="connsiteX6" fmla="*/ 2362200 w 2362200"/>
                <a:gd name="connsiteY6" fmla="*/ 444499 h 3247492"/>
                <a:gd name="connsiteX7" fmla="*/ 2362200 w 2362200"/>
                <a:gd name="connsiteY7" fmla="*/ 2256891 h 3247492"/>
                <a:gd name="connsiteX8" fmla="*/ 2362200 w 2362200"/>
                <a:gd name="connsiteY8" fmla="*/ 2336803 h 3247492"/>
                <a:gd name="connsiteX9" fmla="*/ 2362200 w 2362200"/>
                <a:gd name="connsiteY9" fmla="*/ 2364843 h 3247492"/>
                <a:gd name="connsiteX10" fmla="*/ 2362200 w 2362200"/>
                <a:gd name="connsiteY10" fmla="*/ 2387593 h 3247492"/>
                <a:gd name="connsiteX11" fmla="*/ 2362200 w 2362200"/>
                <a:gd name="connsiteY11" fmla="*/ 2692399 h 3247492"/>
                <a:gd name="connsiteX12" fmla="*/ 2362200 w 2362200"/>
                <a:gd name="connsiteY12" fmla="*/ 2714091 h 3247492"/>
                <a:gd name="connsiteX13" fmla="*/ 2362200 w 2362200"/>
                <a:gd name="connsiteY13" fmla="*/ 2720439 h 3247492"/>
                <a:gd name="connsiteX14" fmla="*/ 2273298 w 2362200"/>
                <a:gd name="connsiteY14" fmla="*/ 2809341 h 3247492"/>
                <a:gd name="connsiteX15" fmla="*/ 1525362 w 2362200"/>
                <a:gd name="connsiteY15" fmla="*/ 2809341 h 3247492"/>
                <a:gd name="connsiteX16" fmla="*/ 1181100 w 2362200"/>
                <a:gd name="connsiteY16" fmla="*/ 3247492 h 3247492"/>
                <a:gd name="connsiteX17" fmla="*/ 836839 w 2362200"/>
                <a:gd name="connsiteY17" fmla="*/ 2809341 h 3247492"/>
                <a:gd name="connsiteX18" fmla="*/ 88902 w 2362200"/>
                <a:gd name="connsiteY18" fmla="*/ 2809341 h 3247492"/>
                <a:gd name="connsiteX19" fmla="*/ 0 w 2362200"/>
                <a:gd name="connsiteY19" fmla="*/ 2720439 h 3247492"/>
                <a:gd name="connsiteX20" fmla="*/ 0 w 2362200"/>
                <a:gd name="connsiteY20" fmla="*/ 2714091 h 3247492"/>
                <a:gd name="connsiteX21" fmla="*/ 0 w 2362200"/>
                <a:gd name="connsiteY21" fmla="*/ 2692399 h 3247492"/>
                <a:gd name="connsiteX22" fmla="*/ 0 w 2362200"/>
                <a:gd name="connsiteY22" fmla="*/ 2387594 h 3247492"/>
                <a:gd name="connsiteX23" fmla="*/ 0 w 2362200"/>
                <a:gd name="connsiteY23" fmla="*/ 2387593 h 3247492"/>
                <a:gd name="connsiteX24" fmla="*/ 0 w 2362200"/>
                <a:gd name="connsiteY24" fmla="*/ 2364843 h 3247492"/>
                <a:gd name="connsiteX25" fmla="*/ 0 w 2362200"/>
                <a:gd name="connsiteY25" fmla="*/ 2256891 h 3247492"/>
                <a:gd name="connsiteX26" fmla="*/ 0 w 2362200"/>
                <a:gd name="connsiteY26" fmla="*/ 393708 h 3247492"/>
                <a:gd name="connsiteX27" fmla="*/ 0 w 2362200"/>
                <a:gd name="connsiteY27" fmla="*/ 88903 h 3247492"/>
                <a:gd name="connsiteX28" fmla="*/ 88902 w 2362200"/>
                <a:gd name="connsiteY28" fmla="*/ 1 h 3247492"/>
                <a:gd name="connsiteX29" fmla="*/ 393698 w 2362200"/>
                <a:gd name="connsiteY29" fmla="*/ 1 h 32474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2362200" h="3247492">
                  <a:moveTo>
                    <a:pt x="393708" y="0"/>
                  </a:moveTo>
                  <a:lnTo>
                    <a:pt x="1968492" y="0"/>
                  </a:lnTo>
                  <a:lnTo>
                    <a:pt x="1968502" y="1"/>
                  </a:lnTo>
                  <a:lnTo>
                    <a:pt x="2273298" y="1"/>
                  </a:lnTo>
                  <a:cubicBezTo>
                    <a:pt x="2322397" y="1"/>
                    <a:pt x="2362200" y="39804"/>
                    <a:pt x="2362200" y="88903"/>
                  </a:cubicBezTo>
                  <a:lnTo>
                    <a:pt x="2362200" y="393708"/>
                  </a:lnTo>
                  <a:lnTo>
                    <a:pt x="2362200" y="444499"/>
                  </a:lnTo>
                  <a:lnTo>
                    <a:pt x="2362200" y="2256891"/>
                  </a:lnTo>
                  <a:lnTo>
                    <a:pt x="2362200" y="2336803"/>
                  </a:lnTo>
                  <a:lnTo>
                    <a:pt x="2362200" y="2364843"/>
                  </a:lnTo>
                  <a:lnTo>
                    <a:pt x="2362200" y="2387593"/>
                  </a:lnTo>
                  <a:lnTo>
                    <a:pt x="2362200" y="2692399"/>
                  </a:lnTo>
                  <a:lnTo>
                    <a:pt x="2362200" y="2714091"/>
                  </a:lnTo>
                  <a:lnTo>
                    <a:pt x="2362200" y="2720439"/>
                  </a:lnTo>
                  <a:cubicBezTo>
                    <a:pt x="2362200" y="2769538"/>
                    <a:pt x="2322397" y="2809341"/>
                    <a:pt x="2273298" y="2809341"/>
                  </a:cubicBezTo>
                  <a:lnTo>
                    <a:pt x="1525362" y="2809341"/>
                  </a:lnTo>
                  <a:lnTo>
                    <a:pt x="1181100" y="3247492"/>
                  </a:lnTo>
                  <a:lnTo>
                    <a:pt x="836839" y="2809341"/>
                  </a:lnTo>
                  <a:lnTo>
                    <a:pt x="88902" y="2809341"/>
                  </a:lnTo>
                  <a:cubicBezTo>
                    <a:pt x="39803" y="2809341"/>
                    <a:pt x="0" y="2769538"/>
                    <a:pt x="0" y="2720439"/>
                  </a:cubicBezTo>
                  <a:lnTo>
                    <a:pt x="0" y="2714091"/>
                  </a:lnTo>
                  <a:lnTo>
                    <a:pt x="0" y="2692399"/>
                  </a:lnTo>
                  <a:lnTo>
                    <a:pt x="0" y="2387594"/>
                  </a:lnTo>
                  <a:lnTo>
                    <a:pt x="0" y="2387593"/>
                  </a:lnTo>
                  <a:lnTo>
                    <a:pt x="0" y="2364843"/>
                  </a:lnTo>
                  <a:lnTo>
                    <a:pt x="0" y="2256891"/>
                  </a:lnTo>
                  <a:lnTo>
                    <a:pt x="0" y="393708"/>
                  </a:lnTo>
                  <a:lnTo>
                    <a:pt x="0" y="88903"/>
                  </a:lnTo>
                  <a:cubicBezTo>
                    <a:pt x="0" y="39804"/>
                    <a:pt x="39803" y="1"/>
                    <a:pt x="88902" y="1"/>
                  </a:cubicBezTo>
                  <a:lnTo>
                    <a:pt x="393698" y="1"/>
                  </a:lnTo>
                  <a:close/>
                </a:path>
              </a:pathLst>
            </a:cu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68" name="Group 67">
              <a:extLst>
                <a:ext uri="{FF2B5EF4-FFF2-40B4-BE49-F238E27FC236}">
                  <a16:creationId xmlns:a16="http://schemas.microsoft.com/office/drawing/2014/main" id="{E9AE2E7C-4625-46EA-845B-3F76129D9F66}"/>
                </a:ext>
              </a:extLst>
            </p:cNvPr>
            <p:cNvGrpSpPr/>
            <p:nvPr/>
          </p:nvGrpSpPr>
          <p:grpSpPr>
            <a:xfrm>
              <a:off x="8966417" y="4074329"/>
              <a:ext cx="2362200" cy="990601"/>
              <a:chOff x="3341511" y="4085690"/>
              <a:chExt cx="2362200" cy="990601"/>
            </a:xfrm>
          </p:grpSpPr>
          <p:sp>
            <p:nvSpPr>
              <p:cNvPr id="70" name="Freeform: Shape 69">
                <a:extLst>
                  <a:ext uri="{FF2B5EF4-FFF2-40B4-BE49-F238E27FC236}">
                    <a16:creationId xmlns:a16="http://schemas.microsoft.com/office/drawing/2014/main" id="{1E5D3414-3948-4DC5-B6A2-3B95F16877C3}"/>
                  </a:ext>
                </a:extLst>
              </p:cNvPr>
              <p:cNvSpPr/>
              <p:nvPr/>
            </p:nvSpPr>
            <p:spPr>
              <a:xfrm>
                <a:off x="3341511" y="4085690"/>
                <a:ext cx="2362200" cy="990601"/>
              </a:xfrm>
              <a:custGeom>
                <a:avLst/>
                <a:gdLst>
                  <a:gd name="connsiteX0" fmla="*/ 0 w 2362200"/>
                  <a:gd name="connsiteY0" fmla="*/ 0 h 990601"/>
                  <a:gd name="connsiteX1" fmla="*/ 2362200 w 2362200"/>
                  <a:gd name="connsiteY1" fmla="*/ 0 h 990601"/>
                  <a:gd name="connsiteX2" fmla="*/ 2362200 w 2362200"/>
                  <a:gd name="connsiteY2" fmla="*/ 107952 h 990601"/>
                  <a:gd name="connsiteX3" fmla="*/ 2362200 w 2362200"/>
                  <a:gd name="connsiteY3" fmla="*/ 457200 h 990601"/>
                  <a:gd name="connsiteX4" fmla="*/ 2362200 w 2362200"/>
                  <a:gd name="connsiteY4" fmla="*/ 463548 h 990601"/>
                  <a:gd name="connsiteX5" fmla="*/ 2273298 w 2362200"/>
                  <a:gd name="connsiteY5" fmla="*/ 552450 h 990601"/>
                  <a:gd name="connsiteX6" fmla="*/ 1525362 w 2362200"/>
                  <a:gd name="connsiteY6" fmla="*/ 552450 h 990601"/>
                  <a:gd name="connsiteX7" fmla="*/ 1181100 w 2362200"/>
                  <a:gd name="connsiteY7" fmla="*/ 990601 h 990601"/>
                  <a:gd name="connsiteX8" fmla="*/ 836839 w 2362200"/>
                  <a:gd name="connsiteY8" fmla="*/ 552450 h 990601"/>
                  <a:gd name="connsiteX9" fmla="*/ 88902 w 2362200"/>
                  <a:gd name="connsiteY9" fmla="*/ 552450 h 990601"/>
                  <a:gd name="connsiteX10" fmla="*/ 0 w 2362200"/>
                  <a:gd name="connsiteY10" fmla="*/ 463548 h 990601"/>
                  <a:gd name="connsiteX11" fmla="*/ 0 w 2362200"/>
                  <a:gd name="connsiteY11" fmla="*/ 457200 h 990601"/>
                  <a:gd name="connsiteX12" fmla="*/ 0 w 2362200"/>
                  <a:gd name="connsiteY12" fmla="*/ 107952 h 9906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62200" h="990601">
                    <a:moveTo>
                      <a:pt x="0" y="0"/>
                    </a:moveTo>
                    <a:lnTo>
                      <a:pt x="2362200" y="0"/>
                    </a:lnTo>
                    <a:lnTo>
                      <a:pt x="2362200" y="107952"/>
                    </a:lnTo>
                    <a:lnTo>
                      <a:pt x="2362200" y="457200"/>
                    </a:lnTo>
                    <a:lnTo>
                      <a:pt x="2362200" y="463548"/>
                    </a:lnTo>
                    <a:cubicBezTo>
                      <a:pt x="2362200" y="512647"/>
                      <a:pt x="2322397" y="552450"/>
                      <a:pt x="2273298" y="552450"/>
                    </a:cubicBezTo>
                    <a:lnTo>
                      <a:pt x="1525362" y="552450"/>
                    </a:lnTo>
                    <a:lnTo>
                      <a:pt x="1181100" y="990601"/>
                    </a:lnTo>
                    <a:lnTo>
                      <a:pt x="836839" y="552450"/>
                    </a:lnTo>
                    <a:lnTo>
                      <a:pt x="88902" y="552450"/>
                    </a:lnTo>
                    <a:cubicBezTo>
                      <a:pt x="39803" y="552450"/>
                      <a:pt x="0" y="512647"/>
                      <a:pt x="0" y="463548"/>
                    </a:cubicBezTo>
                    <a:lnTo>
                      <a:pt x="0" y="457200"/>
                    </a:lnTo>
                    <a:lnTo>
                      <a:pt x="0" y="107952"/>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Box 70">
                <a:extLst>
                  <a:ext uri="{FF2B5EF4-FFF2-40B4-BE49-F238E27FC236}">
                    <a16:creationId xmlns:a16="http://schemas.microsoft.com/office/drawing/2014/main" id="{19232417-7C4C-4818-A6B2-7B0D8F1EC0E9}"/>
                  </a:ext>
                </a:extLst>
              </p:cNvPr>
              <p:cNvSpPr txBox="1"/>
              <p:nvPr/>
            </p:nvSpPr>
            <p:spPr>
              <a:xfrm>
                <a:off x="3616185" y="4176445"/>
                <a:ext cx="1812851" cy="430887"/>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defTabSz="1219170">
                  <a:spcBef>
                    <a:spcPct val="20000"/>
                  </a:spcBef>
                  <a:defRPr/>
                </a:pPr>
                <a:r>
                  <a:rPr lang="en-US" sz="2200" dirty="0">
                    <a:solidFill>
                      <a:srgbClr val="57CCC6"/>
                    </a:solidFill>
                    <a:latin typeface="Bernard MT Condensed" panose="02050806060905020404" pitchFamily="18" charset="0"/>
                  </a:rPr>
                  <a:t>OPTION #4</a:t>
                </a:r>
              </a:p>
            </p:txBody>
          </p:sp>
        </p:grpSp>
      </p:grpSp>
      <p:sp>
        <p:nvSpPr>
          <p:cNvPr id="69" name="TextBox 68">
            <a:extLst>
              <a:ext uri="{FF2B5EF4-FFF2-40B4-BE49-F238E27FC236}">
                <a16:creationId xmlns:a16="http://schemas.microsoft.com/office/drawing/2014/main" id="{3C55E999-DD00-4A4F-A8DF-3E78D76A96E1}"/>
              </a:ext>
            </a:extLst>
          </p:cNvPr>
          <p:cNvSpPr txBox="1"/>
          <p:nvPr/>
        </p:nvSpPr>
        <p:spPr>
          <a:xfrm>
            <a:off x="8977706" y="2150724"/>
            <a:ext cx="2390527" cy="1923604"/>
          </a:xfrm>
          <a:prstGeom prst="rect">
            <a:avLst/>
          </a:prstGeom>
          <a:noFill/>
        </p:spPr>
        <p:txBody>
          <a:bodyPr wrap="square" rtlCol="0">
            <a:spAutoFit/>
          </a:bodyPr>
          <a:lstStyle/>
          <a:p>
            <a:r>
              <a:rPr lang="en-US" sz="15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p:txBody>
      </p:sp>
      <p:grpSp>
        <p:nvGrpSpPr>
          <p:cNvPr id="25" name="Группа 855">
            <a:extLst>
              <a:ext uri="{FF2B5EF4-FFF2-40B4-BE49-F238E27FC236}">
                <a16:creationId xmlns:a16="http://schemas.microsoft.com/office/drawing/2014/main" id="{B859CADB-9441-49BE-8E44-FC6A74E52EA7}"/>
              </a:ext>
            </a:extLst>
          </p:cNvPr>
          <p:cNvGrpSpPr>
            <a:grpSpLocks noChangeAspect="1"/>
          </p:cNvGrpSpPr>
          <p:nvPr/>
        </p:nvGrpSpPr>
        <p:grpSpPr>
          <a:xfrm>
            <a:off x="5300730" y="1967844"/>
            <a:ext cx="374197" cy="365760"/>
            <a:chOff x="4228128" y="3146337"/>
            <a:chExt cx="592991" cy="579621"/>
          </a:xfrm>
          <a:solidFill>
            <a:schemeClr val="bg1"/>
          </a:solidFill>
        </p:grpSpPr>
        <p:sp>
          <p:nvSpPr>
            <p:cNvPr id="26" name="Freeform 53">
              <a:extLst>
                <a:ext uri="{FF2B5EF4-FFF2-40B4-BE49-F238E27FC236}">
                  <a16:creationId xmlns:a16="http://schemas.microsoft.com/office/drawing/2014/main" id="{29975DE9-ED17-4720-A577-0D2A955606A4}"/>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7" name="Freeform 54">
              <a:extLst>
                <a:ext uri="{FF2B5EF4-FFF2-40B4-BE49-F238E27FC236}">
                  <a16:creationId xmlns:a16="http://schemas.microsoft.com/office/drawing/2014/main" id="{386820E8-625E-4730-840B-65BC04A6193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8" name="Freeform 55">
              <a:extLst>
                <a:ext uri="{FF2B5EF4-FFF2-40B4-BE49-F238E27FC236}">
                  <a16:creationId xmlns:a16="http://schemas.microsoft.com/office/drawing/2014/main" id="{F1977458-0C7F-4C38-982B-1862B9F08F9A}"/>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29" name="Freeform 56">
              <a:extLst>
                <a:ext uri="{FF2B5EF4-FFF2-40B4-BE49-F238E27FC236}">
                  <a16:creationId xmlns:a16="http://schemas.microsoft.com/office/drawing/2014/main" id="{BEC7CBA2-61C5-4024-8075-4F8337B1F893}"/>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0" name="Freeform 57">
              <a:extLst>
                <a:ext uri="{FF2B5EF4-FFF2-40B4-BE49-F238E27FC236}">
                  <a16:creationId xmlns:a16="http://schemas.microsoft.com/office/drawing/2014/main" id="{7091C739-9999-4650-9916-3CB2C62469E7}"/>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1" name="Freeform 58">
              <a:extLst>
                <a:ext uri="{FF2B5EF4-FFF2-40B4-BE49-F238E27FC236}">
                  <a16:creationId xmlns:a16="http://schemas.microsoft.com/office/drawing/2014/main" id="{F4254584-62B8-4DF4-82B8-6A54CE36A8E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2" name="Группа 856">
            <a:extLst>
              <a:ext uri="{FF2B5EF4-FFF2-40B4-BE49-F238E27FC236}">
                <a16:creationId xmlns:a16="http://schemas.microsoft.com/office/drawing/2014/main" id="{57E4CD76-4114-4B80-8AFF-9E3D1B8D87FA}"/>
              </a:ext>
            </a:extLst>
          </p:cNvPr>
          <p:cNvGrpSpPr>
            <a:grpSpLocks noChangeAspect="1"/>
          </p:cNvGrpSpPr>
          <p:nvPr/>
        </p:nvGrpSpPr>
        <p:grpSpPr>
          <a:xfrm>
            <a:off x="10785699" y="1980091"/>
            <a:ext cx="375151" cy="365760"/>
            <a:chOff x="3374227" y="3146337"/>
            <a:chExt cx="594503" cy="579621"/>
          </a:xfrm>
          <a:solidFill>
            <a:schemeClr val="bg1"/>
          </a:solidFill>
        </p:grpSpPr>
        <p:sp>
          <p:nvSpPr>
            <p:cNvPr id="33" name="Freeform 45">
              <a:extLst>
                <a:ext uri="{FF2B5EF4-FFF2-40B4-BE49-F238E27FC236}">
                  <a16:creationId xmlns:a16="http://schemas.microsoft.com/office/drawing/2014/main" id="{A400AAA2-53FF-49CD-974E-5FABD17C3C4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4" name="Freeform 46">
              <a:extLst>
                <a:ext uri="{FF2B5EF4-FFF2-40B4-BE49-F238E27FC236}">
                  <a16:creationId xmlns:a16="http://schemas.microsoft.com/office/drawing/2014/main" id="{54A9CC41-E675-493C-947C-91E16902172F}"/>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5" name="Freeform 47">
              <a:extLst>
                <a:ext uri="{FF2B5EF4-FFF2-40B4-BE49-F238E27FC236}">
                  <a16:creationId xmlns:a16="http://schemas.microsoft.com/office/drawing/2014/main" id="{4BF008C0-0716-4894-A577-BF0BBAA92960}"/>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6" name="Freeform 48">
              <a:extLst>
                <a:ext uri="{FF2B5EF4-FFF2-40B4-BE49-F238E27FC236}">
                  <a16:creationId xmlns:a16="http://schemas.microsoft.com/office/drawing/2014/main" id="{8F618752-7164-4A3E-BCBB-E3516FC36451}"/>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37" name="Группа 245">
            <a:extLst>
              <a:ext uri="{FF2B5EF4-FFF2-40B4-BE49-F238E27FC236}">
                <a16:creationId xmlns:a16="http://schemas.microsoft.com/office/drawing/2014/main" id="{A90A3D29-A8B6-43C1-ADC8-F188729B03B7}"/>
              </a:ext>
            </a:extLst>
          </p:cNvPr>
          <p:cNvGrpSpPr>
            <a:grpSpLocks noChangeAspect="1"/>
          </p:cNvGrpSpPr>
          <p:nvPr/>
        </p:nvGrpSpPr>
        <p:grpSpPr>
          <a:xfrm>
            <a:off x="8007090" y="1980191"/>
            <a:ext cx="398757" cy="365760"/>
            <a:chOff x="4395788" y="1868488"/>
            <a:chExt cx="3395663" cy="3114676"/>
          </a:xfrm>
          <a:solidFill>
            <a:schemeClr val="bg1"/>
          </a:solidFill>
        </p:grpSpPr>
        <p:sp>
          <p:nvSpPr>
            <p:cNvPr id="38" name="Freeform 216">
              <a:extLst>
                <a:ext uri="{FF2B5EF4-FFF2-40B4-BE49-F238E27FC236}">
                  <a16:creationId xmlns:a16="http://schemas.microsoft.com/office/drawing/2014/main" id="{CFFDF637-1FFB-4A98-9DFD-6345758772E4}"/>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39" name="Freeform 217">
              <a:extLst>
                <a:ext uri="{FF2B5EF4-FFF2-40B4-BE49-F238E27FC236}">
                  <a16:creationId xmlns:a16="http://schemas.microsoft.com/office/drawing/2014/main" id="{46CD7384-2EC7-45E5-9774-3E6A0C72B97D}"/>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sp>
          <p:nvSpPr>
            <p:cNvPr id="40" name="Freeform 218">
              <a:extLst>
                <a:ext uri="{FF2B5EF4-FFF2-40B4-BE49-F238E27FC236}">
                  <a16:creationId xmlns:a16="http://schemas.microsoft.com/office/drawing/2014/main" id="{1ECA6CAB-0513-4E9D-B572-BFC5F5A2505F}"/>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grpSp>
        <p:nvGrpSpPr>
          <p:cNvPr id="46" name="Группа 730">
            <a:extLst>
              <a:ext uri="{FF2B5EF4-FFF2-40B4-BE49-F238E27FC236}">
                <a16:creationId xmlns:a16="http://schemas.microsoft.com/office/drawing/2014/main" id="{2A1EA979-4F1D-481B-A792-D5A621635DB3}"/>
              </a:ext>
            </a:extLst>
          </p:cNvPr>
          <p:cNvGrpSpPr>
            <a:grpSpLocks noChangeAspect="1"/>
          </p:cNvGrpSpPr>
          <p:nvPr/>
        </p:nvGrpSpPr>
        <p:grpSpPr>
          <a:xfrm>
            <a:off x="2552817" y="1980091"/>
            <a:ext cx="353206" cy="365760"/>
            <a:chOff x="4595813" y="1874838"/>
            <a:chExt cx="2992438" cy="3098800"/>
          </a:xfrm>
          <a:solidFill>
            <a:schemeClr val="bg1"/>
          </a:solidFill>
        </p:grpSpPr>
        <p:sp>
          <p:nvSpPr>
            <p:cNvPr id="52" name="Freeform 636">
              <a:extLst>
                <a:ext uri="{FF2B5EF4-FFF2-40B4-BE49-F238E27FC236}">
                  <a16:creationId xmlns:a16="http://schemas.microsoft.com/office/drawing/2014/main" id="{F01FB8D5-F97C-4C7C-8D78-229F49E0A3DC}"/>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dirty="0"/>
            </a:p>
          </p:txBody>
        </p:sp>
        <p:sp>
          <p:nvSpPr>
            <p:cNvPr id="53" name="Freeform 637">
              <a:extLst>
                <a:ext uri="{FF2B5EF4-FFF2-40B4-BE49-F238E27FC236}">
                  <a16:creationId xmlns:a16="http://schemas.microsoft.com/office/drawing/2014/main" id="{0912353E-E857-4DF7-A00E-73553180CC02}"/>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a:scene3d>
              <a:camera prst="orthographicFront"/>
              <a:lightRig rig="threePt" dir="t"/>
            </a:scene3d>
            <a:sp3d/>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7005791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5" presetClass="entr" presetSubtype="0" fill="hold" nodeType="afterEffect">
                                  <p:stCondLst>
                                    <p:cond delay="0"/>
                                  </p:stCondLst>
                                  <p:childTnLst>
                                    <p:set>
                                      <p:cBhvr>
                                        <p:cTn id="10" dur="1" fill="hold">
                                          <p:stCondLst>
                                            <p:cond delay="0"/>
                                          </p:stCondLst>
                                        </p:cTn>
                                        <p:tgtEl>
                                          <p:spTgt spid="75"/>
                                        </p:tgtEl>
                                        <p:attrNameLst>
                                          <p:attrName>style.visibility</p:attrName>
                                        </p:attrNameLst>
                                      </p:cBhvr>
                                      <p:to>
                                        <p:strVal val="visible"/>
                                      </p:to>
                                    </p:set>
                                    <p:animEffect transition="in" filter="fade">
                                      <p:cBhvr>
                                        <p:cTn id="11" dur="2000"/>
                                        <p:tgtEl>
                                          <p:spTgt spid="75"/>
                                        </p:tgtEl>
                                      </p:cBhvr>
                                    </p:animEffect>
                                    <p:anim calcmode="lin" valueType="num">
                                      <p:cBhvr>
                                        <p:cTn id="12" dur="2000" fill="hold"/>
                                        <p:tgtEl>
                                          <p:spTgt spid="75"/>
                                        </p:tgtEl>
                                        <p:attrNameLst>
                                          <p:attrName>ppt_w</p:attrName>
                                        </p:attrNameLst>
                                      </p:cBhvr>
                                      <p:tavLst>
                                        <p:tav tm="0" fmla="#ppt_w*sin(2.5*pi*$)">
                                          <p:val>
                                            <p:fltVal val="0"/>
                                          </p:val>
                                        </p:tav>
                                        <p:tav tm="100000">
                                          <p:val>
                                            <p:fltVal val="1"/>
                                          </p:val>
                                        </p:tav>
                                      </p:tavLst>
                                    </p:anim>
                                    <p:anim calcmode="lin" valueType="num">
                                      <p:cBhvr>
                                        <p:cTn id="13" dur="2000" fill="hold"/>
                                        <p:tgtEl>
                                          <p:spTgt spid="75"/>
                                        </p:tgtEl>
                                        <p:attrNameLst>
                                          <p:attrName>ppt_h</p:attrName>
                                        </p:attrNameLst>
                                      </p:cBhvr>
                                      <p:tavLst>
                                        <p:tav tm="0">
                                          <p:val>
                                            <p:strVal val="#ppt_h"/>
                                          </p:val>
                                        </p:tav>
                                        <p:tav tm="100000">
                                          <p:val>
                                            <p:strVal val="#ppt_h"/>
                                          </p:val>
                                        </p:tav>
                                      </p:tavLst>
                                    </p:anim>
                                  </p:childTnLst>
                                </p:cTn>
                              </p:par>
                            </p:childTnLst>
                          </p:cTn>
                        </p:par>
                        <p:par>
                          <p:cTn id="14" fill="hold">
                            <p:stCondLst>
                              <p:cond delay="2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3000"/>
                            </p:stCondLst>
                            <p:childTnLst>
                              <p:par>
                                <p:cTn id="21" presetID="22" presetClass="entr" presetSubtype="1" fill="hold" grpId="0" nodeType="afterEffect">
                                  <p:stCondLst>
                                    <p:cond delay="0"/>
                                  </p:stCondLst>
                                  <p:childTnLst>
                                    <p:set>
                                      <p:cBhvr>
                                        <p:cTn id="22" dur="1" fill="hold">
                                          <p:stCondLst>
                                            <p:cond delay="0"/>
                                          </p:stCondLst>
                                        </p:cTn>
                                        <p:tgtEl>
                                          <p:spTgt spid="49"/>
                                        </p:tgtEl>
                                        <p:attrNameLst>
                                          <p:attrName>style.visibility</p:attrName>
                                        </p:attrNameLst>
                                      </p:cBhvr>
                                      <p:to>
                                        <p:strVal val="visible"/>
                                      </p:to>
                                    </p:set>
                                    <p:animEffect transition="in" filter="wipe(up)">
                                      <p:cBhvr>
                                        <p:cTn id="23" dur="1000"/>
                                        <p:tgtEl>
                                          <p:spTgt spid="49"/>
                                        </p:tgtEl>
                                      </p:cBhvr>
                                    </p:animEffect>
                                  </p:childTnLst>
                                </p:cTn>
                              </p:par>
                            </p:childTnLst>
                          </p:cTn>
                        </p:par>
                        <p:par>
                          <p:cTn id="24" fill="hold">
                            <p:stCondLst>
                              <p:cond delay="4000"/>
                            </p:stCondLst>
                            <p:childTnLst>
                              <p:par>
                                <p:cTn id="25" presetID="42" presetClass="entr" presetSubtype="0" fill="hold" grpId="0" nodeType="afterEffect">
                                  <p:stCondLst>
                                    <p:cond delay="0"/>
                                  </p:stCondLst>
                                  <p:childTnLst>
                                    <p:set>
                                      <p:cBhvr>
                                        <p:cTn id="26" dur="1" fill="hold">
                                          <p:stCondLst>
                                            <p:cond delay="0"/>
                                          </p:stCondLst>
                                        </p:cTn>
                                        <p:tgtEl>
                                          <p:spTgt spid="47">
                                            <p:txEl>
                                              <p:pRg st="0" end="0"/>
                                            </p:txEl>
                                          </p:spTgt>
                                        </p:tgtEl>
                                        <p:attrNameLst>
                                          <p:attrName>style.visibility</p:attrName>
                                        </p:attrNameLst>
                                      </p:cBhvr>
                                      <p:to>
                                        <p:strVal val="visible"/>
                                      </p:to>
                                    </p:set>
                                    <p:animEffect transition="in" filter="fade">
                                      <p:cBhvr>
                                        <p:cTn id="27" dur="1000"/>
                                        <p:tgtEl>
                                          <p:spTgt spid="47">
                                            <p:txEl>
                                              <p:pRg st="0" end="0"/>
                                            </p:txEl>
                                          </p:spTgt>
                                        </p:tgtEl>
                                      </p:cBhvr>
                                    </p:animEffect>
                                    <p:anim calcmode="lin" valueType="num">
                                      <p:cBhvr>
                                        <p:cTn id="28" dur="1000" fill="hold"/>
                                        <p:tgtEl>
                                          <p:spTgt spid="47">
                                            <p:txEl>
                                              <p:pRg st="0" end="0"/>
                                            </p:txEl>
                                          </p:spTgt>
                                        </p:tgtEl>
                                        <p:attrNameLst>
                                          <p:attrName>ppt_x</p:attrName>
                                        </p:attrNameLst>
                                      </p:cBhvr>
                                      <p:tavLst>
                                        <p:tav tm="0">
                                          <p:val>
                                            <p:strVal val="#ppt_x"/>
                                          </p:val>
                                        </p:tav>
                                        <p:tav tm="100000">
                                          <p:val>
                                            <p:strVal val="#ppt_x"/>
                                          </p:val>
                                        </p:tav>
                                      </p:tavLst>
                                    </p:anim>
                                    <p:anim calcmode="lin" valueType="num">
                                      <p:cBhvr>
                                        <p:cTn id="29" dur="1000" fill="hold"/>
                                        <p:tgtEl>
                                          <p:spTgt spid="47">
                                            <p:txEl>
                                              <p:pRg st="0" end="0"/>
                                            </p:txEl>
                                          </p:spTgt>
                                        </p:tgtEl>
                                        <p:attrNameLst>
                                          <p:attrName>ppt_y</p:attrName>
                                        </p:attrNameLst>
                                      </p:cBhvr>
                                      <p:tavLst>
                                        <p:tav tm="0">
                                          <p:val>
                                            <p:strVal val="#ppt_y+.1"/>
                                          </p:val>
                                        </p:tav>
                                        <p:tav tm="100000">
                                          <p:val>
                                            <p:strVal val="#ppt_y"/>
                                          </p:val>
                                        </p:tav>
                                      </p:tavLst>
                                    </p:anim>
                                  </p:childTnLst>
                                </p:cTn>
                              </p:par>
                            </p:childTnLst>
                          </p:cTn>
                        </p:par>
                        <p:par>
                          <p:cTn id="30" fill="hold">
                            <p:stCondLst>
                              <p:cond delay="5000"/>
                            </p:stCondLst>
                            <p:childTnLst>
                              <p:par>
                                <p:cTn id="31" presetID="42" presetClass="entr" presetSubtype="0" fill="hold" grpId="0" nodeType="afterEffect">
                                  <p:stCondLst>
                                    <p:cond delay="0"/>
                                  </p:stCondLst>
                                  <p:childTnLst>
                                    <p:set>
                                      <p:cBhvr>
                                        <p:cTn id="32" dur="1" fill="hold">
                                          <p:stCondLst>
                                            <p:cond delay="0"/>
                                          </p:stCondLst>
                                        </p:cTn>
                                        <p:tgtEl>
                                          <p:spTgt spid="47">
                                            <p:txEl>
                                              <p:pRg st="1" end="1"/>
                                            </p:txEl>
                                          </p:spTgt>
                                        </p:tgtEl>
                                        <p:attrNameLst>
                                          <p:attrName>style.visibility</p:attrName>
                                        </p:attrNameLst>
                                      </p:cBhvr>
                                      <p:to>
                                        <p:strVal val="visible"/>
                                      </p:to>
                                    </p:set>
                                    <p:animEffect transition="in" filter="fade">
                                      <p:cBhvr>
                                        <p:cTn id="33" dur="1000"/>
                                        <p:tgtEl>
                                          <p:spTgt spid="47">
                                            <p:txEl>
                                              <p:pRg st="1" end="1"/>
                                            </p:txEl>
                                          </p:spTgt>
                                        </p:tgtEl>
                                      </p:cBhvr>
                                    </p:animEffect>
                                    <p:anim calcmode="lin" valueType="num">
                                      <p:cBhvr>
                                        <p:cTn id="34" dur="1000" fill="hold"/>
                                        <p:tgtEl>
                                          <p:spTgt spid="47">
                                            <p:txEl>
                                              <p:pRg st="1" end="1"/>
                                            </p:txEl>
                                          </p:spTgt>
                                        </p:tgtEl>
                                        <p:attrNameLst>
                                          <p:attrName>ppt_x</p:attrName>
                                        </p:attrNameLst>
                                      </p:cBhvr>
                                      <p:tavLst>
                                        <p:tav tm="0">
                                          <p:val>
                                            <p:strVal val="#ppt_x"/>
                                          </p:val>
                                        </p:tav>
                                        <p:tav tm="100000">
                                          <p:val>
                                            <p:strVal val="#ppt_x"/>
                                          </p:val>
                                        </p:tav>
                                      </p:tavLst>
                                    </p:anim>
                                    <p:anim calcmode="lin" valueType="num">
                                      <p:cBhvr>
                                        <p:cTn id="35" dur="1000" fill="hold"/>
                                        <p:tgtEl>
                                          <p:spTgt spid="47">
                                            <p:txEl>
                                              <p:pRg st="1" end="1"/>
                                            </p:txEl>
                                          </p:spTgt>
                                        </p:tgtEl>
                                        <p:attrNameLst>
                                          <p:attrName>ppt_y</p:attrName>
                                        </p:attrNameLst>
                                      </p:cBhvr>
                                      <p:tavLst>
                                        <p:tav tm="0">
                                          <p:val>
                                            <p:strVal val="#ppt_y+.1"/>
                                          </p:val>
                                        </p:tav>
                                        <p:tav tm="100000">
                                          <p:val>
                                            <p:strVal val="#ppt_y"/>
                                          </p:val>
                                        </p:tav>
                                      </p:tavLst>
                                    </p:anim>
                                  </p:childTnLst>
                                </p:cTn>
                              </p:par>
                            </p:childTnLst>
                          </p:cTn>
                        </p:par>
                        <p:par>
                          <p:cTn id="36" fill="hold">
                            <p:stCondLst>
                              <p:cond delay="6000"/>
                            </p:stCondLst>
                            <p:childTnLst>
                              <p:par>
                                <p:cTn id="37" presetID="42" presetClass="entr" presetSubtype="0" fill="hold" grpId="0" nodeType="afterEffect">
                                  <p:stCondLst>
                                    <p:cond delay="0"/>
                                  </p:stCondLst>
                                  <p:childTnLst>
                                    <p:set>
                                      <p:cBhvr>
                                        <p:cTn id="38" dur="1" fill="hold">
                                          <p:stCondLst>
                                            <p:cond delay="0"/>
                                          </p:stCondLst>
                                        </p:cTn>
                                        <p:tgtEl>
                                          <p:spTgt spid="47">
                                            <p:txEl>
                                              <p:pRg st="2" end="2"/>
                                            </p:txEl>
                                          </p:spTgt>
                                        </p:tgtEl>
                                        <p:attrNameLst>
                                          <p:attrName>style.visibility</p:attrName>
                                        </p:attrNameLst>
                                      </p:cBhvr>
                                      <p:to>
                                        <p:strVal val="visible"/>
                                      </p:to>
                                    </p:set>
                                    <p:animEffect transition="in" filter="fade">
                                      <p:cBhvr>
                                        <p:cTn id="39" dur="1000"/>
                                        <p:tgtEl>
                                          <p:spTgt spid="47">
                                            <p:txEl>
                                              <p:pRg st="2" end="2"/>
                                            </p:txEl>
                                          </p:spTgt>
                                        </p:tgtEl>
                                      </p:cBhvr>
                                    </p:animEffect>
                                    <p:anim calcmode="lin" valueType="num">
                                      <p:cBhvr>
                                        <p:cTn id="40" dur="1000" fill="hold"/>
                                        <p:tgtEl>
                                          <p:spTgt spid="47">
                                            <p:txEl>
                                              <p:pRg st="2" end="2"/>
                                            </p:txEl>
                                          </p:spTgt>
                                        </p:tgtEl>
                                        <p:attrNameLst>
                                          <p:attrName>ppt_x</p:attrName>
                                        </p:attrNameLst>
                                      </p:cBhvr>
                                      <p:tavLst>
                                        <p:tav tm="0">
                                          <p:val>
                                            <p:strVal val="#ppt_x"/>
                                          </p:val>
                                        </p:tav>
                                        <p:tav tm="100000">
                                          <p:val>
                                            <p:strVal val="#ppt_x"/>
                                          </p:val>
                                        </p:tav>
                                      </p:tavLst>
                                    </p:anim>
                                    <p:anim calcmode="lin" valueType="num">
                                      <p:cBhvr>
                                        <p:cTn id="41" dur="1000" fill="hold"/>
                                        <p:tgtEl>
                                          <p:spTgt spid="47">
                                            <p:txEl>
                                              <p:pRg st="2" end="2"/>
                                            </p:txEl>
                                          </p:spTgt>
                                        </p:tgtEl>
                                        <p:attrNameLst>
                                          <p:attrName>ppt_y</p:attrName>
                                        </p:attrNameLst>
                                      </p:cBhvr>
                                      <p:tavLst>
                                        <p:tav tm="0">
                                          <p:val>
                                            <p:strVal val="#ppt_y+.1"/>
                                          </p:val>
                                        </p:tav>
                                        <p:tav tm="100000">
                                          <p:val>
                                            <p:strVal val="#ppt_y"/>
                                          </p:val>
                                        </p:tav>
                                      </p:tavLst>
                                    </p:anim>
                                  </p:childTnLst>
                                </p:cTn>
                              </p:par>
                            </p:childTnLst>
                          </p:cTn>
                        </p:par>
                        <p:par>
                          <p:cTn id="42" fill="hold">
                            <p:stCondLst>
                              <p:cond delay="7000"/>
                            </p:stCondLst>
                            <p:childTnLst>
                              <p:par>
                                <p:cTn id="43" presetID="45" presetClass="entr" presetSubtype="0"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fade">
                                      <p:cBhvr>
                                        <p:cTn id="45" dur="2000"/>
                                        <p:tgtEl>
                                          <p:spTgt spid="74"/>
                                        </p:tgtEl>
                                      </p:cBhvr>
                                    </p:animEffect>
                                    <p:anim calcmode="lin" valueType="num">
                                      <p:cBhvr>
                                        <p:cTn id="46" dur="2000" fill="hold"/>
                                        <p:tgtEl>
                                          <p:spTgt spid="74"/>
                                        </p:tgtEl>
                                        <p:attrNameLst>
                                          <p:attrName>ppt_w</p:attrName>
                                        </p:attrNameLst>
                                      </p:cBhvr>
                                      <p:tavLst>
                                        <p:tav tm="0" fmla="#ppt_w*sin(2.5*pi*$)">
                                          <p:val>
                                            <p:fltVal val="0"/>
                                          </p:val>
                                        </p:tav>
                                        <p:tav tm="100000">
                                          <p:val>
                                            <p:fltVal val="1"/>
                                          </p:val>
                                        </p:tav>
                                      </p:tavLst>
                                    </p:anim>
                                    <p:anim calcmode="lin" valueType="num">
                                      <p:cBhvr>
                                        <p:cTn id="47" dur="2000" fill="hold"/>
                                        <p:tgtEl>
                                          <p:spTgt spid="74"/>
                                        </p:tgtEl>
                                        <p:attrNameLst>
                                          <p:attrName>ppt_h</p:attrName>
                                        </p:attrNameLst>
                                      </p:cBhvr>
                                      <p:tavLst>
                                        <p:tav tm="0">
                                          <p:val>
                                            <p:strVal val="#ppt_h"/>
                                          </p:val>
                                        </p:tav>
                                        <p:tav tm="100000">
                                          <p:val>
                                            <p:strVal val="#ppt_h"/>
                                          </p:val>
                                        </p:tav>
                                      </p:tavLst>
                                    </p:anim>
                                  </p:childTnLst>
                                </p:cTn>
                              </p:par>
                            </p:childTnLst>
                          </p:cTn>
                        </p:par>
                        <p:par>
                          <p:cTn id="48" fill="hold">
                            <p:stCondLst>
                              <p:cond delay="9000"/>
                            </p:stCondLst>
                            <p:childTnLst>
                              <p:par>
                                <p:cTn id="49" presetID="53" presetClass="entr" presetSubtype="16" fill="hold" nodeType="afterEffect">
                                  <p:stCondLst>
                                    <p:cond delay="0"/>
                                  </p:stCondLst>
                                  <p:childTnLst>
                                    <p:set>
                                      <p:cBhvr>
                                        <p:cTn id="50" dur="1" fill="hold">
                                          <p:stCondLst>
                                            <p:cond delay="0"/>
                                          </p:stCondLst>
                                        </p:cTn>
                                        <p:tgtEl>
                                          <p:spTgt spid="25"/>
                                        </p:tgtEl>
                                        <p:attrNameLst>
                                          <p:attrName>style.visibility</p:attrName>
                                        </p:attrNameLst>
                                      </p:cBhvr>
                                      <p:to>
                                        <p:strVal val="visible"/>
                                      </p:to>
                                    </p:set>
                                    <p:anim calcmode="lin" valueType="num">
                                      <p:cBhvr>
                                        <p:cTn id="51" dur="500" fill="hold"/>
                                        <p:tgtEl>
                                          <p:spTgt spid="25"/>
                                        </p:tgtEl>
                                        <p:attrNameLst>
                                          <p:attrName>ppt_w</p:attrName>
                                        </p:attrNameLst>
                                      </p:cBhvr>
                                      <p:tavLst>
                                        <p:tav tm="0">
                                          <p:val>
                                            <p:fltVal val="0"/>
                                          </p:val>
                                        </p:tav>
                                        <p:tav tm="100000">
                                          <p:val>
                                            <p:strVal val="#ppt_w"/>
                                          </p:val>
                                        </p:tav>
                                      </p:tavLst>
                                    </p:anim>
                                    <p:anim calcmode="lin" valueType="num">
                                      <p:cBhvr>
                                        <p:cTn id="52" dur="500" fill="hold"/>
                                        <p:tgtEl>
                                          <p:spTgt spid="25"/>
                                        </p:tgtEl>
                                        <p:attrNameLst>
                                          <p:attrName>ppt_h</p:attrName>
                                        </p:attrNameLst>
                                      </p:cBhvr>
                                      <p:tavLst>
                                        <p:tav tm="0">
                                          <p:val>
                                            <p:fltVal val="0"/>
                                          </p:val>
                                        </p:tav>
                                        <p:tav tm="100000">
                                          <p:val>
                                            <p:strVal val="#ppt_h"/>
                                          </p:val>
                                        </p:tav>
                                      </p:tavLst>
                                    </p:anim>
                                    <p:animEffect transition="in" filter="fade">
                                      <p:cBhvr>
                                        <p:cTn id="53" dur="500"/>
                                        <p:tgtEl>
                                          <p:spTgt spid="25"/>
                                        </p:tgtEl>
                                      </p:cBhvr>
                                    </p:animEffect>
                                  </p:childTnLst>
                                </p:cTn>
                              </p:par>
                            </p:childTnLst>
                          </p:cTn>
                        </p:par>
                        <p:par>
                          <p:cTn id="54" fill="hold">
                            <p:stCondLst>
                              <p:cond delay="9500"/>
                            </p:stCondLst>
                            <p:childTnLst>
                              <p:par>
                                <p:cTn id="55" presetID="22" presetClass="entr" presetSubtype="1" fill="hold" grpId="0" nodeType="afterEffect">
                                  <p:stCondLst>
                                    <p:cond delay="0"/>
                                  </p:stCondLst>
                                  <p:childTnLst>
                                    <p:set>
                                      <p:cBhvr>
                                        <p:cTn id="56" dur="1" fill="hold">
                                          <p:stCondLst>
                                            <p:cond delay="0"/>
                                          </p:stCondLst>
                                        </p:cTn>
                                        <p:tgtEl>
                                          <p:spTgt spid="21"/>
                                        </p:tgtEl>
                                        <p:attrNameLst>
                                          <p:attrName>style.visibility</p:attrName>
                                        </p:attrNameLst>
                                      </p:cBhvr>
                                      <p:to>
                                        <p:strVal val="visible"/>
                                      </p:to>
                                    </p:set>
                                    <p:animEffect transition="in" filter="wipe(up)">
                                      <p:cBhvr>
                                        <p:cTn id="57" dur="1000"/>
                                        <p:tgtEl>
                                          <p:spTgt spid="21"/>
                                        </p:tgtEl>
                                      </p:cBhvr>
                                    </p:animEffect>
                                  </p:childTnLst>
                                </p:cTn>
                              </p:par>
                            </p:childTnLst>
                          </p:cTn>
                        </p:par>
                        <p:par>
                          <p:cTn id="58" fill="hold">
                            <p:stCondLst>
                              <p:cond delay="10500"/>
                            </p:stCondLst>
                            <p:childTnLst>
                              <p:par>
                                <p:cTn id="59" presetID="42" presetClass="entr" presetSubtype="0" fill="hold" grpId="0" nodeType="afterEffect">
                                  <p:stCondLst>
                                    <p:cond delay="0"/>
                                  </p:stCondLst>
                                  <p:childTnLst>
                                    <p:set>
                                      <p:cBhvr>
                                        <p:cTn id="60" dur="1" fill="hold">
                                          <p:stCondLst>
                                            <p:cond delay="0"/>
                                          </p:stCondLst>
                                        </p:cTn>
                                        <p:tgtEl>
                                          <p:spTgt spid="19">
                                            <p:txEl>
                                              <p:pRg st="0" end="0"/>
                                            </p:txEl>
                                          </p:spTgt>
                                        </p:tgtEl>
                                        <p:attrNameLst>
                                          <p:attrName>style.visibility</p:attrName>
                                        </p:attrNameLst>
                                      </p:cBhvr>
                                      <p:to>
                                        <p:strVal val="visible"/>
                                      </p:to>
                                    </p:set>
                                    <p:animEffect transition="in" filter="fade">
                                      <p:cBhvr>
                                        <p:cTn id="61" dur="1000"/>
                                        <p:tgtEl>
                                          <p:spTgt spid="19">
                                            <p:txEl>
                                              <p:pRg st="0" end="0"/>
                                            </p:txEl>
                                          </p:spTgt>
                                        </p:tgtEl>
                                      </p:cBhvr>
                                    </p:animEffect>
                                    <p:anim calcmode="lin" valueType="num">
                                      <p:cBhvr>
                                        <p:cTn id="62"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11500"/>
                            </p:stCondLst>
                            <p:childTnLst>
                              <p:par>
                                <p:cTn id="65" presetID="42" presetClass="entr" presetSubtype="0" fill="hold" grpId="0" nodeType="afterEffect">
                                  <p:stCondLst>
                                    <p:cond delay="0"/>
                                  </p:stCondLst>
                                  <p:childTnLst>
                                    <p:set>
                                      <p:cBhvr>
                                        <p:cTn id="66" dur="1" fill="hold">
                                          <p:stCondLst>
                                            <p:cond delay="0"/>
                                          </p:stCondLst>
                                        </p:cTn>
                                        <p:tgtEl>
                                          <p:spTgt spid="19">
                                            <p:txEl>
                                              <p:pRg st="1" end="1"/>
                                            </p:txEl>
                                          </p:spTgt>
                                        </p:tgtEl>
                                        <p:attrNameLst>
                                          <p:attrName>style.visibility</p:attrName>
                                        </p:attrNameLst>
                                      </p:cBhvr>
                                      <p:to>
                                        <p:strVal val="visible"/>
                                      </p:to>
                                    </p:set>
                                    <p:animEffect transition="in" filter="fade">
                                      <p:cBhvr>
                                        <p:cTn id="67" dur="1000"/>
                                        <p:tgtEl>
                                          <p:spTgt spid="19">
                                            <p:txEl>
                                              <p:pRg st="1" end="1"/>
                                            </p:txEl>
                                          </p:spTgt>
                                        </p:tgtEl>
                                      </p:cBhvr>
                                    </p:animEffect>
                                    <p:anim calcmode="lin" valueType="num">
                                      <p:cBhvr>
                                        <p:cTn id="68" dur="1000" fill="hold"/>
                                        <p:tgtEl>
                                          <p:spTgt spid="19">
                                            <p:txEl>
                                              <p:pRg st="1" end="1"/>
                                            </p:txEl>
                                          </p:spTgt>
                                        </p:tgtEl>
                                        <p:attrNameLst>
                                          <p:attrName>ppt_x</p:attrName>
                                        </p:attrNameLst>
                                      </p:cBhvr>
                                      <p:tavLst>
                                        <p:tav tm="0">
                                          <p:val>
                                            <p:strVal val="#ppt_x"/>
                                          </p:val>
                                        </p:tav>
                                        <p:tav tm="100000">
                                          <p:val>
                                            <p:strVal val="#ppt_x"/>
                                          </p:val>
                                        </p:tav>
                                      </p:tavLst>
                                    </p:anim>
                                    <p:anim calcmode="lin" valueType="num">
                                      <p:cBhvr>
                                        <p:cTn id="69" dur="1000" fill="hold"/>
                                        <p:tgtEl>
                                          <p:spTgt spid="19">
                                            <p:txEl>
                                              <p:pRg st="1" end="1"/>
                                            </p:txEl>
                                          </p:spTgt>
                                        </p:tgtEl>
                                        <p:attrNameLst>
                                          <p:attrName>ppt_y</p:attrName>
                                        </p:attrNameLst>
                                      </p:cBhvr>
                                      <p:tavLst>
                                        <p:tav tm="0">
                                          <p:val>
                                            <p:strVal val="#ppt_y+.1"/>
                                          </p:val>
                                        </p:tav>
                                        <p:tav tm="100000">
                                          <p:val>
                                            <p:strVal val="#ppt_y"/>
                                          </p:val>
                                        </p:tav>
                                      </p:tavLst>
                                    </p:anim>
                                  </p:childTnLst>
                                </p:cTn>
                              </p:par>
                            </p:childTnLst>
                          </p:cTn>
                        </p:par>
                        <p:par>
                          <p:cTn id="70" fill="hold">
                            <p:stCondLst>
                              <p:cond delay="12500"/>
                            </p:stCondLst>
                            <p:childTnLst>
                              <p:par>
                                <p:cTn id="71" presetID="42" presetClass="entr" presetSubtype="0" fill="hold" grpId="0" nodeType="afterEffect">
                                  <p:stCondLst>
                                    <p:cond delay="0"/>
                                  </p:stCondLst>
                                  <p:childTnLst>
                                    <p:set>
                                      <p:cBhvr>
                                        <p:cTn id="72" dur="1" fill="hold">
                                          <p:stCondLst>
                                            <p:cond delay="0"/>
                                          </p:stCondLst>
                                        </p:cTn>
                                        <p:tgtEl>
                                          <p:spTgt spid="19">
                                            <p:txEl>
                                              <p:pRg st="2" end="2"/>
                                            </p:txEl>
                                          </p:spTgt>
                                        </p:tgtEl>
                                        <p:attrNameLst>
                                          <p:attrName>style.visibility</p:attrName>
                                        </p:attrNameLst>
                                      </p:cBhvr>
                                      <p:to>
                                        <p:strVal val="visible"/>
                                      </p:to>
                                    </p:set>
                                    <p:animEffect transition="in" filter="fade">
                                      <p:cBhvr>
                                        <p:cTn id="73" dur="1000"/>
                                        <p:tgtEl>
                                          <p:spTgt spid="19">
                                            <p:txEl>
                                              <p:pRg st="2" end="2"/>
                                            </p:txEl>
                                          </p:spTgt>
                                        </p:tgtEl>
                                      </p:cBhvr>
                                    </p:animEffect>
                                    <p:anim calcmode="lin" valueType="num">
                                      <p:cBhvr>
                                        <p:cTn id="74" dur="1000" fill="hold"/>
                                        <p:tgtEl>
                                          <p:spTgt spid="19">
                                            <p:txEl>
                                              <p:pRg st="2" end="2"/>
                                            </p:txEl>
                                          </p:spTgt>
                                        </p:tgtEl>
                                        <p:attrNameLst>
                                          <p:attrName>ppt_x</p:attrName>
                                        </p:attrNameLst>
                                      </p:cBhvr>
                                      <p:tavLst>
                                        <p:tav tm="0">
                                          <p:val>
                                            <p:strVal val="#ppt_x"/>
                                          </p:val>
                                        </p:tav>
                                        <p:tav tm="100000">
                                          <p:val>
                                            <p:strVal val="#ppt_x"/>
                                          </p:val>
                                        </p:tav>
                                      </p:tavLst>
                                    </p:anim>
                                    <p:anim calcmode="lin" valueType="num">
                                      <p:cBhvr>
                                        <p:cTn id="75" dur="1000" fill="hold"/>
                                        <p:tgtEl>
                                          <p:spTgt spid="19">
                                            <p:txEl>
                                              <p:pRg st="2" end="2"/>
                                            </p:txEl>
                                          </p:spTgt>
                                        </p:tgtEl>
                                        <p:attrNameLst>
                                          <p:attrName>ppt_y</p:attrName>
                                        </p:attrNameLst>
                                      </p:cBhvr>
                                      <p:tavLst>
                                        <p:tav tm="0">
                                          <p:val>
                                            <p:strVal val="#ppt_y+.1"/>
                                          </p:val>
                                        </p:tav>
                                        <p:tav tm="100000">
                                          <p:val>
                                            <p:strVal val="#ppt_y"/>
                                          </p:val>
                                        </p:tav>
                                      </p:tavLst>
                                    </p:anim>
                                  </p:childTnLst>
                                </p:cTn>
                              </p:par>
                            </p:childTnLst>
                          </p:cTn>
                        </p:par>
                        <p:par>
                          <p:cTn id="76" fill="hold">
                            <p:stCondLst>
                              <p:cond delay="13500"/>
                            </p:stCondLst>
                            <p:childTnLst>
                              <p:par>
                                <p:cTn id="77" presetID="45" presetClass="entr" presetSubtype="0" fill="hold" nodeType="afterEffect">
                                  <p:stCondLst>
                                    <p:cond delay="0"/>
                                  </p:stCondLst>
                                  <p:childTnLst>
                                    <p:set>
                                      <p:cBhvr>
                                        <p:cTn id="78" dur="1" fill="hold">
                                          <p:stCondLst>
                                            <p:cond delay="0"/>
                                          </p:stCondLst>
                                        </p:cTn>
                                        <p:tgtEl>
                                          <p:spTgt spid="76"/>
                                        </p:tgtEl>
                                        <p:attrNameLst>
                                          <p:attrName>style.visibility</p:attrName>
                                        </p:attrNameLst>
                                      </p:cBhvr>
                                      <p:to>
                                        <p:strVal val="visible"/>
                                      </p:to>
                                    </p:set>
                                    <p:animEffect transition="in" filter="fade">
                                      <p:cBhvr>
                                        <p:cTn id="79" dur="2000"/>
                                        <p:tgtEl>
                                          <p:spTgt spid="76"/>
                                        </p:tgtEl>
                                      </p:cBhvr>
                                    </p:animEffect>
                                    <p:anim calcmode="lin" valueType="num">
                                      <p:cBhvr>
                                        <p:cTn id="80" dur="2000" fill="hold"/>
                                        <p:tgtEl>
                                          <p:spTgt spid="76"/>
                                        </p:tgtEl>
                                        <p:attrNameLst>
                                          <p:attrName>ppt_w</p:attrName>
                                        </p:attrNameLst>
                                      </p:cBhvr>
                                      <p:tavLst>
                                        <p:tav tm="0" fmla="#ppt_w*sin(2.5*pi*$)">
                                          <p:val>
                                            <p:fltVal val="0"/>
                                          </p:val>
                                        </p:tav>
                                        <p:tav tm="100000">
                                          <p:val>
                                            <p:fltVal val="1"/>
                                          </p:val>
                                        </p:tav>
                                      </p:tavLst>
                                    </p:anim>
                                    <p:anim calcmode="lin" valueType="num">
                                      <p:cBhvr>
                                        <p:cTn id="81" dur="2000" fill="hold"/>
                                        <p:tgtEl>
                                          <p:spTgt spid="76"/>
                                        </p:tgtEl>
                                        <p:attrNameLst>
                                          <p:attrName>ppt_h</p:attrName>
                                        </p:attrNameLst>
                                      </p:cBhvr>
                                      <p:tavLst>
                                        <p:tav tm="0">
                                          <p:val>
                                            <p:strVal val="#ppt_h"/>
                                          </p:val>
                                        </p:tav>
                                        <p:tav tm="100000">
                                          <p:val>
                                            <p:strVal val="#ppt_h"/>
                                          </p:val>
                                        </p:tav>
                                      </p:tavLst>
                                    </p:anim>
                                  </p:childTnLst>
                                </p:cTn>
                              </p:par>
                            </p:childTnLst>
                          </p:cTn>
                        </p:par>
                        <p:par>
                          <p:cTn id="82" fill="hold">
                            <p:stCondLst>
                              <p:cond delay="15500"/>
                            </p:stCondLst>
                            <p:childTnLst>
                              <p:par>
                                <p:cTn id="83" presetID="53" presetClass="entr" presetSubtype="16" fill="hold" nodeType="afterEffect">
                                  <p:stCondLst>
                                    <p:cond delay="0"/>
                                  </p:stCondLst>
                                  <p:childTnLst>
                                    <p:set>
                                      <p:cBhvr>
                                        <p:cTn id="84" dur="1" fill="hold">
                                          <p:stCondLst>
                                            <p:cond delay="0"/>
                                          </p:stCondLst>
                                        </p:cTn>
                                        <p:tgtEl>
                                          <p:spTgt spid="37"/>
                                        </p:tgtEl>
                                        <p:attrNameLst>
                                          <p:attrName>style.visibility</p:attrName>
                                        </p:attrNameLst>
                                      </p:cBhvr>
                                      <p:to>
                                        <p:strVal val="visible"/>
                                      </p:to>
                                    </p:set>
                                    <p:anim calcmode="lin" valueType="num">
                                      <p:cBhvr>
                                        <p:cTn id="85" dur="500" fill="hold"/>
                                        <p:tgtEl>
                                          <p:spTgt spid="37"/>
                                        </p:tgtEl>
                                        <p:attrNameLst>
                                          <p:attrName>ppt_w</p:attrName>
                                        </p:attrNameLst>
                                      </p:cBhvr>
                                      <p:tavLst>
                                        <p:tav tm="0">
                                          <p:val>
                                            <p:fltVal val="0"/>
                                          </p:val>
                                        </p:tav>
                                        <p:tav tm="100000">
                                          <p:val>
                                            <p:strVal val="#ppt_w"/>
                                          </p:val>
                                        </p:tav>
                                      </p:tavLst>
                                    </p:anim>
                                    <p:anim calcmode="lin" valueType="num">
                                      <p:cBhvr>
                                        <p:cTn id="86" dur="500" fill="hold"/>
                                        <p:tgtEl>
                                          <p:spTgt spid="37"/>
                                        </p:tgtEl>
                                        <p:attrNameLst>
                                          <p:attrName>ppt_h</p:attrName>
                                        </p:attrNameLst>
                                      </p:cBhvr>
                                      <p:tavLst>
                                        <p:tav tm="0">
                                          <p:val>
                                            <p:fltVal val="0"/>
                                          </p:val>
                                        </p:tav>
                                        <p:tav tm="100000">
                                          <p:val>
                                            <p:strVal val="#ppt_h"/>
                                          </p:val>
                                        </p:tav>
                                      </p:tavLst>
                                    </p:anim>
                                    <p:animEffect transition="in" filter="fade">
                                      <p:cBhvr>
                                        <p:cTn id="87" dur="500"/>
                                        <p:tgtEl>
                                          <p:spTgt spid="37"/>
                                        </p:tgtEl>
                                      </p:cBhvr>
                                    </p:animEffect>
                                  </p:childTnLst>
                                </p:cTn>
                              </p:par>
                            </p:childTnLst>
                          </p:cTn>
                        </p:par>
                        <p:par>
                          <p:cTn id="88" fill="hold">
                            <p:stCondLst>
                              <p:cond delay="16000"/>
                            </p:stCondLst>
                            <p:childTnLst>
                              <p:par>
                                <p:cTn id="89" presetID="22" presetClass="entr" presetSubtype="1"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wipe(up)">
                                      <p:cBhvr>
                                        <p:cTn id="91" dur="1000"/>
                                        <p:tgtEl>
                                          <p:spTgt spid="59"/>
                                        </p:tgtEl>
                                      </p:cBhvr>
                                    </p:animEffect>
                                  </p:childTnLst>
                                </p:cTn>
                              </p:par>
                            </p:childTnLst>
                          </p:cTn>
                        </p:par>
                        <p:par>
                          <p:cTn id="92" fill="hold">
                            <p:stCondLst>
                              <p:cond delay="17000"/>
                            </p:stCondLst>
                            <p:childTnLst>
                              <p:par>
                                <p:cTn id="93" presetID="42" presetClass="entr" presetSubtype="0" fill="hold" grpId="0" nodeType="afterEffect">
                                  <p:stCondLst>
                                    <p:cond delay="0"/>
                                  </p:stCondLst>
                                  <p:childTnLst>
                                    <p:set>
                                      <p:cBhvr>
                                        <p:cTn id="94" dur="1" fill="hold">
                                          <p:stCondLst>
                                            <p:cond delay="0"/>
                                          </p:stCondLst>
                                        </p:cTn>
                                        <p:tgtEl>
                                          <p:spTgt spid="57">
                                            <p:txEl>
                                              <p:pRg st="0" end="0"/>
                                            </p:txEl>
                                          </p:spTgt>
                                        </p:tgtEl>
                                        <p:attrNameLst>
                                          <p:attrName>style.visibility</p:attrName>
                                        </p:attrNameLst>
                                      </p:cBhvr>
                                      <p:to>
                                        <p:strVal val="visible"/>
                                      </p:to>
                                    </p:set>
                                    <p:animEffect transition="in" filter="fade">
                                      <p:cBhvr>
                                        <p:cTn id="95" dur="1000"/>
                                        <p:tgtEl>
                                          <p:spTgt spid="57">
                                            <p:txEl>
                                              <p:pRg st="0" end="0"/>
                                            </p:txEl>
                                          </p:spTgt>
                                        </p:tgtEl>
                                      </p:cBhvr>
                                    </p:animEffect>
                                    <p:anim calcmode="lin" valueType="num">
                                      <p:cBhvr>
                                        <p:cTn id="96" dur="1000" fill="hold"/>
                                        <p:tgtEl>
                                          <p:spTgt spid="57">
                                            <p:txEl>
                                              <p:pRg st="0" end="0"/>
                                            </p:txEl>
                                          </p:spTgt>
                                        </p:tgtEl>
                                        <p:attrNameLst>
                                          <p:attrName>ppt_x</p:attrName>
                                        </p:attrNameLst>
                                      </p:cBhvr>
                                      <p:tavLst>
                                        <p:tav tm="0">
                                          <p:val>
                                            <p:strVal val="#ppt_x"/>
                                          </p:val>
                                        </p:tav>
                                        <p:tav tm="100000">
                                          <p:val>
                                            <p:strVal val="#ppt_x"/>
                                          </p:val>
                                        </p:tav>
                                      </p:tavLst>
                                    </p:anim>
                                    <p:anim calcmode="lin" valueType="num">
                                      <p:cBhvr>
                                        <p:cTn id="97" dur="1000" fill="hold"/>
                                        <p:tgtEl>
                                          <p:spTgt spid="57">
                                            <p:txEl>
                                              <p:pRg st="0" end="0"/>
                                            </p:txEl>
                                          </p:spTgt>
                                        </p:tgtEl>
                                        <p:attrNameLst>
                                          <p:attrName>ppt_y</p:attrName>
                                        </p:attrNameLst>
                                      </p:cBhvr>
                                      <p:tavLst>
                                        <p:tav tm="0">
                                          <p:val>
                                            <p:strVal val="#ppt_y+.1"/>
                                          </p:val>
                                        </p:tav>
                                        <p:tav tm="100000">
                                          <p:val>
                                            <p:strVal val="#ppt_y"/>
                                          </p:val>
                                        </p:tav>
                                      </p:tavLst>
                                    </p:anim>
                                  </p:childTnLst>
                                </p:cTn>
                              </p:par>
                            </p:childTnLst>
                          </p:cTn>
                        </p:par>
                        <p:par>
                          <p:cTn id="98" fill="hold">
                            <p:stCondLst>
                              <p:cond delay="18000"/>
                            </p:stCondLst>
                            <p:childTnLst>
                              <p:par>
                                <p:cTn id="99" presetID="42" presetClass="entr" presetSubtype="0" fill="hold" grpId="0" nodeType="afterEffect">
                                  <p:stCondLst>
                                    <p:cond delay="0"/>
                                  </p:stCondLst>
                                  <p:childTnLst>
                                    <p:set>
                                      <p:cBhvr>
                                        <p:cTn id="100" dur="1" fill="hold">
                                          <p:stCondLst>
                                            <p:cond delay="0"/>
                                          </p:stCondLst>
                                        </p:cTn>
                                        <p:tgtEl>
                                          <p:spTgt spid="57">
                                            <p:txEl>
                                              <p:pRg st="1" end="1"/>
                                            </p:txEl>
                                          </p:spTgt>
                                        </p:tgtEl>
                                        <p:attrNameLst>
                                          <p:attrName>style.visibility</p:attrName>
                                        </p:attrNameLst>
                                      </p:cBhvr>
                                      <p:to>
                                        <p:strVal val="visible"/>
                                      </p:to>
                                    </p:set>
                                    <p:animEffect transition="in" filter="fade">
                                      <p:cBhvr>
                                        <p:cTn id="101" dur="1000"/>
                                        <p:tgtEl>
                                          <p:spTgt spid="57">
                                            <p:txEl>
                                              <p:pRg st="1" end="1"/>
                                            </p:txEl>
                                          </p:spTgt>
                                        </p:tgtEl>
                                      </p:cBhvr>
                                    </p:animEffect>
                                    <p:anim calcmode="lin" valueType="num">
                                      <p:cBhvr>
                                        <p:cTn id="102" dur="1000" fill="hold"/>
                                        <p:tgtEl>
                                          <p:spTgt spid="57">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57">
                                            <p:txEl>
                                              <p:pRg st="1" end="1"/>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9000"/>
                            </p:stCondLst>
                            <p:childTnLst>
                              <p:par>
                                <p:cTn id="105" presetID="42" presetClass="entr" presetSubtype="0" fill="hold" grpId="0" nodeType="afterEffect">
                                  <p:stCondLst>
                                    <p:cond delay="0"/>
                                  </p:stCondLst>
                                  <p:childTnLst>
                                    <p:set>
                                      <p:cBhvr>
                                        <p:cTn id="106" dur="1" fill="hold">
                                          <p:stCondLst>
                                            <p:cond delay="0"/>
                                          </p:stCondLst>
                                        </p:cTn>
                                        <p:tgtEl>
                                          <p:spTgt spid="57">
                                            <p:txEl>
                                              <p:pRg st="2" end="2"/>
                                            </p:txEl>
                                          </p:spTgt>
                                        </p:tgtEl>
                                        <p:attrNameLst>
                                          <p:attrName>style.visibility</p:attrName>
                                        </p:attrNameLst>
                                      </p:cBhvr>
                                      <p:to>
                                        <p:strVal val="visible"/>
                                      </p:to>
                                    </p:set>
                                    <p:animEffect transition="in" filter="fade">
                                      <p:cBhvr>
                                        <p:cTn id="107" dur="1000"/>
                                        <p:tgtEl>
                                          <p:spTgt spid="57">
                                            <p:txEl>
                                              <p:pRg st="2" end="2"/>
                                            </p:txEl>
                                          </p:spTgt>
                                        </p:tgtEl>
                                      </p:cBhvr>
                                    </p:animEffect>
                                    <p:anim calcmode="lin" valueType="num">
                                      <p:cBhvr>
                                        <p:cTn id="108" dur="1000" fill="hold"/>
                                        <p:tgtEl>
                                          <p:spTgt spid="57">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57">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20000"/>
                            </p:stCondLst>
                            <p:childTnLst>
                              <p:par>
                                <p:cTn id="111" presetID="45" presetClass="entr" presetSubtype="0" fill="hold" nodeType="afterEffect">
                                  <p:stCondLst>
                                    <p:cond delay="0"/>
                                  </p:stCondLst>
                                  <p:childTnLst>
                                    <p:set>
                                      <p:cBhvr>
                                        <p:cTn id="112" dur="1" fill="hold">
                                          <p:stCondLst>
                                            <p:cond delay="0"/>
                                          </p:stCondLst>
                                        </p:cTn>
                                        <p:tgtEl>
                                          <p:spTgt spid="77"/>
                                        </p:tgtEl>
                                        <p:attrNameLst>
                                          <p:attrName>style.visibility</p:attrName>
                                        </p:attrNameLst>
                                      </p:cBhvr>
                                      <p:to>
                                        <p:strVal val="visible"/>
                                      </p:to>
                                    </p:set>
                                    <p:animEffect transition="in" filter="fade">
                                      <p:cBhvr>
                                        <p:cTn id="113" dur="2000"/>
                                        <p:tgtEl>
                                          <p:spTgt spid="77"/>
                                        </p:tgtEl>
                                      </p:cBhvr>
                                    </p:animEffect>
                                    <p:anim calcmode="lin" valueType="num">
                                      <p:cBhvr>
                                        <p:cTn id="114" dur="2000" fill="hold"/>
                                        <p:tgtEl>
                                          <p:spTgt spid="77"/>
                                        </p:tgtEl>
                                        <p:attrNameLst>
                                          <p:attrName>ppt_w</p:attrName>
                                        </p:attrNameLst>
                                      </p:cBhvr>
                                      <p:tavLst>
                                        <p:tav tm="0" fmla="#ppt_w*sin(2.5*pi*$)">
                                          <p:val>
                                            <p:fltVal val="0"/>
                                          </p:val>
                                        </p:tav>
                                        <p:tav tm="100000">
                                          <p:val>
                                            <p:fltVal val="1"/>
                                          </p:val>
                                        </p:tav>
                                      </p:tavLst>
                                    </p:anim>
                                    <p:anim calcmode="lin" valueType="num">
                                      <p:cBhvr>
                                        <p:cTn id="115" dur="2000" fill="hold"/>
                                        <p:tgtEl>
                                          <p:spTgt spid="77"/>
                                        </p:tgtEl>
                                        <p:attrNameLst>
                                          <p:attrName>ppt_h</p:attrName>
                                        </p:attrNameLst>
                                      </p:cBhvr>
                                      <p:tavLst>
                                        <p:tav tm="0">
                                          <p:val>
                                            <p:strVal val="#ppt_h"/>
                                          </p:val>
                                        </p:tav>
                                        <p:tav tm="100000">
                                          <p:val>
                                            <p:strVal val="#ppt_h"/>
                                          </p:val>
                                        </p:tav>
                                      </p:tavLst>
                                    </p:anim>
                                  </p:childTnLst>
                                </p:cTn>
                              </p:par>
                            </p:childTnLst>
                          </p:cTn>
                        </p:par>
                        <p:par>
                          <p:cTn id="116" fill="hold">
                            <p:stCondLst>
                              <p:cond delay="22000"/>
                            </p:stCondLst>
                            <p:childTnLst>
                              <p:par>
                                <p:cTn id="117" presetID="53" presetClass="entr" presetSubtype="16" fill="hold" nodeType="afterEffect">
                                  <p:stCondLst>
                                    <p:cond delay="0"/>
                                  </p:stCondLst>
                                  <p:childTnLst>
                                    <p:set>
                                      <p:cBhvr>
                                        <p:cTn id="118" dur="1" fill="hold">
                                          <p:stCondLst>
                                            <p:cond delay="0"/>
                                          </p:stCondLst>
                                        </p:cTn>
                                        <p:tgtEl>
                                          <p:spTgt spid="32"/>
                                        </p:tgtEl>
                                        <p:attrNameLst>
                                          <p:attrName>style.visibility</p:attrName>
                                        </p:attrNameLst>
                                      </p:cBhvr>
                                      <p:to>
                                        <p:strVal val="visible"/>
                                      </p:to>
                                    </p:set>
                                    <p:anim calcmode="lin" valueType="num">
                                      <p:cBhvr>
                                        <p:cTn id="119" dur="500" fill="hold"/>
                                        <p:tgtEl>
                                          <p:spTgt spid="32"/>
                                        </p:tgtEl>
                                        <p:attrNameLst>
                                          <p:attrName>ppt_w</p:attrName>
                                        </p:attrNameLst>
                                      </p:cBhvr>
                                      <p:tavLst>
                                        <p:tav tm="0">
                                          <p:val>
                                            <p:fltVal val="0"/>
                                          </p:val>
                                        </p:tav>
                                        <p:tav tm="100000">
                                          <p:val>
                                            <p:strVal val="#ppt_w"/>
                                          </p:val>
                                        </p:tav>
                                      </p:tavLst>
                                    </p:anim>
                                    <p:anim calcmode="lin" valueType="num">
                                      <p:cBhvr>
                                        <p:cTn id="120" dur="500" fill="hold"/>
                                        <p:tgtEl>
                                          <p:spTgt spid="32"/>
                                        </p:tgtEl>
                                        <p:attrNameLst>
                                          <p:attrName>ppt_h</p:attrName>
                                        </p:attrNameLst>
                                      </p:cBhvr>
                                      <p:tavLst>
                                        <p:tav tm="0">
                                          <p:val>
                                            <p:fltVal val="0"/>
                                          </p:val>
                                        </p:tav>
                                        <p:tav tm="100000">
                                          <p:val>
                                            <p:strVal val="#ppt_h"/>
                                          </p:val>
                                        </p:tav>
                                      </p:tavLst>
                                    </p:anim>
                                    <p:animEffect transition="in" filter="fade">
                                      <p:cBhvr>
                                        <p:cTn id="121" dur="500"/>
                                        <p:tgtEl>
                                          <p:spTgt spid="32"/>
                                        </p:tgtEl>
                                      </p:cBhvr>
                                    </p:animEffect>
                                  </p:childTnLst>
                                </p:cTn>
                              </p:par>
                            </p:childTnLst>
                          </p:cTn>
                        </p:par>
                        <p:par>
                          <p:cTn id="122" fill="hold">
                            <p:stCondLst>
                              <p:cond delay="22500"/>
                            </p:stCondLst>
                            <p:childTnLst>
                              <p:par>
                                <p:cTn id="123" presetID="22" presetClass="entr" presetSubtype="1" fill="hold" grpId="0" nodeType="afterEffect">
                                  <p:stCondLst>
                                    <p:cond delay="0"/>
                                  </p:stCondLst>
                                  <p:childTnLst>
                                    <p:set>
                                      <p:cBhvr>
                                        <p:cTn id="124" dur="1" fill="hold">
                                          <p:stCondLst>
                                            <p:cond delay="0"/>
                                          </p:stCondLst>
                                        </p:cTn>
                                        <p:tgtEl>
                                          <p:spTgt spid="69"/>
                                        </p:tgtEl>
                                        <p:attrNameLst>
                                          <p:attrName>style.visibility</p:attrName>
                                        </p:attrNameLst>
                                      </p:cBhvr>
                                      <p:to>
                                        <p:strVal val="visible"/>
                                      </p:to>
                                    </p:set>
                                    <p:animEffect transition="in" filter="wipe(up)">
                                      <p:cBhvr>
                                        <p:cTn id="125" dur="1000"/>
                                        <p:tgtEl>
                                          <p:spTgt spid="69"/>
                                        </p:tgtEl>
                                      </p:cBhvr>
                                    </p:animEffect>
                                  </p:childTnLst>
                                </p:cTn>
                              </p:par>
                            </p:childTnLst>
                          </p:cTn>
                        </p:par>
                        <p:par>
                          <p:cTn id="126" fill="hold">
                            <p:stCondLst>
                              <p:cond delay="23500"/>
                            </p:stCondLst>
                            <p:childTnLst>
                              <p:par>
                                <p:cTn id="127" presetID="42" presetClass="entr" presetSubtype="0" fill="hold" grpId="0" nodeType="afterEffect">
                                  <p:stCondLst>
                                    <p:cond delay="0"/>
                                  </p:stCondLst>
                                  <p:childTnLst>
                                    <p:set>
                                      <p:cBhvr>
                                        <p:cTn id="128" dur="1" fill="hold">
                                          <p:stCondLst>
                                            <p:cond delay="0"/>
                                          </p:stCondLst>
                                        </p:cTn>
                                        <p:tgtEl>
                                          <p:spTgt spid="67">
                                            <p:txEl>
                                              <p:pRg st="0" end="0"/>
                                            </p:txEl>
                                          </p:spTgt>
                                        </p:tgtEl>
                                        <p:attrNameLst>
                                          <p:attrName>style.visibility</p:attrName>
                                        </p:attrNameLst>
                                      </p:cBhvr>
                                      <p:to>
                                        <p:strVal val="visible"/>
                                      </p:to>
                                    </p:set>
                                    <p:animEffect transition="in" filter="fade">
                                      <p:cBhvr>
                                        <p:cTn id="129" dur="1000"/>
                                        <p:tgtEl>
                                          <p:spTgt spid="67">
                                            <p:txEl>
                                              <p:pRg st="0" end="0"/>
                                            </p:txEl>
                                          </p:spTgt>
                                        </p:tgtEl>
                                      </p:cBhvr>
                                    </p:animEffect>
                                    <p:anim calcmode="lin" valueType="num">
                                      <p:cBhvr>
                                        <p:cTn id="130" dur="1000" fill="hold"/>
                                        <p:tgtEl>
                                          <p:spTgt spid="67">
                                            <p:txEl>
                                              <p:pRg st="0" end="0"/>
                                            </p:txEl>
                                          </p:spTgt>
                                        </p:tgtEl>
                                        <p:attrNameLst>
                                          <p:attrName>ppt_x</p:attrName>
                                        </p:attrNameLst>
                                      </p:cBhvr>
                                      <p:tavLst>
                                        <p:tav tm="0">
                                          <p:val>
                                            <p:strVal val="#ppt_x"/>
                                          </p:val>
                                        </p:tav>
                                        <p:tav tm="100000">
                                          <p:val>
                                            <p:strVal val="#ppt_x"/>
                                          </p:val>
                                        </p:tav>
                                      </p:tavLst>
                                    </p:anim>
                                    <p:anim calcmode="lin" valueType="num">
                                      <p:cBhvr>
                                        <p:cTn id="131" dur="1000" fill="hold"/>
                                        <p:tgtEl>
                                          <p:spTgt spid="67">
                                            <p:txEl>
                                              <p:pRg st="0" end="0"/>
                                            </p:txEl>
                                          </p:spTgt>
                                        </p:tgtEl>
                                        <p:attrNameLst>
                                          <p:attrName>ppt_y</p:attrName>
                                        </p:attrNameLst>
                                      </p:cBhvr>
                                      <p:tavLst>
                                        <p:tav tm="0">
                                          <p:val>
                                            <p:strVal val="#ppt_y+.1"/>
                                          </p:val>
                                        </p:tav>
                                        <p:tav tm="100000">
                                          <p:val>
                                            <p:strVal val="#ppt_y"/>
                                          </p:val>
                                        </p:tav>
                                      </p:tavLst>
                                    </p:anim>
                                  </p:childTnLst>
                                </p:cTn>
                              </p:par>
                            </p:childTnLst>
                          </p:cTn>
                        </p:par>
                        <p:par>
                          <p:cTn id="132" fill="hold">
                            <p:stCondLst>
                              <p:cond delay="24500"/>
                            </p:stCondLst>
                            <p:childTnLst>
                              <p:par>
                                <p:cTn id="133" presetID="42" presetClass="entr" presetSubtype="0" fill="hold" grpId="0" nodeType="afterEffect">
                                  <p:stCondLst>
                                    <p:cond delay="0"/>
                                  </p:stCondLst>
                                  <p:childTnLst>
                                    <p:set>
                                      <p:cBhvr>
                                        <p:cTn id="134" dur="1" fill="hold">
                                          <p:stCondLst>
                                            <p:cond delay="0"/>
                                          </p:stCondLst>
                                        </p:cTn>
                                        <p:tgtEl>
                                          <p:spTgt spid="67">
                                            <p:txEl>
                                              <p:pRg st="1" end="1"/>
                                            </p:txEl>
                                          </p:spTgt>
                                        </p:tgtEl>
                                        <p:attrNameLst>
                                          <p:attrName>style.visibility</p:attrName>
                                        </p:attrNameLst>
                                      </p:cBhvr>
                                      <p:to>
                                        <p:strVal val="visible"/>
                                      </p:to>
                                    </p:set>
                                    <p:animEffect transition="in" filter="fade">
                                      <p:cBhvr>
                                        <p:cTn id="135" dur="1000"/>
                                        <p:tgtEl>
                                          <p:spTgt spid="67">
                                            <p:txEl>
                                              <p:pRg st="1" end="1"/>
                                            </p:txEl>
                                          </p:spTgt>
                                        </p:tgtEl>
                                      </p:cBhvr>
                                    </p:animEffect>
                                    <p:anim calcmode="lin" valueType="num">
                                      <p:cBhvr>
                                        <p:cTn id="136" dur="1000" fill="hold"/>
                                        <p:tgtEl>
                                          <p:spTgt spid="67">
                                            <p:txEl>
                                              <p:pRg st="1" end="1"/>
                                            </p:txEl>
                                          </p:spTgt>
                                        </p:tgtEl>
                                        <p:attrNameLst>
                                          <p:attrName>ppt_x</p:attrName>
                                        </p:attrNameLst>
                                      </p:cBhvr>
                                      <p:tavLst>
                                        <p:tav tm="0">
                                          <p:val>
                                            <p:strVal val="#ppt_x"/>
                                          </p:val>
                                        </p:tav>
                                        <p:tav tm="100000">
                                          <p:val>
                                            <p:strVal val="#ppt_x"/>
                                          </p:val>
                                        </p:tav>
                                      </p:tavLst>
                                    </p:anim>
                                    <p:anim calcmode="lin" valueType="num">
                                      <p:cBhvr>
                                        <p:cTn id="137" dur="1000" fill="hold"/>
                                        <p:tgtEl>
                                          <p:spTgt spid="67">
                                            <p:txEl>
                                              <p:pRg st="1" end="1"/>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5500"/>
                            </p:stCondLst>
                            <p:childTnLst>
                              <p:par>
                                <p:cTn id="139" presetID="42" presetClass="entr" presetSubtype="0" fill="hold" grpId="0" nodeType="afterEffect">
                                  <p:stCondLst>
                                    <p:cond delay="0"/>
                                  </p:stCondLst>
                                  <p:childTnLst>
                                    <p:set>
                                      <p:cBhvr>
                                        <p:cTn id="140" dur="1" fill="hold">
                                          <p:stCondLst>
                                            <p:cond delay="0"/>
                                          </p:stCondLst>
                                        </p:cTn>
                                        <p:tgtEl>
                                          <p:spTgt spid="67">
                                            <p:txEl>
                                              <p:pRg st="2" end="2"/>
                                            </p:txEl>
                                          </p:spTgt>
                                        </p:tgtEl>
                                        <p:attrNameLst>
                                          <p:attrName>style.visibility</p:attrName>
                                        </p:attrNameLst>
                                      </p:cBhvr>
                                      <p:to>
                                        <p:strVal val="visible"/>
                                      </p:to>
                                    </p:set>
                                    <p:animEffect transition="in" filter="fade">
                                      <p:cBhvr>
                                        <p:cTn id="141" dur="1000"/>
                                        <p:tgtEl>
                                          <p:spTgt spid="67">
                                            <p:txEl>
                                              <p:pRg st="2" end="2"/>
                                            </p:txEl>
                                          </p:spTgt>
                                        </p:tgtEl>
                                      </p:cBhvr>
                                    </p:animEffect>
                                    <p:anim calcmode="lin" valueType="num">
                                      <p:cBhvr>
                                        <p:cTn id="142" dur="1000" fill="hold"/>
                                        <p:tgtEl>
                                          <p:spTgt spid="67">
                                            <p:txEl>
                                              <p:pRg st="2" end="2"/>
                                            </p:txEl>
                                          </p:spTgt>
                                        </p:tgtEl>
                                        <p:attrNameLst>
                                          <p:attrName>ppt_x</p:attrName>
                                        </p:attrNameLst>
                                      </p:cBhvr>
                                      <p:tavLst>
                                        <p:tav tm="0">
                                          <p:val>
                                            <p:strVal val="#ppt_x"/>
                                          </p:val>
                                        </p:tav>
                                        <p:tav tm="100000">
                                          <p:val>
                                            <p:strVal val="#ppt_x"/>
                                          </p:val>
                                        </p:tav>
                                      </p:tavLst>
                                    </p:anim>
                                    <p:anim calcmode="lin" valueType="num">
                                      <p:cBhvr>
                                        <p:cTn id="143" dur="1000" fill="hold"/>
                                        <p:tgtEl>
                                          <p:spTgt spid="67">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9" grpId="0" build="p"/>
      <p:bldP spid="21" grpId="0"/>
      <p:bldP spid="47" grpId="0" build="p"/>
      <p:bldP spid="49" grpId="0"/>
      <p:bldP spid="57" grpId="0" build="p"/>
      <p:bldP spid="59" grpId="0"/>
      <p:bldP spid="67" grpId="0" build="p"/>
      <p:bldP spid="69"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8" name="TextBox 17">
            <a:extLst>
              <a:ext uri="{FF2B5EF4-FFF2-40B4-BE49-F238E27FC236}">
                <a16:creationId xmlns:a16="http://schemas.microsoft.com/office/drawing/2014/main" id="{5E7ECADE-76C4-4C29-A208-10B2EBC799BB}"/>
              </a:ext>
            </a:extLst>
          </p:cNvPr>
          <p:cNvSpPr txBox="1"/>
          <p:nvPr/>
        </p:nvSpPr>
        <p:spPr>
          <a:xfrm>
            <a:off x="3570446" y="1611336"/>
            <a:ext cx="4501055" cy="2862322"/>
          </a:xfrm>
          <a:prstGeom prst="rect">
            <a:avLst/>
          </a:prstGeom>
          <a:noFill/>
        </p:spPr>
        <p:txBody>
          <a:bodyPr wrap="square" rtlCol="0">
            <a:spAutoFit/>
          </a:bodyPr>
          <a:lstStyle/>
          <a:p>
            <a:r>
              <a:rPr lang="en-US" sz="1600" b="1" dirty="0">
                <a:solidFill>
                  <a:srgbClr val="FF7467"/>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
        <p:nvSpPr>
          <p:cNvPr id="20" name="TextBox 19">
            <a:extLst>
              <a:ext uri="{FF2B5EF4-FFF2-40B4-BE49-F238E27FC236}">
                <a16:creationId xmlns:a16="http://schemas.microsoft.com/office/drawing/2014/main" id="{C675570C-0687-4589-AC39-6D42BA88F6E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37" name="Freeform: Shape 36">
            <a:extLst>
              <a:ext uri="{FF2B5EF4-FFF2-40B4-BE49-F238E27FC236}">
                <a16:creationId xmlns:a16="http://schemas.microsoft.com/office/drawing/2014/main" id="{CBEC3AE8-88AA-4E79-B2FD-A87C08C4963B}"/>
              </a:ext>
            </a:extLst>
          </p:cNvPr>
          <p:cNvSpPr/>
          <p:nvPr/>
        </p:nvSpPr>
        <p:spPr>
          <a:xfrm>
            <a:off x="8802111" y="773495"/>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3"/>
            <a:srcRect/>
            <a:stretch>
              <a:fillRect/>
            </a:stretch>
          </a:blipFill>
          <a:ln w="19050">
            <a:solidFill>
              <a:srgbClr val="4CC8EC"/>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6F65DE5-89A5-4C40-8386-07E24C3CF0FD}"/>
              </a:ext>
            </a:extLst>
          </p:cNvPr>
          <p:cNvSpPr/>
          <p:nvPr/>
        </p:nvSpPr>
        <p:spPr>
          <a:xfrm flipH="1">
            <a:off x="13138" y="1981200"/>
            <a:ext cx="3386958" cy="4538003"/>
          </a:xfrm>
          <a:custGeom>
            <a:avLst/>
            <a:gdLst>
              <a:gd name="connsiteX0" fmla="*/ 0 w 3386958"/>
              <a:gd name="connsiteY0" fmla="*/ 0 h 4538003"/>
              <a:gd name="connsiteX1" fmla="*/ 3386958 w 3386958"/>
              <a:gd name="connsiteY1" fmla="*/ 0 h 4538003"/>
              <a:gd name="connsiteX2" fmla="*/ 3386958 w 3386958"/>
              <a:gd name="connsiteY2" fmla="*/ 4538003 h 4538003"/>
              <a:gd name="connsiteX3" fmla="*/ 0 w 3386958"/>
              <a:gd name="connsiteY3" fmla="*/ 3678434 h 4538003"/>
            </a:gdLst>
            <a:ahLst/>
            <a:cxnLst>
              <a:cxn ang="0">
                <a:pos x="connsiteX0" y="connsiteY0"/>
              </a:cxn>
              <a:cxn ang="0">
                <a:pos x="connsiteX1" y="connsiteY1"/>
              </a:cxn>
              <a:cxn ang="0">
                <a:pos x="connsiteX2" y="connsiteY2"/>
              </a:cxn>
              <a:cxn ang="0">
                <a:pos x="connsiteX3" y="connsiteY3"/>
              </a:cxn>
            </a:cxnLst>
            <a:rect l="l" t="t" r="r" b="b"/>
            <a:pathLst>
              <a:path w="3386958" h="4538003">
                <a:moveTo>
                  <a:pt x="0" y="0"/>
                </a:moveTo>
                <a:lnTo>
                  <a:pt x="3386958" y="0"/>
                </a:lnTo>
                <a:lnTo>
                  <a:pt x="3386958" y="4538003"/>
                </a:lnTo>
                <a:lnTo>
                  <a:pt x="0" y="3678434"/>
                </a:lnTo>
                <a:close/>
              </a:path>
            </a:pathLst>
          </a:custGeom>
          <a:blipFill dpi="0" rotWithShape="0">
            <a:blip r:embed="rId4"/>
            <a:srcRect/>
            <a:stretch>
              <a:fillRect/>
            </a:stretch>
          </a:blipFill>
          <a:ln w="19050">
            <a:solidFill>
              <a:srgbClr val="FF7467"/>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801BF816-1B30-4856-B954-FC1604238F8A}"/>
              </a:ext>
            </a:extLst>
          </p:cNvPr>
          <p:cNvSpPr txBox="1"/>
          <p:nvPr/>
        </p:nvSpPr>
        <p:spPr>
          <a:xfrm>
            <a:off x="3570446" y="4734099"/>
            <a:ext cx="7326154" cy="1785104"/>
          </a:xfrm>
          <a:prstGeom prst="rect">
            <a:avLst/>
          </a:prstGeom>
          <a:noFill/>
        </p:spPr>
        <p:txBody>
          <a:bodyPr wrap="square" rtlCol="0">
            <a:spAutoFit/>
          </a:bodyPr>
          <a:lstStyle/>
          <a:p>
            <a:r>
              <a:rPr lang="en-US" sz="1600" b="1" dirty="0">
                <a:solidFill>
                  <a:srgbClr val="4CC8EC"/>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400" dirty="0">
                <a:solidFill>
                  <a:schemeClr val="bg1"/>
                </a:solidFill>
                <a:latin typeface="Candara" panose="020E0502030303020204" pitchFamily="34" charset="0"/>
              </a:rPr>
              <a:t>Lorem ipsum dolor sit amet, consectetur adipiscing elit, sed do eiusmod .</a:t>
            </a:r>
          </a:p>
        </p:txBody>
      </p:sp>
    </p:spTree>
    <p:extLst>
      <p:ext uri="{BB962C8B-B14F-4D97-AF65-F5344CB8AC3E}">
        <p14:creationId xmlns:p14="http://schemas.microsoft.com/office/powerpoint/2010/main" val="38692950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left)">
                                      <p:cBhvr>
                                        <p:cTn id="11" dur="500"/>
                                        <p:tgtEl>
                                          <p:spTgt spid="3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18">
                                            <p:txEl>
                                              <p:pRg st="0" end="0"/>
                                            </p:txEl>
                                          </p:spTgt>
                                        </p:tgtEl>
                                        <p:attrNameLst>
                                          <p:attrName>style.visibility</p:attrName>
                                        </p:attrNameLst>
                                      </p:cBhvr>
                                      <p:to>
                                        <p:strVal val="visible"/>
                                      </p:to>
                                    </p:set>
                                    <p:animEffect transition="in" filter="fade">
                                      <p:cBhvr>
                                        <p:cTn id="15" dur="500"/>
                                        <p:tgtEl>
                                          <p:spTgt spid="18">
                                            <p:txEl>
                                              <p:pRg st="0" end="0"/>
                                            </p:txEl>
                                          </p:spTgt>
                                        </p:tgtEl>
                                      </p:cBhvr>
                                    </p:animEffect>
                                    <p:anim calcmode="lin" valueType="num">
                                      <p:cBhvr>
                                        <p:cTn id="16"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18">
                                            <p:txEl>
                                              <p:pRg st="2" end="2"/>
                                            </p:txEl>
                                          </p:spTgt>
                                        </p:tgtEl>
                                        <p:attrNameLst>
                                          <p:attrName>style.visibility</p:attrName>
                                        </p:attrNameLst>
                                      </p:cBhvr>
                                      <p:to>
                                        <p:strVal val="visible"/>
                                      </p:to>
                                    </p:set>
                                    <p:animEffect transition="in" filter="fade">
                                      <p:cBhvr>
                                        <p:cTn id="21" dur="500"/>
                                        <p:tgtEl>
                                          <p:spTgt spid="18">
                                            <p:txEl>
                                              <p:pRg st="2" end="2"/>
                                            </p:txEl>
                                          </p:spTgt>
                                        </p:tgtEl>
                                      </p:cBhvr>
                                    </p:animEffect>
                                    <p:anim calcmode="lin" valueType="num">
                                      <p:cBhvr>
                                        <p:cTn id="22"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18">
                                            <p:txEl>
                                              <p:pRg st="3" end="3"/>
                                            </p:txEl>
                                          </p:spTgt>
                                        </p:tgtEl>
                                        <p:attrNameLst>
                                          <p:attrName>style.visibility</p:attrName>
                                        </p:attrNameLst>
                                      </p:cBhvr>
                                      <p:to>
                                        <p:strVal val="visible"/>
                                      </p:to>
                                    </p:set>
                                    <p:animEffect transition="in" filter="fade">
                                      <p:cBhvr>
                                        <p:cTn id="27" dur="500"/>
                                        <p:tgtEl>
                                          <p:spTgt spid="18">
                                            <p:txEl>
                                              <p:pRg st="3" end="3"/>
                                            </p:txEl>
                                          </p:spTgt>
                                        </p:tgtEl>
                                      </p:cBhvr>
                                    </p:animEffect>
                                    <p:anim calcmode="lin" valueType="num">
                                      <p:cBhvr>
                                        <p:cTn id="28" dur="500" fill="hold"/>
                                        <p:tgtEl>
                                          <p:spTgt spid="18">
                                            <p:txEl>
                                              <p:pRg st="3" end="3"/>
                                            </p:txEl>
                                          </p:spTgt>
                                        </p:tgtEl>
                                        <p:attrNameLst>
                                          <p:attrName>ppt_x</p:attrName>
                                        </p:attrNameLst>
                                      </p:cBhvr>
                                      <p:tavLst>
                                        <p:tav tm="0">
                                          <p:val>
                                            <p:strVal val="#ppt_x"/>
                                          </p:val>
                                        </p:tav>
                                        <p:tav tm="100000">
                                          <p:val>
                                            <p:strVal val="#ppt_x"/>
                                          </p:val>
                                        </p:tav>
                                      </p:tavLst>
                                    </p:anim>
                                    <p:anim calcmode="lin" valueType="num">
                                      <p:cBhvr>
                                        <p:cTn id="29" dur="500" fill="hold"/>
                                        <p:tgtEl>
                                          <p:spTgt spid="18">
                                            <p:txEl>
                                              <p:pRg st="3" end="3"/>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18">
                                            <p:txEl>
                                              <p:pRg st="5" end="5"/>
                                            </p:txEl>
                                          </p:spTgt>
                                        </p:tgtEl>
                                        <p:attrNameLst>
                                          <p:attrName>style.visibility</p:attrName>
                                        </p:attrNameLst>
                                      </p:cBhvr>
                                      <p:to>
                                        <p:strVal val="visible"/>
                                      </p:to>
                                    </p:set>
                                    <p:animEffect transition="in" filter="fade">
                                      <p:cBhvr>
                                        <p:cTn id="33" dur="500"/>
                                        <p:tgtEl>
                                          <p:spTgt spid="18">
                                            <p:txEl>
                                              <p:pRg st="5" end="5"/>
                                            </p:txEl>
                                          </p:spTgt>
                                        </p:tgtEl>
                                      </p:cBhvr>
                                    </p:animEffect>
                                    <p:anim calcmode="lin" valueType="num">
                                      <p:cBhvr>
                                        <p:cTn id="34" dur="500" fill="hold"/>
                                        <p:tgtEl>
                                          <p:spTgt spid="18">
                                            <p:txEl>
                                              <p:pRg st="5" end="5"/>
                                            </p:txEl>
                                          </p:spTgt>
                                        </p:tgtEl>
                                        <p:attrNameLst>
                                          <p:attrName>ppt_x</p:attrName>
                                        </p:attrNameLst>
                                      </p:cBhvr>
                                      <p:tavLst>
                                        <p:tav tm="0">
                                          <p:val>
                                            <p:strVal val="#ppt_x"/>
                                          </p:val>
                                        </p:tav>
                                        <p:tav tm="100000">
                                          <p:val>
                                            <p:strVal val="#ppt_x"/>
                                          </p:val>
                                        </p:tav>
                                      </p:tavLst>
                                    </p:anim>
                                    <p:anim calcmode="lin" valueType="num">
                                      <p:cBhvr>
                                        <p:cTn id="35" dur="500" fill="hold"/>
                                        <p:tgtEl>
                                          <p:spTgt spid="18">
                                            <p:txEl>
                                              <p:pRg st="5" end="5"/>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2" presetClass="entr" presetSubtype="2" fill="hold" grpId="0" nodeType="afterEffect">
                                  <p:stCondLst>
                                    <p:cond delay="0"/>
                                  </p:stCondLst>
                                  <p:childTnLst>
                                    <p:set>
                                      <p:cBhvr>
                                        <p:cTn id="38" dur="1" fill="hold">
                                          <p:stCondLst>
                                            <p:cond delay="0"/>
                                          </p:stCondLst>
                                        </p:cTn>
                                        <p:tgtEl>
                                          <p:spTgt spid="37"/>
                                        </p:tgtEl>
                                        <p:attrNameLst>
                                          <p:attrName>style.visibility</p:attrName>
                                        </p:attrNameLst>
                                      </p:cBhvr>
                                      <p:to>
                                        <p:strVal val="visible"/>
                                      </p:to>
                                    </p:set>
                                    <p:animEffect transition="in" filter="wipe(right)">
                                      <p:cBhvr>
                                        <p:cTn id="39" dur="500"/>
                                        <p:tgtEl>
                                          <p:spTgt spid="37"/>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41">
                                            <p:txEl>
                                              <p:pRg st="0" end="0"/>
                                            </p:txEl>
                                          </p:spTgt>
                                        </p:tgtEl>
                                        <p:attrNameLst>
                                          <p:attrName>style.visibility</p:attrName>
                                        </p:attrNameLst>
                                      </p:cBhvr>
                                      <p:to>
                                        <p:strVal val="visible"/>
                                      </p:to>
                                    </p:set>
                                    <p:animEffect transition="in" filter="fade">
                                      <p:cBhvr>
                                        <p:cTn id="43" dur="500"/>
                                        <p:tgtEl>
                                          <p:spTgt spid="41">
                                            <p:txEl>
                                              <p:pRg st="0" end="0"/>
                                            </p:txEl>
                                          </p:spTgt>
                                        </p:tgtEl>
                                      </p:cBhvr>
                                    </p:animEffect>
                                    <p:anim calcmode="lin" valueType="num">
                                      <p:cBhvr>
                                        <p:cTn id="44"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45"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42" presetClass="entr" presetSubtype="0" fill="hold" grpId="0" nodeType="afterEffect">
                                  <p:stCondLst>
                                    <p:cond delay="0"/>
                                  </p:stCondLst>
                                  <p:childTnLst>
                                    <p:set>
                                      <p:cBhvr>
                                        <p:cTn id="48" dur="1" fill="hold">
                                          <p:stCondLst>
                                            <p:cond delay="0"/>
                                          </p:stCondLst>
                                        </p:cTn>
                                        <p:tgtEl>
                                          <p:spTgt spid="41">
                                            <p:txEl>
                                              <p:pRg st="2" end="2"/>
                                            </p:txEl>
                                          </p:spTgt>
                                        </p:tgtEl>
                                        <p:attrNameLst>
                                          <p:attrName>style.visibility</p:attrName>
                                        </p:attrNameLst>
                                      </p:cBhvr>
                                      <p:to>
                                        <p:strVal val="visible"/>
                                      </p:to>
                                    </p:set>
                                    <p:animEffect transition="in" filter="fade">
                                      <p:cBhvr>
                                        <p:cTn id="49" dur="500"/>
                                        <p:tgtEl>
                                          <p:spTgt spid="41">
                                            <p:txEl>
                                              <p:pRg st="2" end="2"/>
                                            </p:txEl>
                                          </p:spTgt>
                                        </p:tgtEl>
                                      </p:cBhvr>
                                    </p:animEffect>
                                    <p:anim calcmode="lin" valueType="num">
                                      <p:cBhvr>
                                        <p:cTn id="50"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51"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52" fill="hold">
                            <p:stCondLst>
                              <p:cond delay="4500"/>
                            </p:stCondLst>
                            <p:childTnLst>
                              <p:par>
                                <p:cTn id="53" presetID="42" presetClass="entr" presetSubtype="0" fill="hold" grpId="0" nodeType="afterEffect">
                                  <p:stCondLst>
                                    <p:cond delay="0"/>
                                  </p:stCondLst>
                                  <p:childTnLst>
                                    <p:set>
                                      <p:cBhvr>
                                        <p:cTn id="54" dur="1" fill="hold">
                                          <p:stCondLst>
                                            <p:cond delay="0"/>
                                          </p:stCondLst>
                                        </p:cTn>
                                        <p:tgtEl>
                                          <p:spTgt spid="41">
                                            <p:txEl>
                                              <p:pRg st="3" end="3"/>
                                            </p:txEl>
                                          </p:spTgt>
                                        </p:tgtEl>
                                        <p:attrNameLst>
                                          <p:attrName>style.visibility</p:attrName>
                                        </p:attrNameLst>
                                      </p:cBhvr>
                                      <p:to>
                                        <p:strVal val="visible"/>
                                      </p:to>
                                    </p:set>
                                    <p:animEffect transition="in" filter="fade">
                                      <p:cBhvr>
                                        <p:cTn id="55" dur="500"/>
                                        <p:tgtEl>
                                          <p:spTgt spid="41">
                                            <p:txEl>
                                              <p:pRg st="3" end="3"/>
                                            </p:txEl>
                                          </p:spTgt>
                                        </p:tgtEl>
                                      </p:cBhvr>
                                    </p:animEffect>
                                    <p:anim calcmode="lin" valueType="num">
                                      <p:cBhvr>
                                        <p:cTn id="56" dur="500" fill="hold"/>
                                        <p:tgtEl>
                                          <p:spTgt spid="41">
                                            <p:txEl>
                                              <p:pRg st="3" end="3"/>
                                            </p:txEl>
                                          </p:spTgt>
                                        </p:tgtEl>
                                        <p:attrNameLst>
                                          <p:attrName>ppt_x</p:attrName>
                                        </p:attrNameLst>
                                      </p:cBhvr>
                                      <p:tavLst>
                                        <p:tav tm="0">
                                          <p:val>
                                            <p:strVal val="#ppt_x"/>
                                          </p:val>
                                        </p:tav>
                                        <p:tav tm="100000">
                                          <p:val>
                                            <p:strVal val="#ppt_x"/>
                                          </p:val>
                                        </p:tav>
                                      </p:tavLst>
                                    </p:anim>
                                    <p:anim calcmode="lin" valueType="num">
                                      <p:cBhvr>
                                        <p:cTn id="57" dur="500" fill="hold"/>
                                        <p:tgtEl>
                                          <p:spTgt spid="41">
                                            <p:txEl>
                                              <p:pRg st="3" end="3"/>
                                            </p:txEl>
                                          </p:spTgt>
                                        </p:tgtEl>
                                        <p:attrNameLst>
                                          <p:attrName>ppt_y</p:attrName>
                                        </p:attrNameLst>
                                      </p:cBhvr>
                                      <p:tavLst>
                                        <p:tav tm="0">
                                          <p:val>
                                            <p:strVal val="#ppt_y+.1"/>
                                          </p:val>
                                        </p:tav>
                                        <p:tav tm="100000">
                                          <p:val>
                                            <p:strVal val="#ppt_y"/>
                                          </p:val>
                                        </p:tav>
                                      </p:tavLst>
                                    </p:anim>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41">
                                            <p:txEl>
                                              <p:pRg st="5" end="5"/>
                                            </p:txEl>
                                          </p:spTgt>
                                        </p:tgtEl>
                                        <p:attrNameLst>
                                          <p:attrName>style.visibility</p:attrName>
                                        </p:attrNameLst>
                                      </p:cBhvr>
                                      <p:to>
                                        <p:strVal val="visible"/>
                                      </p:to>
                                    </p:set>
                                    <p:animEffect transition="in" filter="fade">
                                      <p:cBhvr>
                                        <p:cTn id="61" dur="500"/>
                                        <p:tgtEl>
                                          <p:spTgt spid="41">
                                            <p:txEl>
                                              <p:pRg st="5" end="5"/>
                                            </p:txEl>
                                          </p:spTgt>
                                        </p:tgtEl>
                                      </p:cBhvr>
                                    </p:animEffect>
                                    <p:anim calcmode="lin" valueType="num">
                                      <p:cBhvr>
                                        <p:cTn id="62" dur="500" fill="hold"/>
                                        <p:tgtEl>
                                          <p:spTgt spid="41">
                                            <p:txEl>
                                              <p:pRg st="5" end="5"/>
                                            </p:txEl>
                                          </p:spTgt>
                                        </p:tgtEl>
                                        <p:attrNameLst>
                                          <p:attrName>ppt_x</p:attrName>
                                        </p:attrNameLst>
                                      </p:cBhvr>
                                      <p:tavLst>
                                        <p:tav tm="0">
                                          <p:val>
                                            <p:strVal val="#ppt_x"/>
                                          </p:val>
                                        </p:tav>
                                        <p:tav tm="100000">
                                          <p:val>
                                            <p:strVal val="#ppt_x"/>
                                          </p:val>
                                        </p:tav>
                                      </p:tavLst>
                                    </p:anim>
                                    <p:anim calcmode="lin" valueType="num">
                                      <p:cBhvr>
                                        <p:cTn id="63" dur="500" fill="hold"/>
                                        <p:tgtEl>
                                          <p:spTgt spid="41">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build="p"/>
      <p:bldP spid="20" grpId="0"/>
      <p:bldP spid="37" grpId="0" animBg="1"/>
      <p:bldP spid="39" grpId="0" animBg="1"/>
      <p:bldP spid="41"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8" name="Oval 17">
            <a:extLst>
              <a:ext uri="{FF2B5EF4-FFF2-40B4-BE49-F238E27FC236}">
                <a16:creationId xmlns:a16="http://schemas.microsoft.com/office/drawing/2014/main" id="{07446304-66B4-4FFE-ABB8-AACBE0503989}"/>
              </a:ext>
            </a:extLst>
          </p:cNvPr>
          <p:cNvSpPr/>
          <p:nvPr/>
        </p:nvSpPr>
        <p:spPr>
          <a:xfrm>
            <a:off x="1759215" y="2485177"/>
            <a:ext cx="1371600" cy="1371600"/>
          </a:xfrm>
          <a:prstGeom prst="ellipse">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7" name="Freeform: Shape 16">
            <a:extLst>
              <a:ext uri="{FF2B5EF4-FFF2-40B4-BE49-F238E27FC236}">
                <a16:creationId xmlns:a16="http://schemas.microsoft.com/office/drawing/2014/main" id="{207F4D34-B10B-4EB3-AF46-4BEC4AA4A7DA}"/>
              </a:ext>
            </a:extLst>
          </p:cNvPr>
          <p:cNvSpPr/>
          <p:nvPr/>
        </p:nvSpPr>
        <p:spPr>
          <a:xfrm rot="1940145">
            <a:off x="172403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F7467"/>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7F031ABD-5ED0-41BF-898F-E98C26231F74}"/>
              </a:ext>
            </a:extLst>
          </p:cNvPr>
          <p:cNvSpPr txBox="1">
            <a:spLocks noChangeArrowheads="1"/>
          </p:cNvSpPr>
          <p:nvPr/>
        </p:nvSpPr>
        <p:spPr bwMode="auto">
          <a:xfrm>
            <a:off x="132670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F7467"/>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0" name="Oval 19">
            <a:extLst>
              <a:ext uri="{FF2B5EF4-FFF2-40B4-BE49-F238E27FC236}">
                <a16:creationId xmlns:a16="http://schemas.microsoft.com/office/drawing/2014/main" id="{9D2D2713-EA26-4608-A06C-68CA90E063E6}"/>
              </a:ext>
            </a:extLst>
          </p:cNvPr>
          <p:cNvSpPr/>
          <p:nvPr/>
        </p:nvSpPr>
        <p:spPr>
          <a:xfrm>
            <a:off x="4192256" y="2485179"/>
            <a:ext cx="1371600" cy="1371600"/>
          </a:xfrm>
          <a:prstGeom prst="ellipse">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1" name="Freeform: Shape 20">
            <a:extLst>
              <a:ext uri="{FF2B5EF4-FFF2-40B4-BE49-F238E27FC236}">
                <a16:creationId xmlns:a16="http://schemas.microsoft.com/office/drawing/2014/main" id="{9675232F-650C-4BC5-AB82-2F59CA82735D}"/>
              </a:ext>
            </a:extLst>
          </p:cNvPr>
          <p:cNvSpPr/>
          <p:nvPr/>
        </p:nvSpPr>
        <p:spPr>
          <a:xfrm rot="1940145">
            <a:off x="4157076" y="1827541"/>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4CC8EC"/>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 Box 10">
            <a:extLst>
              <a:ext uri="{FF2B5EF4-FFF2-40B4-BE49-F238E27FC236}">
                <a16:creationId xmlns:a16="http://schemas.microsoft.com/office/drawing/2014/main" id="{FF4BBADF-A42E-4C1D-9A15-E62344F667B7}"/>
              </a:ext>
            </a:extLst>
          </p:cNvPr>
          <p:cNvSpPr txBox="1">
            <a:spLocks noChangeArrowheads="1"/>
          </p:cNvSpPr>
          <p:nvPr/>
        </p:nvSpPr>
        <p:spPr bwMode="auto">
          <a:xfrm>
            <a:off x="3759746" y="4549738"/>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4CC8EC"/>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3" name="Oval 22">
            <a:extLst>
              <a:ext uri="{FF2B5EF4-FFF2-40B4-BE49-F238E27FC236}">
                <a16:creationId xmlns:a16="http://schemas.microsoft.com/office/drawing/2014/main" id="{8C02F8A3-1B01-4796-A62A-EB6ED7399FBD}"/>
              </a:ext>
            </a:extLst>
          </p:cNvPr>
          <p:cNvSpPr/>
          <p:nvPr/>
        </p:nvSpPr>
        <p:spPr>
          <a:xfrm>
            <a:off x="6625295" y="2485177"/>
            <a:ext cx="1371600" cy="1371600"/>
          </a:xfrm>
          <a:prstGeom prst="ellipse">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4" name="Freeform: Shape 23">
            <a:extLst>
              <a:ext uri="{FF2B5EF4-FFF2-40B4-BE49-F238E27FC236}">
                <a16:creationId xmlns:a16="http://schemas.microsoft.com/office/drawing/2014/main" id="{94A37982-720C-46DA-AB4C-29B53FB06BA5}"/>
              </a:ext>
            </a:extLst>
          </p:cNvPr>
          <p:cNvSpPr/>
          <p:nvPr/>
        </p:nvSpPr>
        <p:spPr>
          <a:xfrm rot="1940145">
            <a:off x="6590115" y="1827539"/>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F4C95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Text Box 10">
            <a:extLst>
              <a:ext uri="{FF2B5EF4-FFF2-40B4-BE49-F238E27FC236}">
                <a16:creationId xmlns:a16="http://schemas.microsoft.com/office/drawing/2014/main" id="{88B98D8D-7D60-45FB-9935-8A5748487F65}"/>
              </a:ext>
            </a:extLst>
          </p:cNvPr>
          <p:cNvSpPr txBox="1">
            <a:spLocks noChangeArrowheads="1"/>
          </p:cNvSpPr>
          <p:nvPr/>
        </p:nvSpPr>
        <p:spPr bwMode="auto">
          <a:xfrm>
            <a:off x="6192785" y="4549736"/>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F4C95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
        <p:nvSpPr>
          <p:cNvPr id="26" name="Oval 25">
            <a:extLst>
              <a:ext uri="{FF2B5EF4-FFF2-40B4-BE49-F238E27FC236}">
                <a16:creationId xmlns:a16="http://schemas.microsoft.com/office/drawing/2014/main" id="{B0572F58-B825-4339-A5BC-4844ACDB02CC}"/>
              </a:ext>
            </a:extLst>
          </p:cNvPr>
          <p:cNvSpPr/>
          <p:nvPr/>
        </p:nvSpPr>
        <p:spPr>
          <a:xfrm>
            <a:off x="9037066" y="2485176"/>
            <a:ext cx="1371600" cy="1371600"/>
          </a:xfrm>
          <a:prstGeom prst="ellipse">
            <a:avLst/>
          </a:prstGeom>
          <a:blipFill>
            <a:blip r:embed="rId6"/>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 name="Freeform: Shape 26">
            <a:extLst>
              <a:ext uri="{FF2B5EF4-FFF2-40B4-BE49-F238E27FC236}">
                <a16:creationId xmlns:a16="http://schemas.microsoft.com/office/drawing/2014/main" id="{EDCF552E-99A0-48B6-AF4C-0BBD3AE35701}"/>
              </a:ext>
            </a:extLst>
          </p:cNvPr>
          <p:cNvSpPr/>
          <p:nvPr/>
        </p:nvSpPr>
        <p:spPr>
          <a:xfrm rot="1940145">
            <a:off x="9001886" y="1827538"/>
            <a:ext cx="1463226" cy="2644345"/>
          </a:xfrm>
          <a:custGeom>
            <a:avLst/>
            <a:gdLst>
              <a:gd name="connsiteX0" fmla="*/ 367183 w 1463226"/>
              <a:gd name="connsiteY0" fmla="*/ 766376 h 2644345"/>
              <a:gd name="connsiteX1" fmla="*/ 154552 w 1463226"/>
              <a:gd name="connsiteY1" fmla="*/ 1712648 h 2644345"/>
              <a:gd name="connsiteX2" fmla="*/ 1100824 w 1463226"/>
              <a:gd name="connsiteY2" fmla="*/ 1925279 h 2644345"/>
              <a:gd name="connsiteX3" fmla="*/ 1313455 w 1463226"/>
              <a:gd name="connsiteY3" fmla="*/ 979007 h 2644345"/>
              <a:gd name="connsiteX4" fmla="*/ 367183 w 1463226"/>
              <a:gd name="connsiteY4" fmla="*/ 766376 h 2644345"/>
              <a:gd name="connsiteX5" fmla="*/ 503778 w 1463226"/>
              <a:gd name="connsiteY5" fmla="*/ 98406 h 2644345"/>
              <a:gd name="connsiteX6" fmla="*/ 659226 w 1463226"/>
              <a:gd name="connsiteY6" fmla="*/ 0 h 2644345"/>
              <a:gd name="connsiteX7" fmla="*/ 659226 w 1463226"/>
              <a:gd name="connsiteY7" fmla="*/ 624540 h 2644345"/>
              <a:gd name="connsiteX8" fmla="*/ 646748 w 1463226"/>
              <a:gd name="connsiteY8" fmla="*/ 625379 h 2644345"/>
              <a:gd name="connsiteX9" fmla="*/ 659226 w 1463226"/>
              <a:gd name="connsiteY9" fmla="*/ 624541 h 2644345"/>
              <a:gd name="connsiteX10" fmla="*/ 659226 w 1463226"/>
              <a:gd name="connsiteY10" fmla="*/ 624540 h 2644345"/>
              <a:gd name="connsiteX11" fmla="*/ 752737 w 1463226"/>
              <a:gd name="connsiteY11" fmla="*/ 618258 h 2644345"/>
              <a:gd name="connsiteX12" fmla="*/ 827812 w 1463226"/>
              <a:gd name="connsiteY12" fmla="*/ 627728 h 2644345"/>
              <a:gd name="connsiteX13" fmla="*/ 756083 w 1463226"/>
              <a:gd name="connsiteY13" fmla="*/ 618680 h 2644345"/>
              <a:gd name="connsiteX14" fmla="*/ 756083 w 1463226"/>
              <a:gd name="connsiteY14" fmla="*/ 425230 h 2644345"/>
              <a:gd name="connsiteX15" fmla="*/ 911531 w 1463226"/>
              <a:gd name="connsiteY15" fmla="*/ 326824 h 2644345"/>
              <a:gd name="connsiteX16" fmla="*/ 911531 w 1463226"/>
              <a:gd name="connsiteY16" fmla="*/ 642226 h 2644345"/>
              <a:gd name="connsiteX17" fmla="*/ 1025370 w 1463226"/>
              <a:gd name="connsiteY17" fmla="*/ 679520 h 2644345"/>
              <a:gd name="connsiteX18" fmla="*/ 1349695 w 1463226"/>
              <a:gd name="connsiteY18" fmla="*/ 958272 h 2644345"/>
              <a:gd name="connsiteX19" fmla="*/ 1122888 w 1463226"/>
              <a:gd name="connsiteY19" fmla="*/ 1967629 h 2644345"/>
              <a:gd name="connsiteX20" fmla="*/ 990374 w 1463226"/>
              <a:gd name="connsiteY20" fmla="*/ 2033927 h 2644345"/>
              <a:gd name="connsiteX21" fmla="*/ 911531 w 1463226"/>
              <a:gd name="connsiteY21" fmla="*/ 2055187 h 2644345"/>
              <a:gd name="connsiteX22" fmla="*/ 911531 w 1463226"/>
              <a:gd name="connsiteY22" fmla="*/ 2055186 h 2644345"/>
              <a:gd name="connsiteX23" fmla="*/ 870450 w 1463226"/>
              <a:gd name="connsiteY23" fmla="*/ 2066264 h 2644345"/>
              <a:gd name="connsiteX24" fmla="*/ 911531 w 1463226"/>
              <a:gd name="connsiteY24" fmla="*/ 2055187 h 2644345"/>
              <a:gd name="connsiteX25" fmla="*/ 911531 w 1463226"/>
              <a:gd name="connsiteY25" fmla="*/ 2545939 h 2644345"/>
              <a:gd name="connsiteX26" fmla="*/ 756083 w 1463226"/>
              <a:gd name="connsiteY26" fmla="*/ 2644345 h 2644345"/>
              <a:gd name="connsiteX27" fmla="*/ 756083 w 1463226"/>
              <a:gd name="connsiteY27" fmla="*/ 2077773 h 2644345"/>
              <a:gd name="connsiteX28" fmla="*/ 851554 w 1463226"/>
              <a:gd name="connsiteY28" fmla="*/ 2071359 h 2644345"/>
              <a:gd name="connsiteX29" fmla="*/ 710489 w 1463226"/>
              <a:gd name="connsiteY29" fmla="*/ 2080836 h 2644345"/>
              <a:gd name="connsiteX30" fmla="*/ 617016 w 1463226"/>
              <a:gd name="connsiteY30" fmla="*/ 2069045 h 2644345"/>
              <a:gd name="connsiteX31" fmla="*/ 659226 w 1463226"/>
              <a:gd name="connsiteY31" fmla="*/ 2074370 h 2644345"/>
              <a:gd name="connsiteX32" fmla="*/ 659226 w 1463226"/>
              <a:gd name="connsiteY32" fmla="*/ 2219115 h 2644345"/>
              <a:gd name="connsiteX33" fmla="*/ 503778 w 1463226"/>
              <a:gd name="connsiteY33" fmla="*/ 2317521 h 2644345"/>
              <a:gd name="connsiteX34" fmla="*/ 503778 w 1463226"/>
              <a:gd name="connsiteY34" fmla="*/ 2041171 h 2644345"/>
              <a:gd name="connsiteX35" fmla="*/ 524983 w 1463226"/>
              <a:gd name="connsiteY35" fmla="*/ 2048117 h 2644345"/>
              <a:gd name="connsiteX36" fmla="*/ 437855 w 1463226"/>
              <a:gd name="connsiteY36" fmla="*/ 2019574 h 2644345"/>
              <a:gd name="connsiteX37" fmla="*/ 113531 w 1463226"/>
              <a:gd name="connsiteY37" fmla="*/ 1740822 h 2644345"/>
              <a:gd name="connsiteX38" fmla="*/ 340338 w 1463226"/>
              <a:gd name="connsiteY38" fmla="*/ 731465 h 2644345"/>
              <a:gd name="connsiteX39" fmla="*/ 472852 w 1463226"/>
              <a:gd name="connsiteY39" fmla="*/ 665167 h 2644345"/>
              <a:gd name="connsiteX40" fmla="*/ 503778 w 1463226"/>
              <a:gd name="connsiteY40" fmla="*/ 656828 h 2644345"/>
              <a:gd name="connsiteX41" fmla="*/ 503778 w 1463226"/>
              <a:gd name="connsiteY41" fmla="*/ 656828 h 2644345"/>
              <a:gd name="connsiteX42" fmla="*/ 611671 w 1463226"/>
              <a:gd name="connsiteY42" fmla="*/ 627735 h 2644345"/>
              <a:gd name="connsiteX43" fmla="*/ 503778 w 1463226"/>
              <a:gd name="connsiteY43" fmla="*/ 656828 h 26443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Lst>
            <a:rect l="l" t="t" r="r" b="b"/>
            <a:pathLst>
              <a:path w="1463226" h="2644345">
                <a:moveTo>
                  <a:pt x="367183" y="766376"/>
                </a:moveTo>
                <a:cubicBezTo>
                  <a:pt x="47160" y="968965"/>
                  <a:pt x="-48038" y="1392626"/>
                  <a:pt x="154552" y="1712648"/>
                </a:cubicBezTo>
                <a:cubicBezTo>
                  <a:pt x="357141" y="2032671"/>
                  <a:pt x="780801" y="2127869"/>
                  <a:pt x="1100824" y="1925279"/>
                </a:cubicBezTo>
                <a:cubicBezTo>
                  <a:pt x="1420846" y="1722690"/>
                  <a:pt x="1516045" y="1299030"/>
                  <a:pt x="1313455" y="979007"/>
                </a:cubicBezTo>
                <a:cubicBezTo>
                  <a:pt x="1110866" y="658985"/>
                  <a:pt x="687205" y="563786"/>
                  <a:pt x="367183" y="766376"/>
                </a:cubicBezTo>
                <a:close/>
                <a:moveTo>
                  <a:pt x="503778" y="98406"/>
                </a:moveTo>
                <a:lnTo>
                  <a:pt x="659226" y="0"/>
                </a:lnTo>
                <a:lnTo>
                  <a:pt x="659226" y="624540"/>
                </a:lnTo>
                <a:lnTo>
                  <a:pt x="646748" y="625379"/>
                </a:lnTo>
                <a:lnTo>
                  <a:pt x="659226" y="624541"/>
                </a:lnTo>
                <a:lnTo>
                  <a:pt x="659226" y="624540"/>
                </a:lnTo>
                <a:lnTo>
                  <a:pt x="752737" y="618258"/>
                </a:lnTo>
                <a:lnTo>
                  <a:pt x="827812" y="627728"/>
                </a:lnTo>
                <a:lnTo>
                  <a:pt x="756083" y="618680"/>
                </a:lnTo>
                <a:lnTo>
                  <a:pt x="756083" y="425230"/>
                </a:lnTo>
                <a:lnTo>
                  <a:pt x="911531" y="326824"/>
                </a:lnTo>
                <a:lnTo>
                  <a:pt x="911531" y="642226"/>
                </a:lnTo>
                <a:lnTo>
                  <a:pt x="1025370" y="679520"/>
                </a:lnTo>
                <a:cubicBezTo>
                  <a:pt x="1154463" y="735978"/>
                  <a:pt x="1268659" y="830263"/>
                  <a:pt x="1349695" y="958272"/>
                </a:cubicBezTo>
                <a:cubicBezTo>
                  <a:pt x="1565790" y="1299629"/>
                  <a:pt x="1464245" y="1751534"/>
                  <a:pt x="1122888" y="1967629"/>
                </a:cubicBezTo>
                <a:cubicBezTo>
                  <a:pt x="1080219" y="1994641"/>
                  <a:pt x="1035821" y="2016689"/>
                  <a:pt x="990374" y="2033927"/>
                </a:cubicBezTo>
                <a:lnTo>
                  <a:pt x="911531" y="2055187"/>
                </a:lnTo>
                <a:lnTo>
                  <a:pt x="911531" y="2055186"/>
                </a:lnTo>
                <a:lnTo>
                  <a:pt x="870450" y="2066264"/>
                </a:lnTo>
                <a:lnTo>
                  <a:pt x="911531" y="2055187"/>
                </a:lnTo>
                <a:lnTo>
                  <a:pt x="911531" y="2545939"/>
                </a:lnTo>
                <a:lnTo>
                  <a:pt x="756083" y="2644345"/>
                </a:lnTo>
                <a:lnTo>
                  <a:pt x="756083" y="2077773"/>
                </a:lnTo>
                <a:lnTo>
                  <a:pt x="851554" y="2071359"/>
                </a:lnTo>
                <a:cubicBezTo>
                  <a:pt x="804682" y="2079126"/>
                  <a:pt x="757434" y="2082235"/>
                  <a:pt x="710489" y="2080836"/>
                </a:cubicBezTo>
                <a:lnTo>
                  <a:pt x="617016" y="2069045"/>
                </a:lnTo>
                <a:lnTo>
                  <a:pt x="659226" y="2074370"/>
                </a:lnTo>
                <a:lnTo>
                  <a:pt x="659226" y="2219115"/>
                </a:lnTo>
                <a:lnTo>
                  <a:pt x="503778" y="2317521"/>
                </a:lnTo>
                <a:lnTo>
                  <a:pt x="503778" y="2041171"/>
                </a:lnTo>
                <a:lnTo>
                  <a:pt x="524983" y="2048117"/>
                </a:lnTo>
                <a:lnTo>
                  <a:pt x="437855" y="2019574"/>
                </a:lnTo>
                <a:cubicBezTo>
                  <a:pt x="308763" y="1963116"/>
                  <a:pt x="194567" y="1868831"/>
                  <a:pt x="113531" y="1740822"/>
                </a:cubicBezTo>
                <a:cubicBezTo>
                  <a:pt x="-102564" y="1399465"/>
                  <a:pt x="-1019" y="947560"/>
                  <a:pt x="340338" y="731465"/>
                </a:cubicBezTo>
                <a:cubicBezTo>
                  <a:pt x="383007" y="704453"/>
                  <a:pt x="427404" y="682404"/>
                  <a:pt x="472852" y="665167"/>
                </a:cubicBezTo>
                <a:lnTo>
                  <a:pt x="503778" y="656828"/>
                </a:lnTo>
                <a:lnTo>
                  <a:pt x="503778" y="656828"/>
                </a:lnTo>
                <a:lnTo>
                  <a:pt x="611671" y="627735"/>
                </a:lnTo>
                <a:lnTo>
                  <a:pt x="503778" y="656828"/>
                </a:lnTo>
                <a:close/>
              </a:path>
            </a:pathLst>
          </a:custGeom>
          <a:solidFill>
            <a:srgbClr val="57CCC6"/>
          </a:solidFill>
          <a:ln w="635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2F6389BD-F7AF-4F37-BB23-E676A82BD14F}"/>
              </a:ext>
            </a:extLst>
          </p:cNvPr>
          <p:cNvSpPr txBox="1">
            <a:spLocks noChangeArrowheads="1"/>
          </p:cNvSpPr>
          <p:nvPr/>
        </p:nvSpPr>
        <p:spPr bwMode="auto">
          <a:xfrm>
            <a:off x="8604556" y="4549735"/>
            <a:ext cx="2236619" cy="1461939"/>
          </a:xfrm>
          <a:prstGeom prst="rect">
            <a:avLst/>
          </a:prstGeom>
          <a:noFill/>
          <a:ln w="9525">
            <a:noFill/>
            <a:miter lim="800000"/>
            <a:headEnd/>
            <a:tailEnd/>
          </a:ln>
        </p:spPr>
        <p:txBody>
          <a:bodyPr wrap="square" lIns="60960" tIns="30480" rIns="60960" bIns="30480">
            <a:spAutoFit/>
          </a:bodyPr>
          <a:lstStyle/>
          <a:p>
            <a:pPr algn="ctr"/>
            <a:r>
              <a:rPr lang="en-US" b="1" dirty="0">
                <a:solidFill>
                  <a:srgbClr val="57CCC6"/>
                </a:solidFill>
                <a:latin typeface="Candara" panose="020E0502030303020204" pitchFamily="34" charset="0"/>
              </a:rPr>
              <a:t>LOREM IPSUM</a:t>
            </a:r>
          </a:p>
          <a:p>
            <a:pPr algn="ctr"/>
            <a:endParaRPr lang="en-US" sz="800" b="1" dirty="0">
              <a:solidFill>
                <a:srgbClr val="548235"/>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683697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9" presetClass="entr" presetSubtype="0" decel="10000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p:cTn id="11" dur="500" fill="hold"/>
                                        <p:tgtEl>
                                          <p:spTgt spid="17"/>
                                        </p:tgtEl>
                                        <p:attrNameLst>
                                          <p:attrName>ppt_w</p:attrName>
                                        </p:attrNameLst>
                                      </p:cBhvr>
                                      <p:tavLst>
                                        <p:tav tm="0">
                                          <p:val>
                                            <p:fltVal val="0"/>
                                          </p:val>
                                        </p:tav>
                                        <p:tav tm="100000">
                                          <p:val>
                                            <p:strVal val="#ppt_w"/>
                                          </p:val>
                                        </p:tav>
                                      </p:tavLst>
                                    </p:anim>
                                    <p:anim calcmode="lin" valueType="num">
                                      <p:cBhvr>
                                        <p:cTn id="12" dur="500" fill="hold"/>
                                        <p:tgtEl>
                                          <p:spTgt spid="17"/>
                                        </p:tgtEl>
                                        <p:attrNameLst>
                                          <p:attrName>ppt_h</p:attrName>
                                        </p:attrNameLst>
                                      </p:cBhvr>
                                      <p:tavLst>
                                        <p:tav tm="0">
                                          <p:val>
                                            <p:fltVal val="0"/>
                                          </p:val>
                                        </p:tav>
                                        <p:tav tm="100000">
                                          <p:val>
                                            <p:strVal val="#ppt_h"/>
                                          </p:val>
                                        </p:tav>
                                      </p:tavLst>
                                    </p:anim>
                                    <p:anim calcmode="lin" valueType="num">
                                      <p:cBhvr>
                                        <p:cTn id="13" dur="500" fill="hold"/>
                                        <p:tgtEl>
                                          <p:spTgt spid="17"/>
                                        </p:tgtEl>
                                        <p:attrNameLst>
                                          <p:attrName>style.rotation</p:attrName>
                                        </p:attrNameLst>
                                      </p:cBhvr>
                                      <p:tavLst>
                                        <p:tav tm="0">
                                          <p:val>
                                            <p:fltVal val="360"/>
                                          </p:val>
                                        </p:tav>
                                        <p:tav tm="100000">
                                          <p:val>
                                            <p:fltVal val="0"/>
                                          </p:val>
                                        </p:tav>
                                      </p:tavLst>
                                    </p:anim>
                                    <p:animEffect transition="in" filter="fade">
                                      <p:cBhvr>
                                        <p:cTn id="14" dur="500"/>
                                        <p:tgtEl>
                                          <p:spTgt spid="17"/>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18"/>
                                        </p:tgtEl>
                                        <p:attrNameLst>
                                          <p:attrName>style.visibility</p:attrName>
                                        </p:attrNameLst>
                                      </p:cBhvr>
                                      <p:to>
                                        <p:strVal val="visible"/>
                                      </p:to>
                                    </p:set>
                                    <p:anim calcmode="lin" valueType="num">
                                      <p:cBhvr>
                                        <p:cTn id="18" dur="500" fill="hold"/>
                                        <p:tgtEl>
                                          <p:spTgt spid="18"/>
                                        </p:tgtEl>
                                        <p:attrNameLst>
                                          <p:attrName>ppt_w</p:attrName>
                                        </p:attrNameLst>
                                      </p:cBhvr>
                                      <p:tavLst>
                                        <p:tav tm="0">
                                          <p:val>
                                            <p:fltVal val="0"/>
                                          </p:val>
                                        </p:tav>
                                        <p:tav tm="100000">
                                          <p:val>
                                            <p:strVal val="#ppt_w"/>
                                          </p:val>
                                        </p:tav>
                                      </p:tavLst>
                                    </p:anim>
                                    <p:anim calcmode="lin" valueType="num">
                                      <p:cBhvr>
                                        <p:cTn id="19" dur="500" fill="hold"/>
                                        <p:tgtEl>
                                          <p:spTgt spid="18"/>
                                        </p:tgtEl>
                                        <p:attrNameLst>
                                          <p:attrName>ppt_h</p:attrName>
                                        </p:attrNameLst>
                                      </p:cBhvr>
                                      <p:tavLst>
                                        <p:tav tm="0">
                                          <p:val>
                                            <p:fltVal val="0"/>
                                          </p:val>
                                        </p:tav>
                                        <p:tav tm="100000">
                                          <p:val>
                                            <p:strVal val="#ppt_h"/>
                                          </p:val>
                                        </p:tav>
                                      </p:tavLst>
                                    </p:anim>
                                    <p:animEffect transition="in" filter="fade">
                                      <p:cBhvr>
                                        <p:cTn id="20" dur="500"/>
                                        <p:tgtEl>
                                          <p:spTgt spid="18"/>
                                        </p:tgtEl>
                                      </p:cBhvr>
                                    </p:animEffect>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9" presetClass="entr" presetSubtype="0" decel="100000" fill="hold" grpId="0" nodeType="afterEffect">
                                  <p:stCondLst>
                                    <p:cond delay="0"/>
                                  </p:stCondLst>
                                  <p:childTnLst>
                                    <p:set>
                                      <p:cBhvr>
                                        <p:cTn id="29" dur="1" fill="hold">
                                          <p:stCondLst>
                                            <p:cond delay="0"/>
                                          </p:stCondLst>
                                        </p:cTn>
                                        <p:tgtEl>
                                          <p:spTgt spid="21"/>
                                        </p:tgtEl>
                                        <p:attrNameLst>
                                          <p:attrName>style.visibility</p:attrName>
                                        </p:attrNameLst>
                                      </p:cBhvr>
                                      <p:to>
                                        <p:strVal val="visible"/>
                                      </p:to>
                                    </p:set>
                                    <p:anim calcmode="lin" valueType="num">
                                      <p:cBhvr>
                                        <p:cTn id="30" dur="500" fill="hold"/>
                                        <p:tgtEl>
                                          <p:spTgt spid="21"/>
                                        </p:tgtEl>
                                        <p:attrNameLst>
                                          <p:attrName>ppt_w</p:attrName>
                                        </p:attrNameLst>
                                      </p:cBhvr>
                                      <p:tavLst>
                                        <p:tav tm="0">
                                          <p:val>
                                            <p:fltVal val="0"/>
                                          </p:val>
                                        </p:tav>
                                        <p:tav tm="100000">
                                          <p:val>
                                            <p:strVal val="#ppt_w"/>
                                          </p:val>
                                        </p:tav>
                                      </p:tavLst>
                                    </p:anim>
                                    <p:anim calcmode="lin" valueType="num">
                                      <p:cBhvr>
                                        <p:cTn id="31" dur="500" fill="hold"/>
                                        <p:tgtEl>
                                          <p:spTgt spid="21"/>
                                        </p:tgtEl>
                                        <p:attrNameLst>
                                          <p:attrName>ppt_h</p:attrName>
                                        </p:attrNameLst>
                                      </p:cBhvr>
                                      <p:tavLst>
                                        <p:tav tm="0">
                                          <p:val>
                                            <p:fltVal val="0"/>
                                          </p:val>
                                        </p:tav>
                                        <p:tav tm="100000">
                                          <p:val>
                                            <p:strVal val="#ppt_h"/>
                                          </p:val>
                                        </p:tav>
                                      </p:tavLst>
                                    </p:anim>
                                    <p:anim calcmode="lin" valueType="num">
                                      <p:cBhvr>
                                        <p:cTn id="32" dur="500" fill="hold"/>
                                        <p:tgtEl>
                                          <p:spTgt spid="21"/>
                                        </p:tgtEl>
                                        <p:attrNameLst>
                                          <p:attrName>style.rotation</p:attrName>
                                        </p:attrNameLst>
                                      </p:cBhvr>
                                      <p:tavLst>
                                        <p:tav tm="0">
                                          <p:val>
                                            <p:fltVal val="360"/>
                                          </p:val>
                                        </p:tav>
                                        <p:tav tm="100000">
                                          <p:val>
                                            <p:fltVal val="0"/>
                                          </p:val>
                                        </p:tav>
                                      </p:tavLst>
                                    </p:anim>
                                    <p:animEffect transition="in" filter="fade">
                                      <p:cBhvr>
                                        <p:cTn id="33" dur="500"/>
                                        <p:tgtEl>
                                          <p:spTgt spid="21"/>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500"/>
                            </p:stCondLst>
                            <p:childTnLst>
                              <p:par>
                                <p:cTn id="41" presetID="42" presetClass="entr" presetSubtype="0"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Effect transition="in" filter="fade">
                                      <p:cBhvr>
                                        <p:cTn id="43" dur="1000"/>
                                        <p:tgtEl>
                                          <p:spTgt spid="22"/>
                                        </p:tgtEl>
                                      </p:cBhvr>
                                    </p:animEffect>
                                    <p:anim calcmode="lin" valueType="num">
                                      <p:cBhvr>
                                        <p:cTn id="44" dur="1000" fill="hold"/>
                                        <p:tgtEl>
                                          <p:spTgt spid="22"/>
                                        </p:tgtEl>
                                        <p:attrNameLst>
                                          <p:attrName>ppt_x</p:attrName>
                                        </p:attrNameLst>
                                      </p:cBhvr>
                                      <p:tavLst>
                                        <p:tav tm="0">
                                          <p:val>
                                            <p:strVal val="#ppt_x"/>
                                          </p:val>
                                        </p:tav>
                                        <p:tav tm="100000">
                                          <p:val>
                                            <p:strVal val="#ppt_x"/>
                                          </p:val>
                                        </p:tav>
                                      </p:tavLst>
                                    </p:anim>
                                    <p:anim calcmode="lin" valueType="num">
                                      <p:cBhvr>
                                        <p:cTn id="45" dur="1000" fill="hold"/>
                                        <p:tgtEl>
                                          <p:spTgt spid="22"/>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49" presetClass="entr" presetSubtype="0" decel="100000" fill="hold" grpId="0" nodeType="afterEffect">
                                  <p:stCondLst>
                                    <p:cond delay="0"/>
                                  </p:stCondLst>
                                  <p:childTnLst>
                                    <p:set>
                                      <p:cBhvr>
                                        <p:cTn id="48" dur="1" fill="hold">
                                          <p:stCondLst>
                                            <p:cond delay="0"/>
                                          </p:stCondLst>
                                        </p:cTn>
                                        <p:tgtEl>
                                          <p:spTgt spid="24"/>
                                        </p:tgtEl>
                                        <p:attrNameLst>
                                          <p:attrName>style.visibility</p:attrName>
                                        </p:attrNameLst>
                                      </p:cBhvr>
                                      <p:to>
                                        <p:strVal val="visible"/>
                                      </p:to>
                                    </p:set>
                                    <p:anim calcmode="lin" valueType="num">
                                      <p:cBhvr>
                                        <p:cTn id="49" dur="500" fill="hold"/>
                                        <p:tgtEl>
                                          <p:spTgt spid="24"/>
                                        </p:tgtEl>
                                        <p:attrNameLst>
                                          <p:attrName>ppt_w</p:attrName>
                                        </p:attrNameLst>
                                      </p:cBhvr>
                                      <p:tavLst>
                                        <p:tav tm="0">
                                          <p:val>
                                            <p:fltVal val="0"/>
                                          </p:val>
                                        </p:tav>
                                        <p:tav tm="100000">
                                          <p:val>
                                            <p:strVal val="#ppt_w"/>
                                          </p:val>
                                        </p:tav>
                                      </p:tavLst>
                                    </p:anim>
                                    <p:anim calcmode="lin" valueType="num">
                                      <p:cBhvr>
                                        <p:cTn id="50" dur="500" fill="hold"/>
                                        <p:tgtEl>
                                          <p:spTgt spid="24"/>
                                        </p:tgtEl>
                                        <p:attrNameLst>
                                          <p:attrName>ppt_h</p:attrName>
                                        </p:attrNameLst>
                                      </p:cBhvr>
                                      <p:tavLst>
                                        <p:tav tm="0">
                                          <p:val>
                                            <p:fltVal val="0"/>
                                          </p:val>
                                        </p:tav>
                                        <p:tav tm="100000">
                                          <p:val>
                                            <p:strVal val="#ppt_h"/>
                                          </p:val>
                                        </p:tav>
                                      </p:tavLst>
                                    </p:anim>
                                    <p:anim calcmode="lin" valueType="num">
                                      <p:cBhvr>
                                        <p:cTn id="51" dur="500" fill="hold"/>
                                        <p:tgtEl>
                                          <p:spTgt spid="24"/>
                                        </p:tgtEl>
                                        <p:attrNameLst>
                                          <p:attrName>style.rotation</p:attrName>
                                        </p:attrNameLst>
                                      </p:cBhvr>
                                      <p:tavLst>
                                        <p:tav tm="0">
                                          <p:val>
                                            <p:fltVal val="360"/>
                                          </p:val>
                                        </p:tav>
                                        <p:tav tm="100000">
                                          <p:val>
                                            <p:fltVal val="0"/>
                                          </p:val>
                                        </p:tav>
                                      </p:tavLst>
                                    </p:anim>
                                    <p:animEffect transition="in" filter="fade">
                                      <p:cBhvr>
                                        <p:cTn id="52" dur="500"/>
                                        <p:tgtEl>
                                          <p:spTgt spid="24"/>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p:cTn id="56" dur="500" fill="hold"/>
                                        <p:tgtEl>
                                          <p:spTgt spid="23"/>
                                        </p:tgtEl>
                                        <p:attrNameLst>
                                          <p:attrName>ppt_w</p:attrName>
                                        </p:attrNameLst>
                                      </p:cBhvr>
                                      <p:tavLst>
                                        <p:tav tm="0">
                                          <p:val>
                                            <p:fltVal val="0"/>
                                          </p:val>
                                        </p:tav>
                                        <p:tav tm="100000">
                                          <p:val>
                                            <p:strVal val="#ppt_w"/>
                                          </p:val>
                                        </p:tav>
                                      </p:tavLst>
                                    </p:anim>
                                    <p:anim calcmode="lin" valueType="num">
                                      <p:cBhvr>
                                        <p:cTn id="57" dur="500" fill="hold"/>
                                        <p:tgtEl>
                                          <p:spTgt spid="23"/>
                                        </p:tgtEl>
                                        <p:attrNameLst>
                                          <p:attrName>ppt_h</p:attrName>
                                        </p:attrNameLst>
                                      </p:cBhvr>
                                      <p:tavLst>
                                        <p:tav tm="0">
                                          <p:val>
                                            <p:fltVal val="0"/>
                                          </p:val>
                                        </p:tav>
                                        <p:tav tm="100000">
                                          <p:val>
                                            <p:strVal val="#ppt_h"/>
                                          </p:val>
                                        </p:tav>
                                      </p:tavLst>
                                    </p:anim>
                                    <p:animEffect transition="in" filter="fade">
                                      <p:cBhvr>
                                        <p:cTn id="58" dur="500"/>
                                        <p:tgtEl>
                                          <p:spTgt spid="23"/>
                                        </p:tgtEl>
                                      </p:cBhvr>
                                    </p:animEffect>
                                  </p:childTnLst>
                                </p:cTn>
                              </p:par>
                            </p:childTnLst>
                          </p:cTn>
                        </p:par>
                        <p:par>
                          <p:cTn id="59" fill="hold">
                            <p:stCondLst>
                              <p:cond delay="5500"/>
                            </p:stCondLst>
                            <p:childTnLst>
                              <p:par>
                                <p:cTn id="60" presetID="42" presetClass="entr" presetSubtype="0"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fade">
                                      <p:cBhvr>
                                        <p:cTn id="62" dur="1000"/>
                                        <p:tgtEl>
                                          <p:spTgt spid="25"/>
                                        </p:tgtEl>
                                      </p:cBhvr>
                                    </p:animEffect>
                                    <p:anim calcmode="lin" valueType="num">
                                      <p:cBhvr>
                                        <p:cTn id="63" dur="1000" fill="hold"/>
                                        <p:tgtEl>
                                          <p:spTgt spid="25"/>
                                        </p:tgtEl>
                                        <p:attrNameLst>
                                          <p:attrName>ppt_x</p:attrName>
                                        </p:attrNameLst>
                                      </p:cBhvr>
                                      <p:tavLst>
                                        <p:tav tm="0">
                                          <p:val>
                                            <p:strVal val="#ppt_x"/>
                                          </p:val>
                                        </p:tav>
                                        <p:tav tm="100000">
                                          <p:val>
                                            <p:strVal val="#ppt_x"/>
                                          </p:val>
                                        </p:tav>
                                      </p:tavLst>
                                    </p:anim>
                                    <p:anim calcmode="lin" valueType="num">
                                      <p:cBhvr>
                                        <p:cTn id="64" dur="1000" fill="hold"/>
                                        <p:tgtEl>
                                          <p:spTgt spid="25"/>
                                        </p:tgtEl>
                                        <p:attrNameLst>
                                          <p:attrName>ppt_y</p:attrName>
                                        </p:attrNameLst>
                                      </p:cBhvr>
                                      <p:tavLst>
                                        <p:tav tm="0">
                                          <p:val>
                                            <p:strVal val="#ppt_y+.1"/>
                                          </p:val>
                                        </p:tav>
                                        <p:tav tm="100000">
                                          <p:val>
                                            <p:strVal val="#ppt_y"/>
                                          </p:val>
                                        </p:tav>
                                      </p:tavLst>
                                    </p:anim>
                                  </p:childTnLst>
                                </p:cTn>
                              </p:par>
                            </p:childTnLst>
                          </p:cTn>
                        </p:par>
                        <p:par>
                          <p:cTn id="65" fill="hold">
                            <p:stCondLst>
                              <p:cond delay="6500"/>
                            </p:stCondLst>
                            <p:childTnLst>
                              <p:par>
                                <p:cTn id="66" presetID="49" presetClass="entr" presetSubtype="0" decel="100000" fill="hold" grpId="0" nodeType="afterEffect">
                                  <p:stCondLst>
                                    <p:cond delay="0"/>
                                  </p:stCondLst>
                                  <p:childTnLst>
                                    <p:set>
                                      <p:cBhvr>
                                        <p:cTn id="67" dur="1" fill="hold">
                                          <p:stCondLst>
                                            <p:cond delay="0"/>
                                          </p:stCondLst>
                                        </p:cTn>
                                        <p:tgtEl>
                                          <p:spTgt spid="27"/>
                                        </p:tgtEl>
                                        <p:attrNameLst>
                                          <p:attrName>style.visibility</p:attrName>
                                        </p:attrNameLst>
                                      </p:cBhvr>
                                      <p:to>
                                        <p:strVal val="visible"/>
                                      </p:to>
                                    </p:set>
                                    <p:anim calcmode="lin" valueType="num">
                                      <p:cBhvr>
                                        <p:cTn id="68" dur="500" fill="hold"/>
                                        <p:tgtEl>
                                          <p:spTgt spid="27"/>
                                        </p:tgtEl>
                                        <p:attrNameLst>
                                          <p:attrName>ppt_w</p:attrName>
                                        </p:attrNameLst>
                                      </p:cBhvr>
                                      <p:tavLst>
                                        <p:tav tm="0">
                                          <p:val>
                                            <p:fltVal val="0"/>
                                          </p:val>
                                        </p:tav>
                                        <p:tav tm="100000">
                                          <p:val>
                                            <p:strVal val="#ppt_w"/>
                                          </p:val>
                                        </p:tav>
                                      </p:tavLst>
                                    </p:anim>
                                    <p:anim calcmode="lin" valueType="num">
                                      <p:cBhvr>
                                        <p:cTn id="69" dur="500" fill="hold"/>
                                        <p:tgtEl>
                                          <p:spTgt spid="27"/>
                                        </p:tgtEl>
                                        <p:attrNameLst>
                                          <p:attrName>ppt_h</p:attrName>
                                        </p:attrNameLst>
                                      </p:cBhvr>
                                      <p:tavLst>
                                        <p:tav tm="0">
                                          <p:val>
                                            <p:fltVal val="0"/>
                                          </p:val>
                                        </p:tav>
                                        <p:tav tm="100000">
                                          <p:val>
                                            <p:strVal val="#ppt_h"/>
                                          </p:val>
                                        </p:tav>
                                      </p:tavLst>
                                    </p:anim>
                                    <p:anim calcmode="lin" valueType="num">
                                      <p:cBhvr>
                                        <p:cTn id="70" dur="500" fill="hold"/>
                                        <p:tgtEl>
                                          <p:spTgt spid="27"/>
                                        </p:tgtEl>
                                        <p:attrNameLst>
                                          <p:attrName>style.rotation</p:attrName>
                                        </p:attrNameLst>
                                      </p:cBhvr>
                                      <p:tavLst>
                                        <p:tav tm="0">
                                          <p:val>
                                            <p:fltVal val="360"/>
                                          </p:val>
                                        </p:tav>
                                        <p:tav tm="100000">
                                          <p:val>
                                            <p:fltVal val="0"/>
                                          </p:val>
                                        </p:tav>
                                      </p:tavLst>
                                    </p:anim>
                                    <p:animEffect transition="in" filter="fade">
                                      <p:cBhvr>
                                        <p:cTn id="71" dur="500"/>
                                        <p:tgtEl>
                                          <p:spTgt spid="27"/>
                                        </p:tgtEl>
                                      </p:cBhvr>
                                    </p:animEffect>
                                  </p:childTnLst>
                                </p:cTn>
                              </p:par>
                            </p:childTnLst>
                          </p:cTn>
                        </p:par>
                        <p:par>
                          <p:cTn id="72" fill="hold">
                            <p:stCondLst>
                              <p:cond delay="7000"/>
                            </p:stCondLst>
                            <p:childTnLst>
                              <p:par>
                                <p:cTn id="73" presetID="53" presetClass="entr" presetSubtype="16" fill="hold" grpId="0" nodeType="afterEffect">
                                  <p:stCondLst>
                                    <p:cond delay="0"/>
                                  </p:stCondLst>
                                  <p:childTnLst>
                                    <p:set>
                                      <p:cBhvr>
                                        <p:cTn id="74" dur="1" fill="hold">
                                          <p:stCondLst>
                                            <p:cond delay="0"/>
                                          </p:stCondLst>
                                        </p:cTn>
                                        <p:tgtEl>
                                          <p:spTgt spid="26"/>
                                        </p:tgtEl>
                                        <p:attrNameLst>
                                          <p:attrName>style.visibility</p:attrName>
                                        </p:attrNameLst>
                                      </p:cBhvr>
                                      <p:to>
                                        <p:strVal val="visible"/>
                                      </p:to>
                                    </p:set>
                                    <p:anim calcmode="lin" valueType="num">
                                      <p:cBhvr>
                                        <p:cTn id="75" dur="500" fill="hold"/>
                                        <p:tgtEl>
                                          <p:spTgt spid="26"/>
                                        </p:tgtEl>
                                        <p:attrNameLst>
                                          <p:attrName>ppt_w</p:attrName>
                                        </p:attrNameLst>
                                      </p:cBhvr>
                                      <p:tavLst>
                                        <p:tav tm="0">
                                          <p:val>
                                            <p:fltVal val="0"/>
                                          </p:val>
                                        </p:tav>
                                        <p:tav tm="100000">
                                          <p:val>
                                            <p:strVal val="#ppt_w"/>
                                          </p:val>
                                        </p:tav>
                                      </p:tavLst>
                                    </p:anim>
                                    <p:anim calcmode="lin" valueType="num">
                                      <p:cBhvr>
                                        <p:cTn id="76" dur="500" fill="hold"/>
                                        <p:tgtEl>
                                          <p:spTgt spid="26"/>
                                        </p:tgtEl>
                                        <p:attrNameLst>
                                          <p:attrName>ppt_h</p:attrName>
                                        </p:attrNameLst>
                                      </p:cBhvr>
                                      <p:tavLst>
                                        <p:tav tm="0">
                                          <p:val>
                                            <p:fltVal val="0"/>
                                          </p:val>
                                        </p:tav>
                                        <p:tav tm="100000">
                                          <p:val>
                                            <p:strVal val="#ppt_h"/>
                                          </p:val>
                                        </p:tav>
                                      </p:tavLst>
                                    </p:anim>
                                    <p:animEffect transition="in" filter="fade">
                                      <p:cBhvr>
                                        <p:cTn id="77" dur="500"/>
                                        <p:tgtEl>
                                          <p:spTgt spid="26"/>
                                        </p:tgtEl>
                                      </p:cBhvr>
                                    </p:animEffect>
                                  </p:childTnLst>
                                </p:cTn>
                              </p:par>
                            </p:childTnLst>
                          </p:cTn>
                        </p:par>
                        <p:par>
                          <p:cTn id="78" fill="hold">
                            <p:stCondLst>
                              <p:cond delay="7500"/>
                            </p:stCondLst>
                            <p:childTnLst>
                              <p:par>
                                <p:cTn id="79" presetID="42" presetClass="entr" presetSubtype="0" fill="hold" grpId="0" nodeType="afterEffect">
                                  <p:stCondLst>
                                    <p:cond delay="0"/>
                                  </p:stCondLst>
                                  <p:childTnLst>
                                    <p:set>
                                      <p:cBhvr>
                                        <p:cTn id="80" dur="1" fill="hold">
                                          <p:stCondLst>
                                            <p:cond delay="0"/>
                                          </p:stCondLst>
                                        </p:cTn>
                                        <p:tgtEl>
                                          <p:spTgt spid="28"/>
                                        </p:tgtEl>
                                        <p:attrNameLst>
                                          <p:attrName>style.visibility</p:attrName>
                                        </p:attrNameLst>
                                      </p:cBhvr>
                                      <p:to>
                                        <p:strVal val="visible"/>
                                      </p:to>
                                    </p:set>
                                    <p:animEffect transition="in" filter="fade">
                                      <p:cBhvr>
                                        <p:cTn id="81" dur="1000"/>
                                        <p:tgtEl>
                                          <p:spTgt spid="28"/>
                                        </p:tgtEl>
                                      </p:cBhvr>
                                    </p:animEffect>
                                    <p:anim calcmode="lin" valueType="num">
                                      <p:cBhvr>
                                        <p:cTn id="82" dur="1000" fill="hold"/>
                                        <p:tgtEl>
                                          <p:spTgt spid="28"/>
                                        </p:tgtEl>
                                        <p:attrNameLst>
                                          <p:attrName>ppt_x</p:attrName>
                                        </p:attrNameLst>
                                      </p:cBhvr>
                                      <p:tavLst>
                                        <p:tav tm="0">
                                          <p:val>
                                            <p:strVal val="#ppt_x"/>
                                          </p:val>
                                        </p:tav>
                                        <p:tav tm="100000">
                                          <p:val>
                                            <p:strVal val="#ppt_x"/>
                                          </p:val>
                                        </p:tav>
                                      </p:tavLst>
                                    </p:anim>
                                    <p:anim calcmode="lin" valueType="num">
                                      <p:cBhvr>
                                        <p:cTn id="83" dur="1000" fill="hold"/>
                                        <p:tgtEl>
                                          <p:spTgt spid="2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8" grpId="0" animBg="1"/>
      <p:bldP spid="17" grpId="0" animBg="1"/>
      <p:bldP spid="19" grpId="0"/>
      <p:bldP spid="20" grpId="0" animBg="1"/>
      <p:bldP spid="21" grpId="0" animBg="1"/>
      <p:bldP spid="22" grpId="0"/>
      <p:bldP spid="23" grpId="0" animBg="1"/>
      <p:bldP spid="24" grpId="0" animBg="1"/>
      <p:bldP spid="25" grpId="0"/>
      <p:bldP spid="26" grpId="0" animBg="1"/>
      <p:bldP spid="27" grpId="0" animBg="1"/>
      <p:bldP spid="28" grpId="0"/>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3" name="Group 2">
            <a:extLst>
              <a:ext uri="{FF2B5EF4-FFF2-40B4-BE49-F238E27FC236}">
                <a16:creationId xmlns:a16="http://schemas.microsoft.com/office/drawing/2014/main" id="{3497E4CC-4DBA-483F-B0FA-2DB5A0A5D121}"/>
              </a:ext>
            </a:extLst>
          </p:cNvPr>
          <p:cNvGrpSpPr/>
          <p:nvPr/>
        </p:nvGrpSpPr>
        <p:grpSpPr>
          <a:xfrm>
            <a:off x="1066800" y="1676400"/>
            <a:ext cx="1994465" cy="2377440"/>
            <a:chOff x="1143000" y="1737360"/>
            <a:chExt cx="1994465" cy="2377440"/>
          </a:xfrm>
        </p:grpSpPr>
        <p:sp>
          <p:nvSpPr>
            <p:cNvPr id="14" name="Freeform: Shape 13">
              <a:extLst>
                <a:ext uri="{FF2B5EF4-FFF2-40B4-BE49-F238E27FC236}">
                  <a16:creationId xmlns:a16="http://schemas.microsoft.com/office/drawing/2014/main" id="{D7D2849A-A8E0-498E-A98F-E369CBD420EB}"/>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1CE56A2E-FFD8-4662-AC47-949A43FC8DA9}"/>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FF7467"/>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27" name="Oval 26">
            <a:extLst>
              <a:ext uri="{FF2B5EF4-FFF2-40B4-BE49-F238E27FC236}">
                <a16:creationId xmlns:a16="http://schemas.microsoft.com/office/drawing/2014/main" id="{D6E858E4-2139-4C18-8A3D-0B53EBF5D69F}"/>
              </a:ext>
            </a:extLst>
          </p:cNvPr>
          <p:cNvSpPr>
            <a:spLocks noChangeAspect="1"/>
          </p:cNvSpPr>
          <p:nvPr/>
        </p:nvSpPr>
        <p:spPr>
          <a:xfrm>
            <a:off x="1066799" y="2058852"/>
            <a:ext cx="1645920" cy="1645920"/>
          </a:xfrm>
          <a:prstGeom prst="ellipse">
            <a:avLst/>
          </a:prstGeom>
          <a:blipFill>
            <a:blip r:embed="rId3"/>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B1BE42D0-D9A9-41E1-9F64-580F48F5DB81}"/>
              </a:ext>
            </a:extLst>
          </p:cNvPr>
          <p:cNvGrpSpPr/>
          <p:nvPr/>
        </p:nvGrpSpPr>
        <p:grpSpPr>
          <a:xfrm>
            <a:off x="982978" y="1992933"/>
            <a:ext cx="550617" cy="1744374"/>
            <a:chOff x="1059178" y="2053893"/>
            <a:chExt cx="550617" cy="1744374"/>
          </a:xfrm>
        </p:grpSpPr>
        <p:sp>
          <p:nvSpPr>
            <p:cNvPr id="12" name="Freeform: Shape 11">
              <a:extLst>
                <a:ext uri="{FF2B5EF4-FFF2-40B4-BE49-F238E27FC236}">
                  <a16:creationId xmlns:a16="http://schemas.microsoft.com/office/drawing/2014/main" id="{5A297F2B-662A-47E7-B2F1-0A4AD644F3BA}"/>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30EE837F-4F98-4F93-A738-826AB7BCEE00}"/>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p:txBody>
        </p:sp>
      </p:grpSp>
      <p:sp>
        <p:nvSpPr>
          <p:cNvPr id="29" name="TextBox 28">
            <a:extLst>
              <a:ext uri="{FF2B5EF4-FFF2-40B4-BE49-F238E27FC236}">
                <a16:creationId xmlns:a16="http://schemas.microsoft.com/office/drawing/2014/main" id="{1B963F73-8276-4E8F-8B31-93F5B69A2C78}"/>
              </a:ext>
            </a:extLst>
          </p:cNvPr>
          <p:cNvSpPr txBox="1"/>
          <p:nvPr/>
        </p:nvSpPr>
        <p:spPr>
          <a:xfrm>
            <a:off x="762000" y="4132778"/>
            <a:ext cx="2503311" cy="2585323"/>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#1</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31" name="Group 30">
            <a:extLst>
              <a:ext uri="{FF2B5EF4-FFF2-40B4-BE49-F238E27FC236}">
                <a16:creationId xmlns:a16="http://schemas.microsoft.com/office/drawing/2014/main" id="{E52F9553-E118-450B-8893-2E4382D5442E}"/>
              </a:ext>
            </a:extLst>
          </p:cNvPr>
          <p:cNvGrpSpPr/>
          <p:nvPr/>
        </p:nvGrpSpPr>
        <p:grpSpPr>
          <a:xfrm>
            <a:off x="3821289" y="1676400"/>
            <a:ext cx="1994465" cy="2377440"/>
            <a:chOff x="1143000" y="1737360"/>
            <a:chExt cx="1994465" cy="2377440"/>
          </a:xfrm>
        </p:grpSpPr>
        <p:sp>
          <p:nvSpPr>
            <p:cNvPr id="37" name="Freeform: Shape 36">
              <a:extLst>
                <a:ext uri="{FF2B5EF4-FFF2-40B4-BE49-F238E27FC236}">
                  <a16:creationId xmlns:a16="http://schemas.microsoft.com/office/drawing/2014/main" id="{3BA45D57-5C1A-4D13-AF43-2BB265F439A6}"/>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B9488A6F-B8BD-4AD4-95FD-107622B4CEC0}"/>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4CC8EC"/>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32" name="Oval 31">
            <a:extLst>
              <a:ext uri="{FF2B5EF4-FFF2-40B4-BE49-F238E27FC236}">
                <a16:creationId xmlns:a16="http://schemas.microsoft.com/office/drawing/2014/main" id="{0718B035-892A-4E62-A85D-EF06E73746BD}"/>
              </a:ext>
            </a:extLst>
          </p:cNvPr>
          <p:cNvSpPr>
            <a:spLocks noChangeAspect="1"/>
          </p:cNvSpPr>
          <p:nvPr/>
        </p:nvSpPr>
        <p:spPr>
          <a:xfrm>
            <a:off x="3821288" y="2058852"/>
            <a:ext cx="1645920" cy="1645920"/>
          </a:xfrm>
          <a:prstGeom prst="ellipse">
            <a:avLst/>
          </a:prstGeom>
          <a:blipFill>
            <a:blip r:embed="rId4"/>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3" name="Group 32">
            <a:extLst>
              <a:ext uri="{FF2B5EF4-FFF2-40B4-BE49-F238E27FC236}">
                <a16:creationId xmlns:a16="http://schemas.microsoft.com/office/drawing/2014/main" id="{C90AFB4C-E673-41F3-837A-A41E32809862}"/>
              </a:ext>
            </a:extLst>
          </p:cNvPr>
          <p:cNvGrpSpPr/>
          <p:nvPr/>
        </p:nvGrpSpPr>
        <p:grpSpPr>
          <a:xfrm>
            <a:off x="3737467" y="1992933"/>
            <a:ext cx="550617" cy="1744374"/>
            <a:chOff x="1059178" y="2053893"/>
            <a:chExt cx="550617" cy="1744374"/>
          </a:xfrm>
        </p:grpSpPr>
        <p:sp>
          <p:nvSpPr>
            <p:cNvPr id="35" name="Freeform: Shape 34">
              <a:extLst>
                <a:ext uri="{FF2B5EF4-FFF2-40B4-BE49-F238E27FC236}">
                  <a16:creationId xmlns:a16="http://schemas.microsoft.com/office/drawing/2014/main" id="{CFEFF574-23E0-496E-AA08-3E6DD9E5927A}"/>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CD021D9A-BFAA-49F0-80A6-808087067701}"/>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p:txBody>
        </p:sp>
      </p:grpSp>
      <p:sp>
        <p:nvSpPr>
          <p:cNvPr id="34" name="TextBox 33">
            <a:extLst>
              <a:ext uri="{FF2B5EF4-FFF2-40B4-BE49-F238E27FC236}">
                <a16:creationId xmlns:a16="http://schemas.microsoft.com/office/drawing/2014/main" id="{832C612E-3084-45A4-8F3F-5FB961534956}"/>
              </a:ext>
            </a:extLst>
          </p:cNvPr>
          <p:cNvSpPr txBox="1"/>
          <p:nvPr/>
        </p:nvSpPr>
        <p:spPr>
          <a:xfrm>
            <a:off x="3516489" y="4132778"/>
            <a:ext cx="2503311" cy="2585323"/>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#2</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0" name="Group 39">
            <a:extLst>
              <a:ext uri="{FF2B5EF4-FFF2-40B4-BE49-F238E27FC236}">
                <a16:creationId xmlns:a16="http://schemas.microsoft.com/office/drawing/2014/main" id="{55482A33-C4C1-4F96-AECB-E26A92D8B3F2}"/>
              </a:ext>
            </a:extLst>
          </p:cNvPr>
          <p:cNvGrpSpPr/>
          <p:nvPr/>
        </p:nvGrpSpPr>
        <p:grpSpPr>
          <a:xfrm>
            <a:off x="6528648" y="1676400"/>
            <a:ext cx="1994465" cy="2377440"/>
            <a:chOff x="1143000" y="1737360"/>
            <a:chExt cx="1994465" cy="2377440"/>
          </a:xfrm>
        </p:grpSpPr>
        <p:sp>
          <p:nvSpPr>
            <p:cNvPr id="46" name="Freeform: Shape 45">
              <a:extLst>
                <a:ext uri="{FF2B5EF4-FFF2-40B4-BE49-F238E27FC236}">
                  <a16:creationId xmlns:a16="http://schemas.microsoft.com/office/drawing/2014/main" id="{33B73EE1-99A7-4482-8555-51F02D1CC6E3}"/>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F779E042-FDB8-4CA2-A4F2-B93C9763F2DC}"/>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F4C956"/>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41" name="Oval 40">
            <a:extLst>
              <a:ext uri="{FF2B5EF4-FFF2-40B4-BE49-F238E27FC236}">
                <a16:creationId xmlns:a16="http://schemas.microsoft.com/office/drawing/2014/main" id="{BE708C04-AD9F-43A4-8D5C-C6D530459766}"/>
              </a:ext>
            </a:extLst>
          </p:cNvPr>
          <p:cNvSpPr>
            <a:spLocks noChangeAspect="1"/>
          </p:cNvSpPr>
          <p:nvPr/>
        </p:nvSpPr>
        <p:spPr>
          <a:xfrm>
            <a:off x="6528647" y="2058852"/>
            <a:ext cx="1645920" cy="1645920"/>
          </a:xfrm>
          <a:prstGeom prst="ellipse">
            <a:avLst/>
          </a:prstGeom>
          <a:blipFill>
            <a:blip r:embed="rId5"/>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a:extLst>
              <a:ext uri="{FF2B5EF4-FFF2-40B4-BE49-F238E27FC236}">
                <a16:creationId xmlns:a16="http://schemas.microsoft.com/office/drawing/2014/main" id="{B9F55FD3-D8DA-4D12-8205-ED9FCB48B673}"/>
              </a:ext>
            </a:extLst>
          </p:cNvPr>
          <p:cNvGrpSpPr/>
          <p:nvPr/>
        </p:nvGrpSpPr>
        <p:grpSpPr>
          <a:xfrm>
            <a:off x="6444826" y="1992933"/>
            <a:ext cx="550617" cy="1744374"/>
            <a:chOff x="1059178" y="2053893"/>
            <a:chExt cx="550617" cy="1744374"/>
          </a:xfrm>
        </p:grpSpPr>
        <p:sp>
          <p:nvSpPr>
            <p:cNvPr id="44" name="Freeform: Shape 43">
              <a:extLst>
                <a:ext uri="{FF2B5EF4-FFF2-40B4-BE49-F238E27FC236}">
                  <a16:creationId xmlns:a16="http://schemas.microsoft.com/office/drawing/2014/main" id="{F066DB6E-1FE7-4ADC-9D6C-D33C5800D72D}"/>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FD3C7583-2374-40E8-9EA7-0D4F0B0B8B1B}"/>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p:txBody>
        </p:sp>
      </p:grpSp>
      <p:sp>
        <p:nvSpPr>
          <p:cNvPr id="43" name="TextBox 42">
            <a:extLst>
              <a:ext uri="{FF2B5EF4-FFF2-40B4-BE49-F238E27FC236}">
                <a16:creationId xmlns:a16="http://schemas.microsoft.com/office/drawing/2014/main" id="{3E593B20-7523-4E68-A7EA-7C60A42404C2}"/>
              </a:ext>
            </a:extLst>
          </p:cNvPr>
          <p:cNvSpPr txBox="1"/>
          <p:nvPr/>
        </p:nvSpPr>
        <p:spPr>
          <a:xfrm>
            <a:off x="6223848" y="4132778"/>
            <a:ext cx="2503311" cy="2585323"/>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#3</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9" name="Group 48">
            <a:extLst>
              <a:ext uri="{FF2B5EF4-FFF2-40B4-BE49-F238E27FC236}">
                <a16:creationId xmlns:a16="http://schemas.microsoft.com/office/drawing/2014/main" id="{AA9F64DA-8E6E-47AC-8781-30F01DA68898}"/>
              </a:ext>
            </a:extLst>
          </p:cNvPr>
          <p:cNvGrpSpPr/>
          <p:nvPr/>
        </p:nvGrpSpPr>
        <p:grpSpPr>
          <a:xfrm>
            <a:off x="9283137" y="1676400"/>
            <a:ext cx="1994465" cy="2377440"/>
            <a:chOff x="1143000" y="1737360"/>
            <a:chExt cx="1994465" cy="2377440"/>
          </a:xfrm>
        </p:grpSpPr>
        <p:sp>
          <p:nvSpPr>
            <p:cNvPr id="55" name="Freeform: Shape 54">
              <a:extLst>
                <a:ext uri="{FF2B5EF4-FFF2-40B4-BE49-F238E27FC236}">
                  <a16:creationId xmlns:a16="http://schemas.microsoft.com/office/drawing/2014/main" id="{5BC0C954-B121-45F3-BCA6-28F1F5CD9B60}"/>
                </a:ext>
              </a:extLst>
            </p:cNvPr>
            <p:cNvSpPr>
              <a:spLocks noChangeAspect="1"/>
            </p:cNvSpPr>
            <p:nvPr/>
          </p:nvSpPr>
          <p:spPr>
            <a:xfrm>
              <a:off x="1143000" y="1737360"/>
              <a:ext cx="1994465" cy="2377440"/>
            </a:xfrm>
            <a:custGeom>
              <a:avLst/>
              <a:gdLst>
                <a:gd name="connsiteX0" fmla="*/ 805745 w 1994465"/>
                <a:gd name="connsiteY0" fmla="*/ 0 h 2377440"/>
                <a:gd name="connsiteX1" fmla="*/ 1994465 w 1994465"/>
                <a:gd name="connsiteY1" fmla="*/ 1188720 h 2377440"/>
                <a:gd name="connsiteX2" fmla="*/ 805745 w 1994465"/>
                <a:gd name="connsiteY2" fmla="*/ 2377440 h 2377440"/>
                <a:gd name="connsiteX3" fmla="*/ 49609 w 1994465"/>
                <a:gd name="connsiteY3" fmla="*/ 2105994 h 2377440"/>
                <a:gd name="connsiteX4" fmla="*/ 0 w 1994465"/>
                <a:gd name="connsiteY4" fmla="*/ 2060907 h 2377440"/>
                <a:gd name="connsiteX5" fmla="*/ 0 w 1994465"/>
                <a:gd name="connsiteY5" fmla="*/ 316533 h 2377440"/>
                <a:gd name="connsiteX6" fmla="*/ 49609 w 1994465"/>
                <a:gd name="connsiteY6" fmla="*/ 271446 h 2377440"/>
                <a:gd name="connsiteX7" fmla="*/ 805745 w 1994465"/>
                <a:gd name="connsiteY7" fmla="*/ 0 h 23774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994465" h="2377440">
                  <a:moveTo>
                    <a:pt x="805745" y="0"/>
                  </a:moveTo>
                  <a:cubicBezTo>
                    <a:pt x="1462257" y="0"/>
                    <a:pt x="1994465" y="532208"/>
                    <a:pt x="1994465" y="1188720"/>
                  </a:cubicBezTo>
                  <a:cubicBezTo>
                    <a:pt x="1994465" y="1845232"/>
                    <a:pt x="1462257" y="2377440"/>
                    <a:pt x="805745" y="2377440"/>
                  </a:cubicBezTo>
                  <a:cubicBezTo>
                    <a:pt x="518521" y="2377440"/>
                    <a:pt x="255090" y="2275572"/>
                    <a:pt x="49609" y="2105994"/>
                  </a:cubicBezTo>
                  <a:lnTo>
                    <a:pt x="0" y="2060907"/>
                  </a:lnTo>
                  <a:lnTo>
                    <a:pt x="0" y="316533"/>
                  </a:lnTo>
                  <a:lnTo>
                    <a:pt x="49609" y="271446"/>
                  </a:lnTo>
                  <a:cubicBezTo>
                    <a:pt x="255090" y="101868"/>
                    <a:pt x="518521" y="0"/>
                    <a:pt x="805745"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EB717E92-5AA9-4E89-8C11-DBFC8EF9A828}"/>
                </a:ext>
              </a:extLst>
            </p:cNvPr>
            <p:cNvSpPr>
              <a:spLocks noChangeAspect="1"/>
            </p:cNvSpPr>
            <p:nvPr/>
          </p:nvSpPr>
          <p:spPr>
            <a:xfrm>
              <a:off x="1196765" y="1936932"/>
              <a:ext cx="1766427" cy="2011680"/>
            </a:xfrm>
            <a:custGeom>
              <a:avLst/>
              <a:gdLst>
                <a:gd name="connsiteX0" fmla="*/ 691443 w 1605843"/>
                <a:gd name="connsiteY0" fmla="*/ 0 h 1828800"/>
                <a:gd name="connsiteX1" fmla="*/ 1605843 w 1605843"/>
                <a:gd name="connsiteY1" fmla="*/ 914400 h 1828800"/>
                <a:gd name="connsiteX2" fmla="*/ 691443 w 1605843"/>
                <a:gd name="connsiteY2" fmla="*/ 1828800 h 1828800"/>
                <a:gd name="connsiteX3" fmla="*/ 44865 w 1605843"/>
                <a:gd name="connsiteY3" fmla="*/ 1560979 h 1828800"/>
                <a:gd name="connsiteX4" fmla="*/ 0 w 1605843"/>
                <a:gd name="connsiteY4" fmla="*/ 1506602 h 1828800"/>
                <a:gd name="connsiteX5" fmla="*/ 0 w 1605843"/>
                <a:gd name="connsiteY5" fmla="*/ 322198 h 1828800"/>
                <a:gd name="connsiteX6" fmla="*/ 44865 w 1605843"/>
                <a:gd name="connsiteY6" fmla="*/ 267822 h 1828800"/>
                <a:gd name="connsiteX7" fmla="*/ 691443 w 1605843"/>
                <a:gd name="connsiteY7" fmla="*/ 0 h 1828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5843" h="1828800">
                  <a:moveTo>
                    <a:pt x="691443" y="0"/>
                  </a:moveTo>
                  <a:cubicBezTo>
                    <a:pt x="1196452" y="0"/>
                    <a:pt x="1605843" y="409391"/>
                    <a:pt x="1605843" y="914400"/>
                  </a:cubicBezTo>
                  <a:cubicBezTo>
                    <a:pt x="1605843" y="1419409"/>
                    <a:pt x="1196452" y="1828800"/>
                    <a:pt x="691443" y="1828800"/>
                  </a:cubicBezTo>
                  <a:cubicBezTo>
                    <a:pt x="438939" y="1828800"/>
                    <a:pt x="210339" y="1726452"/>
                    <a:pt x="44865" y="1560979"/>
                  </a:cubicBezTo>
                  <a:lnTo>
                    <a:pt x="0" y="1506602"/>
                  </a:lnTo>
                  <a:lnTo>
                    <a:pt x="0" y="322198"/>
                  </a:lnTo>
                  <a:lnTo>
                    <a:pt x="44865" y="267822"/>
                  </a:lnTo>
                  <a:cubicBezTo>
                    <a:pt x="210339" y="102348"/>
                    <a:pt x="438939" y="0"/>
                    <a:pt x="691443" y="0"/>
                  </a:cubicBezTo>
                  <a:close/>
                </a:path>
              </a:pathLst>
            </a:custGeom>
            <a:noFill/>
            <a:ln w="15875">
              <a:solidFill>
                <a:srgbClr val="57CCC6"/>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sp>
        <p:nvSpPr>
          <p:cNvPr id="50" name="Oval 49">
            <a:extLst>
              <a:ext uri="{FF2B5EF4-FFF2-40B4-BE49-F238E27FC236}">
                <a16:creationId xmlns:a16="http://schemas.microsoft.com/office/drawing/2014/main" id="{2D093804-9C77-44C9-9C46-DCD788D207A4}"/>
              </a:ext>
            </a:extLst>
          </p:cNvPr>
          <p:cNvSpPr>
            <a:spLocks noChangeAspect="1"/>
          </p:cNvSpPr>
          <p:nvPr/>
        </p:nvSpPr>
        <p:spPr>
          <a:xfrm>
            <a:off x="9283136" y="2058852"/>
            <a:ext cx="1645920" cy="1645920"/>
          </a:xfrm>
          <a:prstGeom prst="ellipse">
            <a:avLst/>
          </a:prstGeom>
          <a:blipFill>
            <a:blip r:embed="rId6"/>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51" name="Group 50">
            <a:extLst>
              <a:ext uri="{FF2B5EF4-FFF2-40B4-BE49-F238E27FC236}">
                <a16:creationId xmlns:a16="http://schemas.microsoft.com/office/drawing/2014/main" id="{5EFFB534-1113-49ED-BA48-2DE449850C70}"/>
              </a:ext>
            </a:extLst>
          </p:cNvPr>
          <p:cNvGrpSpPr/>
          <p:nvPr/>
        </p:nvGrpSpPr>
        <p:grpSpPr>
          <a:xfrm>
            <a:off x="9199315" y="1992933"/>
            <a:ext cx="550617" cy="1744374"/>
            <a:chOff x="1059178" y="2053893"/>
            <a:chExt cx="550617" cy="1744374"/>
          </a:xfrm>
        </p:grpSpPr>
        <p:sp>
          <p:nvSpPr>
            <p:cNvPr id="53" name="Freeform: Shape 52">
              <a:extLst>
                <a:ext uri="{FF2B5EF4-FFF2-40B4-BE49-F238E27FC236}">
                  <a16:creationId xmlns:a16="http://schemas.microsoft.com/office/drawing/2014/main" id="{5E0BE537-FB5D-4CC3-8419-883AA631B917}"/>
                </a:ext>
              </a:extLst>
            </p:cNvPr>
            <p:cNvSpPr>
              <a:spLocks noChangeAspect="1"/>
            </p:cNvSpPr>
            <p:nvPr/>
          </p:nvSpPr>
          <p:spPr>
            <a:xfrm>
              <a:off x="1142999" y="2053893"/>
              <a:ext cx="382977" cy="1744374"/>
            </a:xfrm>
            <a:custGeom>
              <a:avLst/>
              <a:gdLst>
                <a:gd name="connsiteX0" fmla="*/ 2 w 382977"/>
                <a:gd name="connsiteY0" fmla="*/ 0 h 1744374"/>
                <a:gd name="connsiteX1" fmla="*/ 34809 w 382977"/>
                <a:gd name="connsiteY1" fmla="*/ 31635 h 1744374"/>
                <a:gd name="connsiteX2" fmla="*/ 382977 w 382977"/>
                <a:gd name="connsiteY2" fmla="*/ 872187 h 1744374"/>
                <a:gd name="connsiteX3" fmla="*/ 34809 w 382977"/>
                <a:gd name="connsiteY3" fmla="*/ 1712739 h 1744374"/>
                <a:gd name="connsiteX4" fmla="*/ 2 w 382977"/>
                <a:gd name="connsiteY4" fmla="*/ 1744374 h 1744374"/>
                <a:gd name="connsiteX5" fmla="*/ 0 w 382977"/>
                <a:gd name="connsiteY5" fmla="*/ 1744372 h 1744374"/>
                <a:gd name="connsiteX6" fmla="*/ 0 w 382977"/>
                <a:gd name="connsiteY6" fmla="*/ 2 h 17443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82977" h="1744374">
                  <a:moveTo>
                    <a:pt x="2" y="0"/>
                  </a:moveTo>
                  <a:lnTo>
                    <a:pt x="34809" y="31635"/>
                  </a:lnTo>
                  <a:cubicBezTo>
                    <a:pt x="249925" y="246751"/>
                    <a:pt x="382977" y="543931"/>
                    <a:pt x="382977" y="872187"/>
                  </a:cubicBezTo>
                  <a:cubicBezTo>
                    <a:pt x="382977" y="1200443"/>
                    <a:pt x="249925" y="1497623"/>
                    <a:pt x="34809" y="1712739"/>
                  </a:cubicBezTo>
                  <a:lnTo>
                    <a:pt x="2" y="1744374"/>
                  </a:lnTo>
                  <a:lnTo>
                    <a:pt x="0" y="1744372"/>
                  </a:lnTo>
                  <a:lnTo>
                    <a:pt x="0" y="2"/>
                  </a:ln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0E4EA539-4270-4FA8-A4BB-F517EC3709CB}"/>
                </a:ext>
              </a:extLst>
            </p:cNvPr>
            <p:cNvSpPr txBox="1"/>
            <p:nvPr/>
          </p:nvSpPr>
          <p:spPr>
            <a:xfrm>
              <a:off x="1059178" y="2695247"/>
              <a:ext cx="550617"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p:txBody>
        </p:sp>
      </p:grpSp>
      <p:sp>
        <p:nvSpPr>
          <p:cNvPr id="52" name="TextBox 51">
            <a:extLst>
              <a:ext uri="{FF2B5EF4-FFF2-40B4-BE49-F238E27FC236}">
                <a16:creationId xmlns:a16="http://schemas.microsoft.com/office/drawing/2014/main" id="{7C579B67-28F5-4D65-868D-AED96C8A0BFE}"/>
              </a:ext>
            </a:extLst>
          </p:cNvPr>
          <p:cNvSpPr txBox="1"/>
          <p:nvPr/>
        </p:nvSpPr>
        <p:spPr>
          <a:xfrm>
            <a:off x="8978337" y="4132778"/>
            <a:ext cx="2503311" cy="2585323"/>
          </a:xfrm>
          <a:prstGeom prst="rect">
            <a:avLst/>
          </a:prstGeom>
          <a:noFill/>
        </p:spPr>
        <p:txBody>
          <a:bodyPr wrap="square" rtlCol="0">
            <a:spAutoFit/>
          </a:bodyPr>
          <a:lstStyle/>
          <a:p>
            <a:pPr defTabSz="1219170">
              <a:spcBef>
                <a:spcPct val="20000"/>
              </a:spcBef>
              <a:defRPr/>
            </a:pPr>
            <a:r>
              <a:rPr lang="en-US" dirty="0">
                <a:solidFill>
                  <a:schemeClr val="bg1"/>
                </a:solidFill>
                <a:latin typeface="Bernard MT Condensed" panose="02050806060905020404" pitchFamily="18" charset="0"/>
              </a:rPr>
              <a:t>OPTION #4</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997795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2"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wipe(right)">
                                      <p:cBhvr>
                                        <p:cTn id="11" dur="750"/>
                                        <p:tgtEl>
                                          <p:spTgt spid="3"/>
                                        </p:tgtEl>
                                      </p:cBhvr>
                                    </p:animEffect>
                                  </p:childTnLst>
                                </p:cTn>
                              </p:par>
                              <p:par>
                                <p:cTn id="12" presetID="22" presetClass="entr" presetSubtype="8" fill="hold" nodeType="withEffect">
                                  <p:stCondLst>
                                    <p:cond delay="650"/>
                                  </p:stCondLst>
                                  <p:childTnLst>
                                    <p:set>
                                      <p:cBhvr>
                                        <p:cTn id="13" dur="1" fill="hold">
                                          <p:stCondLst>
                                            <p:cond delay="0"/>
                                          </p:stCondLst>
                                        </p:cTn>
                                        <p:tgtEl>
                                          <p:spTgt spid="4"/>
                                        </p:tgtEl>
                                        <p:attrNameLst>
                                          <p:attrName>style.visibility</p:attrName>
                                        </p:attrNameLst>
                                      </p:cBhvr>
                                      <p:to>
                                        <p:strVal val="visible"/>
                                      </p:to>
                                    </p:set>
                                    <p:animEffect transition="in" filter="wipe(left)">
                                      <p:cBhvr>
                                        <p:cTn id="14" dur="500"/>
                                        <p:tgtEl>
                                          <p:spTgt spid="4"/>
                                        </p:tgtEl>
                                      </p:cBhvr>
                                    </p:animEffect>
                                  </p:childTnLst>
                                </p:cTn>
                              </p:par>
                            </p:childTnLst>
                          </p:cTn>
                        </p:par>
                        <p:par>
                          <p:cTn id="15" fill="hold">
                            <p:stCondLst>
                              <p:cond delay="1650"/>
                            </p:stCondLst>
                            <p:childTnLst>
                              <p:par>
                                <p:cTn id="16" presetID="53" presetClass="entr" presetSubtype="16" fill="hold" grpId="0" nodeType="afterEffect">
                                  <p:stCondLst>
                                    <p:cond delay="0"/>
                                  </p:stCondLst>
                                  <p:childTnLst>
                                    <p:set>
                                      <p:cBhvr>
                                        <p:cTn id="17" dur="1" fill="hold">
                                          <p:stCondLst>
                                            <p:cond delay="0"/>
                                          </p:stCondLst>
                                        </p:cTn>
                                        <p:tgtEl>
                                          <p:spTgt spid="27"/>
                                        </p:tgtEl>
                                        <p:attrNameLst>
                                          <p:attrName>style.visibility</p:attrName>
                                        </p:attrNameLst>
                                      </p:cBhvr>
                                      <p:to>
                                        <p:strVal val="visible"/>
                                      </p:to>
                                    </p:set>
                                    <p:anim calcmode="lin" valueType="num">
                                      <p:cBhvr>
                                        <p:cTn id="18" dur="500" fill="hold"/>
                                        <p:tgtEl>
                                          <p:spTgt spid="27"/>
                                        </p:tgtEl>
                                        <p:attrNameLst>
                                          <p:attrName>ppt_w</p:attrName>
                                        </p:attrNameLst>
                                      </p:cBhvr>
                                      <p:tavLst>
                                        <p:tav tm="0">
                                          <p:val>
                                            <p:fltVal val="0"/>
                                          </p:val>
                                        </p:tav>
                                        <p:tav tm="100000">
                                          <p:val>
                                            <p:strVal val="#ppt_w"/>
                                          </p:val>
                                        </p:tav>
                                      </p:tavLst>
                                    </p:anim>
                                    <p:anim calcmode="lin" valueType="num">
                                      <p:cBhvr>
                                        <p:cTn id="19" dur="500" fill="hold"/>
                                        <p:tgtEl>
                                          <p:spTgt spid="27"/>
                                        </p:tgtEl>
                                        <p:attrNameLst>
                                          <p:attrName>ppt_h</p:attrName>
                                        </p:attrNameLst>
                                      </p:cBhvr>
                                      <p:tavLst>
                                        <p:tav tm="0">
                                          <p:val>
                                            <p:fltVal val="0"/>
                                          </p:val>
                                        </p:tav>
                                        <p:tav tm="100000">
                                          <p:val>
                                            <p:strVal val="#ppt_h"/>
                                          </p:val>
                                        </p:tav>
                                      </p:tavLst>
                                    </p:anim>
                                    <p:animEffect transition="in" filter="fade">
                                      <p:cBhvr>
                                        <p:cTn id="20" dur="500"/>
                                        <p:tgtEl>
                                          <p:spTgt spid="27"/>
                                        </p:tgtEl>
                                      </p:cBhvr>
                                    </p:animEffect>
                                  </p:childTnLst>
                                </p:cTn>
                              </p:par>
                            </p:childTnLst>
                          </p:cTn>
                        </p:par>
                        <p:par>
                          <p:cTn id="21" fill="hold">
                            <p:stCondLst>
                              <p:cond delay="2150"/>
                            </p:stCondLst>
                            <p:childTnLst>
                              <p:par>
                                <p:cTn id="22" presetID="42" presetClass="entr" presetSubtype="0" fill="hold" grpId="0" nodeType="afterEffect">
                                  <p:stCondLst>
                                    <p:cond delay="0"/>
                                  </p:stCondLst>
                                  <p:childTnLst>
                                    <p:set>
                                      <p:cBhvr>
                                        <p:cTn id="23" dur="1" fill="hold">
                                          <p:stCondLst>
                                            <p:cond delay="0"/>
                                          </p:stCondLst>
                                        </p:cTn>
                                        <p:tgtEl>
                                          <p:spTgt spid="29">
                                            <p:txEl>
                                              <p:pRg st="0" end="0"/>
                                            </p:txEl>
                                          </p:spTgt>
                                        </p:tgtEl>
                                        <p:attrNameLst>
                                          <p:attrName>style.visibility</p:attrName>
                                        </p:attrNameLst>
                                      </p:cBhvr>
                                      <p:to>
                                        <p:strVal val="visible"/>
                                      </p:to>
                                    </p:set>
                                    <p:animEffect transition="in" filter="fade">
                                      <p:cBhvr>
                                        <p:cTn id="24" dur="1000"/>
                                        <p:tgtEl>
                                          <p:spTgt spid="29">
                                            <p:txEl>
                                              <p:pRg st="0" end="0"/>
                                            </p:txEl>
                                          </p:spTgt>
                                        </p:tgtEl>
                                      </p:cBhvr>
                                    </p:animEffect>
                                    <p:anim calcmode="lin" valueType="num">
                                      <p:cBhvr>
                                        <p:cTn id="25"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3150"/>
                            </p:stCondLst>
                            <p:childTnLst>
                              <p:par>
                                <p:cTn id="28" presetID="42" presetClass="entr" presetSubtype="0" fill="hold" grpId="0" nodeType="afterEffect">
                                  <p:stCondLst>
                                    <p:cond delay="0"/>
                                  </p:stCondLst>
                                  <p:childTnLst>
                                    <p:set>
                                      <p:cBhvr>
                                        <p:cTn id="29" dur="1" fill="hold">
                                          <p:stCondLst>
                                            <p:cond delay="0"/>
                                          </p:stCondLst>
                                        </p:cTn>
                                        <p:tgtEl>
                                          <p:spTgt spid="29">
                                            <p:txEl>
                                              <p:pRg st="3" end="3"/>
                                            </p:txEl>
                                          </p:spTgt>
                                        </p:tgtEl>
                                        <p:attrNameLst>
                                          <p:attrName>style.visibility</p:attrName>
                                        </p:attrNameLst>
                                      </p:cBhvr>
                                      <p:to>
                                        <p:strVal val="visible"/>
                                      </p:to>
                                    </p:set>
                                    <p:animEffect transition="in" filter="fade">
                                      <p:cBhvr>
                                        <p:cTn id="30" dur="1000"/>
                                        <p:tgtEl>
                                          <p:spTgt spid="29">
                                            <p:txEl>
                                              <p:pRg st="3" end="3"/>
                                            </p:txEl>
                                          </p:spTgt>
                                        </p:tgtEl>
                                      </p:cBhvr>
                                    </p:animEffect>
                                    <p:anim calcmode="lin" valueType="num">
                                      <p:cBhvr>
                                        <p:cTn id="31" dur="1000" fill="hold"/>
                                        <p:tgtEl>
                                          <p:spTgt spid="29">
                                            <p:txEl>
                                              <p:pRg st="3" end="3"/>
                                            </p:txEl>
                                          </p:spTgt>
                                        </p:tgtEl>
                                        <p:attrNameLst>
                                          <p:attrName>ppt_x</p:attrName>
                                        </p:attrNameLst>
                                      </p:cBhvr>
                                      <p:tavLst>
                                        <p:tav tm="0">
                                          <p:val>
                                            <p:strVal val="#ppt_x"/>
                                          </p:val>
                                        </p:tav>
                                        <p:tav tm="100000">
                                          <p:val>
                                            <p:strVal val="#ppt_x"/>
                                          </p:val>
                                        </p:tav>
                                      </p:tavLst>
                                    </p:anim>
                                    <p:anim calcmode="lin" valueType="num">
                                      <p:cBhvr>
                                        <p:cTn id="32" dur="1000" fill="hold"/>
                                        <p:tgtEl>
                                          <p:spTgt spid="29">
                                            <p:txEl>
                                              <p:pRg st="3" end="3"/>
                                            </p:txEl>
                                          </p:spTgt>
                                        </p:tgtEl>
                                        <p:attrNameLst>
                                          <p:attrName>ppt_y</p:attrName>
                                        </p:attrNameLst>
                                      </p:cBhvr>
                                      <p:tavLst>
                                        <p:tav tm="0">
                                          <p:val>
                                            <p:strVal val="#ppt_y+.1"/>
                                          </p:val>
                                        </p:tav>
                                        <p:tav tm="100000">
                                          <p:val>
                                            <p:strVal val="#ppt_y"/>
                                          </p:val>
                                        </p:tav>
                                      </p:tavLst>
                                    </p:anim>
                                  </p:childTnLst>
                                </p:cTn>
                              </p:par>
                            </p:childTnLst>
                          </p:cTn>
                        </p:par>
                        <p:par>
                          <p:cTn id="33" fill="hold">
                            <p:stCondLst>
                              <p:cond delay="4150"/>
                            </p:stCondLst>
                            <p:childTnLst>
                              <p:par>
                                <p:cTn id="34" presetID="42" presetClass="entr" presetSubtype="0" fill="hold" grpId="0" nodeType="afterEffect">
                                  <p:stCondLst>
                                    <p:cond delay="0"/>
                                  </p:stCondLst>
                                  <p:childTnLst>
                                    <p:set>
                                      <p:cBhvr>
                                        <p:cTn id="35" dur="1" fill="hold">
                                          <p:stCondLst>
                                            <p:cond delay="0"/>
                                          </p:stCondLst>
                                        </p:cTn>
                                        <p:tgtEl>
                                          <p:spTgt spid="29">
                                            <p:txEl>
                                              <p:pRg st="5" end="5"/>
                                            </p:txEl>
                                          </p:spTgt>
                                        </p:tgtEl>
                                        <p:attrNameLst>
                                          <p:attrName>style.visibility</p:attrName>
                                        </p:attrNameLst>
                                      </p:cBhvr>
                                      <p:to>
                                        <p:strVal val="visible"/>
                                      </p:to>
                                    </p:set>
                                    <p:animEffect transition="in" filter="fade">
                                      <p:cBhvr>
                                        <p:cTn id="36" dur="1000"/>
                                        <p:tgtEl>
                                          <p:spTgt spid="29">
                                            <p:txEl>
                                              <p:pRg st="5" end="5"/>
                                            </p:txEl>
                                          </p:spTgt>
                                        </p:tgtEl>
                                      </p:cBhvr>
                                    </p:animEffect>
                                    <p:anim calcmode="lin" valueType="num">
                                      <p:cBhvr>
                                        <p:cTn id="37" dur="1000" fill="hold"/>
                                        <p:tgtEl>
                                          <p:spTgt spid="29">
                                            <p:txEl>
                                              <p:pRg st="5" end="5"/>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5" end="5"/>
                                            </p:txEl>
                                          </p:spTgt>
                                        </p:tgtEl>
                                        <p:attrNameLst>
                                          <p:attrName>ppt_y</p:attrName>
                                        </p:attrNameLst>
                                      </p:cBhvr>
                                      <p:tavLst>
                                        <p:tav tm="0">
                                          <p:val>
                                            <p:strVal val="#ppt_y+.1"/>
                                          </p:val>
                                        </p:tav>
                                        <p:tav tm="100000">
                                          <p:val>
                                            <p:strVal val="#ppt_y"/>
                                          </p:val>
                                        </p:tav>
                                      </p:tavLst>
                                    </p:anim>
                                  </p:childTnLst>
                                </p:cTn>
                              </p:par>
                            </p:childTnLst>
                          </p:cTn>
                        </p:par>
                        <p:par>
                          <p:cTn id="39" fill="hold">
                            <p:stCondLst>
                              <p:cond delay="5150"/>
                            </p:stCondLst>
                            <p:childTnLst>
                              <p:par>
                                <p:cTn id="40" presetID="42" presetClass="entr" presetSubtype="0" fill="hold" grpId="0" nodeType="afterEffect">
                                  <p:stCondLst>
                                    <p:cond delay="0"/>
                                  </p:stCondLst>
                                  <p:childTnLst>
                                    <p:set>
                                      <p:cBhvr>
                                        <p:cTn id="41" dur="1" fill="hold">
                                          <p:stCondLst>
                                            <p:cond delay="0"/>
                                          </p:stCondLst>
                                        </p:cTn>
                                        <p:tgtEl>
                                          <p:spTgt spid="29">
                                            <p:txEl>
                                              <p:pRg st="6" end="6"/>
                                            </p:txEl>
                                          </p:spTgt>
                                        </p:tgtEl>
                                        <p:attrNameLst>
                                          <p:attrName>style.visibility</p:attrName>
                                        </p:attrNameLst>
                                      </p:cBhvr>
                                      <p:to>
                                        <p:strVal val="visible"/>
                                      </p:to>
                                    </p:set>
                                    <p:animEffect transition="in" filter="fade">
                                      <p:cBhvr>
                                        <p:cTn id="42" dur="1000"/>
                                        <p:tgtEl>
                                          <p:spTgt spid="29">
                                            <p:txEl>
                                              <p:pRg st="6" end="6"/>
                                            </p:txEl>
                                          </p:spTgt>
                                        </p:tgtEl>
                                      </p:cBhvr>
                                    </p:animEffect>
                                    <p:anim calcmode="lin" valueType="num">
                                      <p:cBhvr>
                                        <p:cTn id="43" dur="1000" fill="hold"/>
                                        <p:tgtEl>
                                          <p:spTgt spid="29">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29">
                                            <p:txEl>
                                              <p:pRg st="6" end="6"/>
                                            </p:txEl>
                                          </p:spTgt>
                                        </p:tgtEl>
                                        <p:attrNameLst>
                                          <p:attrName>ppt_y</p:attrName>
                                        </p:attrNameLst>
                                      </p:cBhvr>
                                      <p:tavLst>
                                        <p:tav tm="0">
                                          <p:val>
                                            <p:strVal val="#ppt_y+.1"/>
                                          </p:val>
                                        </p:tav>
                                        <p:tav tm="100000">
                                          <p:val>
                                            <p:strVal val="#ppt_y"/>
                                          </p:val>
                                        </p:tav>
                                      </p:tavLst>
                                    </p:anim>
                                  </p:childTnLst>
                                </p:cTn>
                              </p:par>
                            </p:childTnLst>
                          </p:cTn>
                        </p:par>
                        <p:par>
                          <p:cTn id="45" fill="hold">
                            <p:stCondLst>
                              <p:cond delay="6150"/>
                            </p:stCondLst>
                            <p:childTnLst>
                              <p:par>
                                <p:cTn id="46" presetID="22" presetClass="entr" presetSubtype="2" fill="hold" nodeType="afterEffect">
                                  <p:stCondLst>
                                    <p:cond delay="0"/>
                                  </p:stCondLst>
                                  <p:childTnLst>
                                    <p:set>
                                      <p:cBhvr>
                                        <p:cTn id="47" dur="1" fill="hold">
                                          <p:stCondLst>
                                            <p:cond delay="0"/>
                                          </p:stCondLst>
                                        </p:cTn>
                                        <p:tgtEl>
                                          <p:spTgt spid="31"/>
                                        </p:tgtEl>
                                        <p:attrNameLst>
                                          <p:attrName>style.visibility</p:attrName>
                                        </p:attrNameLst>
                                      </p:cBhvr>
                                      <p:to>
                                        <p:strVal val="visible"/>
                                      </p:to>
                                    </p:set>
                                    <p:animEffect transition="in" filter="wipe(right)">
                                      <p:cBhvr>
                                        <p:cTn id="48" dur="750"/>
                                        <p:tgtEl>
                                          <p:spTgt spid="31"/>
                                        </p:tgtEl>
                                      </p:cBhvr>
                                    </p:animEffect>
                                  </p:childTnLst>
                                </p:cTn>
                              </p:par>
                              <p:par>
                                <p:cTn id="49" presetID="22" presetClass="entr" presetSubtype="8" fill="hold" nodeType="withEffect">
                                  <p:stCondLst>
                                    <p:cond delay="650"/>
                                  </p:stCondLst>
                                  <p:childTnLst>
                                    <p:set>
                                      <p:cBhvr>
                                        <p:cTn id="50" dur="1" fill="hold">
                                          <p:stCondLst>
                                            <p:cond delay="0"/>
                                          </p:stCondLst>
                                        </p:cTn>
                                        <p:tgtEl>
                                          <p:spTgt spid="33"/>
                                        </p:tgtEl>
                                        <p:attrNameLst>
                                          <p:attrName>style.visibility</p:attrName>
                                        </p:attrNameLst>
                                      </p:cBhvr>
                                      <p:to>
                                        <p:strVal val="visible"/>
                                      </p:to>
                                    </p:set>
                                    <p:animEffect transition="in" filter="wipe(left)">
                                      <p:cBhvr>
                                        <p:cTn id="51" dur="500"/>
                                        <p:tgtEl>
                                          <p:spTgt spid="33"/>
                                        </p:tgtEl>
                                      </p:cBhvr>
                                    </p:animEffect>
                                  </p:childTnLst>
                                </p:cTn>
                              </p:par>
                            </p:childTnLst>
                          </p:cTn>
                        </p:par>
                        <p:par>
                          <p:cTn id="52" fill="hold">
                            <p:stCondLst>
                              <p:cond delay="7300"/>
                            </p:stCondLst>
                            <p:childTnLst>
                              <p:par>
                                <p:cTn id="53" presetID="53" presetClass="entr" presetSubtype="16" fill="hold" grpId="0" nodeType="afterEffect">
                                  <p:stCondLst>
                                    <p:cond delay="0"/>
                                  </p:stCondLst>
                                  <p:childTnLst>
                                    <p:set>
                                      <p:cBhvr>
                                        <p:cTn id="54" dur="1" fill="hold">
                                          <p:stCondLst>
                                            <p:cond delay="0"/>
                                          </p:stCondLst>
                                        </p:cTn>
                                        <p:tgtEl>
                                          <p:spTgt spid="32"/>
                                        </p:tgtEl>
                                        <p:attrNameLst>
                                          <p:attrName>style.visibility</p:attrName>
                                        </p:attrNameLst>
                                      </p:cBhvr>
                                      <p:to>
                                        <p:strVal val="visible"/>
                                      </p:to>
                                    </p:set>
                                    <p:anim calcmode="lin" valueType="num">
                                      <p:cBhvr>
                                        <p:cTn id="55" dur="500" fill="hold"/>
                                        <p:tgtEl>
                                          <p:spTgt spid="32"/>
                                        </p:tgtEl>
                                        <p:attrNameLst>
                                          <p:attrName>ppt_w</p:attrName>
                                        </p:attrNameLst>
                                      </p:cBhvr>
                                      <p:tavLst>
                                        <p:tav tm="0">
                                          <p:val>
                                            <p:fltVal val="0"/>
                                          </p:val>
                                        </p:tav>
                                        <p:tav tm="100000">
                                          <p:val>
                                            <p:strVal val="#ppt_w"/>
                                          </p:val>
                                        </p:tav>
                                      </p:tavLst>
                                    </p:anim>
                                    <p:anim calcmode="lin" valueType="num">
                                      <p:cBhvr>
                                        <p:cTn id="56" dur="500" fill="hold"/>
                                        <p:tgtEl>
                                          <p:spTgt spid="32"/>
                                        </p:tgtEl>
                                        <p:attrNameLst>
                                          <p:attrName>ppt_h</p:attrName>
                                        </p:attrNameLst>
                                      </p:cBhvr>
                                      <p:tavLst>
                                        <p:tav tm="0">
                                          <p:val>
                                            <p:fltVal val="0"/>
                                          </p:val>
                                        </p:tav>
                                        <p:tav tm="100000">
                                          <p:val>
                                            <p:strVal val="#ppt_h"/>
                                          </p:val>
                                        </p:tav>
                                      </p:tavLst>
                                    </p:anim>
                                    <p:animEffect transition="in" filter="fade">
                                      <p:cBhvr>
                                        <p:cTn id="57" dur="500"/>
                                        <p:tgtEl>
                                          <p:spTgt spid="32"/>
                                        </p:tgtEl>
                                      </p:cBhvr>
                                    </p:animEffect>
                                  </p:childTnLst>
                                </p:cTn>
                              </p:par>
                            </p:childTnLst>
                          </p:cTn>
                        </p:par>
                        <p:par>
                          <p:cTn id="58" fill="hold">
                            <p:stCondLst>
                              <p:cond delay="7800"/>
                            </p:stCondLst>
                            <p:childTnLst>
                              <p:par>
                                <p:cTn id="59" presetID="42" presetClass="entr" presetSubtype="0" fill="hold" grpId="0" nodeType="afterEffect">
                                  <p:stCondLst>
                                    <p:cond delay="0"/>
                                  </p:stCondLst>
                                  <p:childTnLst>
                                    <p:set>
                                      <p:cBhvr>
                                        <p:cTn id="60" dur="1" fill="hold">
                                          <p:stCondLst>
                                            <p:cond delay="0"/>
                                          </p:stCondLst>
                                        </p:cTn>
                                        <p:tgtEl>
                                          <p:spTgt spid="34">
                                            <p:txEl>
                                              <p:pRg st="0" end="0"/>
                                            </p:txEl>
                                          </p:spTgt>
                                        </p:tgtEl>
                                        <p:attrNameLst>
                                          <p:attrName>style.visibility</p:attrName>
                                        </p:attrNameLst>
                                      </p:cBhvr>
                                      <p:to>
                                        <p:strVal val="visible"/>
                                      </p:to>
                                    </p:set>
                                    <p:animEffect transition="in" filter="fade">
                                      <p:cBhvr>
                                        <p:cTn id="61" dur="1000"/>
                                        <p:tgtEl>
                                          <p:spTgt spid="34">
                                            <p:txEl>
                                              <p:pRg st="0" end="0"/>
                                            </p:txEl>
                                          </p:spTgt>
                                        </p:tgtEl>
                                      </p:cBhvr>
                                    </p:animEffect>
                                    <p:anim calcmode="lin" valueType="num">
                                      <p:cBhvr>
                                        <p:cTn id="62" dur="1000" fill="hold"/>
                                        <p:tgtEl>
                                          <p:spTgt spid="34">
                                            <p:txEl>
                                              <p:pRg st="0" end="0"/>
                                            </p:txEl>
                                          </p:spTgt>
                                        </p:tgtEl>
                                        <p:attrNameLst>
                                          <p:attrName>ppt_x</p:attrName>
                                        </p:attrNameLst>
                                      </p:cBhvr>
                                      <p:tavLst>
                                        <p:tav tm="0">
                                          <p:val>
                                            <p:strVal val="#ppt_x"/>
                                          </p:val>
                                        </p:tav>
                                        <p:tav tm="100000">
                                          <p:val>
                                            <p:strVal val="#ppt_x"/>
                                          </p:val>
                                        </p:tav>
                                      </p:tavLst>
                                    </p:anim>
                                    <p:anim calcmode="lin" valueType="num">
                                      <p:cBhvr>
                                        <p:cTn id="63" dur="1000" fill="hold"/>
                                        <p:tgtEl>
                                          <p:spTgt spid="34">
                                            <p:txEl>
                                              <p:pRg st="0" end="0"/>
                                            </p:txEl>
                                          </p:spTgt>
                                        </p:tgtEl>
                                        <p:attrNameLst>
                                          <p:attrName>ppt_y</p:attrName>
                                        </p:attrNameLst>
                                      </p:cBhvr>
                                      <p:tavLst>
                                        <p:tav tm="0">
                                          <p:val>
                                            <p:strVal val="#ppt_y+.1"/>
                                          </p:val>
                                        </p:tav>
                                        <p:tav tm="100000">
                                          <p:val>
                                            <p:strVal val="#ppt_y"/>
                                          </p:val>
                                        </p:tav>
                                      </p:tavLst>
                                    </p:anim>
                                  </p:childTnLst>
                                </p:cTn>
                              </p:par>
                            </p:childTnLst>
                          </p:cTn>
                        </p:par>
                        <p:par>
                          <p:cTn id="64" fill="hold">
                            <p:stCondLst>
                              <p:cond delay="8800"/>
                            </p:stCondLst>
                            <p:childTnLst>
                              <p:par>
                                <p:cTn id="65" presetID="42" presetClass="entr" presetSubtype="0" fill="hold" grpId="0" nodeType="afterEffect">
                                  <p:stCondLst>
                                    <p:cond delay="0"/>
                                  </p:stCondLst>
                                  <p:childTnLst>
                                    <p:set>
                                      <p:cBhvr>
                                        <p:cTn id="66" dur="1" fill="hold">
                                          <p:stCondLst>
                                            <p:cond delay="0"/>
                                          </p:stCondLst>
                                        </p:cTn>
                                        <p:tgtEl>
                                          <p:spTgt spid="34">
                                            <p:txEl>
                                              <p:pRg st="3" end="3"/>
                                            </p:txEl>
                                          </p:spTgt>
                                        </p:tgtEl>
                                        <p:attrNameLst>
                                          <p:attrName>style.visibility</p:attrName>
                                        </p:attrNameLst>
                                      </p:cBhvr>
                                      <p:to>
                                        <p:strVal val="visible"/>
                                      </p:to>
                                    </p:set>
                                    <p:animEffect transition="in" filter="fade">
                                      <p:cBhvr>
                                        <p:cTn id="67" dur="1000"/>
                                        <p:tgtEl>
                                          <p:spTgt spid="34">
                                            <p:txEl>
                                              <p:pRg st="3" end="3"/>
                                            </p:txEl>
                                          </p:spTgt>
                                        </p:tgtEl>
                                      </p:cBhvr>
                                    </p:animEffect>
                                    <p:anim calcmode="lin" valueType="num">
                                      <p:cBhvr>
                                        <p:cTn id="68" dur="1000" fill="hold"/>
                                        <p:tgtEl>
                                          <p:spTgt spid="34">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34">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9800"/>
                            </p:stCondLst>
                            <p:childTnLst>
                              <p:par>
                                <p:cTn id="71" presetID="42" presetClass="entr" presetSubtype="0" fill="hold" grpId="0" nodeType="afterEffect">
                                  <p:stCondLst>
                                    <p:cond delay="0"/>
                                  </p:stCondLst>
                                  <p:childTnLst>
                                    <p:set>
                                      <p:cBhvr>
                                        <p:cTn id="72" dur="1" fill="hold">
                                          <p:stCondLst>
                                            <p:cond delay="0"/>
                                          </p:stCondLst>
                                        </p:cTn>
                                        <p:tgtEl>
                                          <p:spTgt spid="34">
                                            <p:txEl>
                                              <p:pRg st="5" end="5"/>
                                            </p:txEl>
                                          </p:spTgt>
                                        </p:tgtEl>
                                        <p:attrNameLst>
                                          <p:attrName>style.visibility</p:attrName>
                                        </p:attrNameLst>
                                      </p:cBhvr>
                                      <p:to>
                                        <p:strVal val="visible"/>
                                      </p:to>
                                    </p:set>
                                    <p:animEffect transition="in" filter="fade">
                                      <p:cBhvr>
                                        <p:cTn id="73" dur="1000"/>
                                        <p:tgtEl>
                                          <p:spTgt spid="34">
                                            <p:txEl>
                                              <p:pRg st="5" end="5"/>
                                            </p:txEl>
                                          </p:spTgt>
                                        </p:tgtEl>
                                      </p:cBhvr>
                                    </p:animEffect>
                                    <p:anim calcmode="lin" valueType="num">
                                      <p:cBhvr>
                                        <p:cTn id="74" dur="1000" fill="hold"/>
                                        <p:tgtEl>
                                          <p:spTgt spid="34">
                                            <p:txEl>
                                              <p:pRg st="5" end="5"/>
                                            </p:txEl>
                                          </p:spTgt>
                                        </p:tgtEl>
                                        <p:attrNameLst>
                                          <p:attrName>ppt_x</p:attrName>
                                        </p:attrNameLst>
                                      </p:cBhvr>
                                      <p:tavLst>
                                        <p:tav tm="0">
                                          <p:val>
                                            <p:strVal val="#ppt_x"/>
                                          </p:val>
                                        </p:tav>
                                        <p:tav tm="100000">
                                          <p:val>
                                            <p:strVal val="#ppt_x"/>
                                          </p:val>
                                        </p:tav>
                                      </p:tavLst>
                                    </p:anim>
                                    <p:anim calcmode="lin" valueType="num">
                                      <p:cBhvr>
                                        <p:cTn id="75" dur="1000" fill="hold"/>
                                        <p:tgtEl>
                                          <p:spTgt spid="34">
                                            <p:txEl>
                                              <p:pRg st="5" end="5"/>
                                            </p:txEl>
                                          </p:spTgt>
                                        </p:tgtEl>
                                        <p:attrNameLst>
                                          <p:attrName>ppt_y</p:attrName>
                                        </p:attrNameLst>
                                      </p:cBhvr>
                                      <p:tavLst>
                                        <p:tav tm="0">
                                          <p:val>
                                            <p:strVal val="#ppt_y+.1"/>
                                          </p:val>
                                        </p:tav>
                                        <p:tav tm="100000">
                                          <p:val>
                                            <p:strVal val="#ppt_y"/>
                                          </p:val>
                                        </p:tav>
                                      </p:tavLst>
                                    </p:anim>
                                  </p:childTnLst>
                                </p:cTn>
                              </p:par>
                            </p:childTnLst>
                          </p:cTn>
                        </p:par>
                        <p:par>
                          <p:cTn id="76" fill="hold">
                            <p:stCondLst>
                              <p:cond delay="10800"/>
                            </p:stCondLst>
                            <p:childTnLst>
                              <p:par>
                                <p:cTn id="77" presetID="42" presetClass="entr" presetSubtype="0" fill="hold" grpId="0" nodeType="afterEffect">
                                  <p:stCondLst>
                                    <p:cond delay="0"/>
                                  </p:stCondLst>
                                  <p:childTnLst>
                                    <p:set>
                                      <p:cBhvr>
                                        <p:cTn id="78" dur="1" fill="hold">
                                          <p:stCondLst>
                                            <p:cond delay="0"/>
                                          </p:stCondLst>
                                        </p:cTn>
                                        <p:tgtEl>
                                          <p:spTgt spid="34">
                                            <p:txEl>
                                              <p:pRg st="6" end="6"/>
                                            </p:txEl>
                                          </p:spTgt>
                                        </p:tgtEl>
                                        <p:attrNameLst>
                                          <p:attrName>style.visibility</p:attrName>
                                        </p:attrNameLst>
                                      </p:cBhvr>
                                      <p:to>
                                        <p:strVal val="visible"/>
                                      </p:to>
                                    </p:set>
                                    <p:animEffect transition="in" filter="fade">
                                      <p:cBhvr>
                                        <p:cTn id="79" dur="1000"/>
                                        <p:tgtEl>
                                          <p:spTgt spid="34">
                                            <p:txEl>
                                              <p:pRg st="6" end="6"/>
                                            </p:txEl>
                                          </p:spTgt>
                                        </p:tgtEl>
                                      </p:cBhvr>
                                    </p:animEffect>
                                    <p:anim calcmode="lin" valueType="num">
                                      <p:cBhvr>
                                        <p:cTn id="80" dur="1000" fill="hold"/>
                                        <p:tgtEl>
                                          <p:spTgt spid="34">
                                            <p:txEl>
                                              <p:pRg st="6" end="6"/>
                                            </p:txEl>
                                          </p:spTgt>
                                        </p:tgtEl>
                                        <p:attrNameLst>
                                          <p:attrName>ppt_x</p:attrName>
                                        </p:attrNameLst>
                                      </p:cBhvr>
                                      <p:tavLst>
                                        <p:tav tm="0">
                                          <p:val>
                                            <p:strVal val="#ppt_x"/>
                                          </p:val>
                                        </p:tav>
                                        <p:tav tm="100000">
                                          <p:val>
                                            <p:strVal val="#ppt_x"/>
                                          </p:val>
                                        </p:tav>
                                      </p:tavLst>
                                    </p:anim>
                                    <p:anim calcmode="lin" valueType="num">
                                      <p:cBhvr>
                                        <p:cTn id="81" dur="1000" fill="hold"/>
                                        <p:tgtEl>
                                          <p:spTgt spid="34">
                                            <p:txEl>
                                              <p:pRg st="6" end="6"/>
                                            </p:txEl>
                                          </p:spTgt>
                                        </p:tgtEl>
                                        <p:attrNameLst>
                                          <p:attrName>ppt_y</p:attrName>
                                        </p:attrNameLst>
                                      </p:cBhvr>
                                      <p:tavLst>
                                        <p:tav tm="0">
                                          <p:val>
                                            <p:strVal val="#ppt_y+.1"/>
                                          </p:val>
                                        </p:tav>
                                        <p:tav tm="100000">
                                          <p:val>
                                            <p:strVal val="#ppt_y"/>
                                          </p:val>
                                        </p:tav>
                                      </p:tavLst>
                                    </p:anim>
                                  </p:childTnLst>
                                </p:cTn>
                              </p:par>
                            </p:childTnLst>
                          </p:cTn>
                        </p:par>
                        <p:par>
                          <p:cTn id="82" fill="hold">
                            <p:stCondLst>
                              <p:cond delay="11800"/>
                            </p:stCondLst>
                            <p:childTnLst>
                              <p:par>
                                <p:cTn id="83" presetID="22" presetClass="entr" presetSubtype="2" fill="hold" nodeType="afterEffect">
                                  <p:stCondLst>
                                    <p:cond delay="0"/>
                                  </p:stCondLst>
                                  <p:childTnLst>
                                    <p:set>
                                      <p:cBhvr>
                                        <p:cTn id="84" dur="1" fill="hold">
                                          <p:stCondLst>
                                            <p:cond delay="0"/>
                                          </p:stCondLst>
                                        </p:cTn>
                                        <p:tgtEl>
                                          <p:spTgt spid="40"/>
                                        </p:tgtEl>
                                        <p:attrNameLst>
                                          <p:attrName>style.visibility</p:attrName>
                                        </p:attrNameLst>
                                      </p:cBhvr>
                                      <p:to>
                                        <p:strVal val="visible"/>
                                      </p:to>
                                    </p:set>
                                    <p:animEffect transition="in" filter="wipe(right)">
                                      <p:cBhvr>
                                        <p:cTn id="85" dur="750"/>
                                        <p:tgtEl>
                                          <p:spTgt spid="40"/>
                                        </p:tgtEl>
                                      </p:cBhvr>
                                    </p:animEffect>
                                  </p:childTnLst>
                                </p:cTn>
                              </p:par>
                              <p:par>
                                <p:cTn id="86" presetID="22" presetClass="entr" presetSubtype="8" fill="hold" nodeType="withEffect">
                                  <p:stCondLst>
                                    <p:cond delay="650"/>
                                  </p:stCondLst>
                                  <p:childTnLst>
                                    <p:set>
                                      <p:cBhvr>
                                        <p:cTn id="87" dur="1" fill="hold">
                                          <p:stCondLst>
                                            <p:cond delay="0"/>
                                          </p:stCondLst>
                                        </p:cTn>
                                        <p:tgtEl>
                                          <p:spTgt spid="42"/>
                                        </p:tgtEl>
                                        <p:attrNameLst>
                                          <p:attrName>style.visibility</p:attrName>
                                        </p:attrNameLst>
                                      </p:cBhvr>
                                      <p:to>
                                        <p:strVal val="visible"/>
                                      </p:to>
                                    </p:set>
                                    <p:animEffect transition="in" filter="wipe(left)">
                                      <p:cBhvr>
                                        <p:cTn id="88" dur="500"/>
                                        <p:tgtEl>
                                          <p:spTgt spid="42"/>
                                        </p:tgtEl>
                                      </p:cBhvr>
                                    </p:animEffect>
                                  </p:childTnLst>
                                </p:cTn>
                              </p:par>
                            </p:childTnLst>
                          </p:cTn>
                        </p:par>
                        <p:par>
                          <p:cTn id="89" fill="hold">
                            <p:stCondLst>
                              <p:cond delay="12950"/>
                            </p:stCondLst>
                            <p:childTnLst>
                              <p:par>
                                <p:cTn id="90" presetID="53" presetClass="entr" presetSubtype="16" fill="hold" grpId="0" nodeType="afterEffect">
                                  <p:stCondLst>
                                    <p:cond delay="0"/>
                                  </p:stCondLst>
                                  <p:childTnLst>
                                    <p:set>
                                      <p:cBhvr>
                                        <p:cTn id="91" dur="1" fill="hold">
                                          <p:stCondLst>
                                            <p:cond delay="0"/>
                                          </p:stCondLst>
                                        </p:cTn>
                                        <p:tgtEl>
                                          <p:spTgt spid="41"/>
                                        </p:tgtEl>
                                        <p:attrNameLst>
                                          <p:attrName>style.visibility</p:attrName>
                                        </p:attrNameLst>
                                      </p:cBhvr>
                                      <p:to>
                                        <p:strVal val="visible"/>
                                      </p:to>
                                    </p:set>
                                    <p:anim calcmode="lin" valueType="num">
                                      <p:cBhvr>
                                        <p:cTn id="92" dur="500" fill="hold"/>
                                        <p:tgtEl>
                                          <p:spTgt spid="41"/>
                                        </p:tgtEl>
                                        <p:attrNameLst>
                                          <p:attrName>ppt_w</p:attrName>
                                        </p:attrNameLst>
                                      </p:cBhvr>
                                      <p:tavLst>
                                        <p:tav tm="0">
                                          <p:val>
                                            <p:fltVal val="0"/>
                                          </p:val>
                                        </p:tav>
                                        <p:tav tm="100000">
                                          <p:val>
                                            <p:strVal val="#ppt_w"/>
                                          </p:val>
                                        </p:tav>
                                      </p:tavLst>
                                    </p:anim>
                                    <p:anim calcmode="lin" valueType="num">
                                      <p:cBhvr>
                                        <p:cTn id="93" dur="500" fill="hold"/>
                                        <p:tgtEl>
                                          <p:spTgt spid="41"/>
                                        </p:tgtEl>
                                        <p:attrNameLst>
                                          <p:attrName>ppt_h</p:attrName>
                                        </p:attrNameLst>
                                      </p:cBhvr>
                                      <p:tavLst>
                                        <p:tav tm="0">
                                          <p:val>
                                            <p:fltVal val="0"/>
                                          </p:val>
                                        </p:tav>
                                        <p:tav tm="100000">
                                          <p:val>
                                            <p:strVal val="#ppt_h"/>
                                          </p:val>
                                        </p:tav>
                                      </p:tavLst>
                                    </p:anim>
                                    <p:animEffect transition="in" filter="fade">
                                      <p:cBhvr>
                                        <p:cTn id="94" dur="500"/>
                                        <p:tgtEl>
                                          <p:spTgt spid="41"/>
                                        </p:tgtEl>
                                      </p:cBhvr>
                                    </p:animEffect>
                                  </p:childTnLst>
                                </p:cTn>
                              </p:par>
                            </p:childTnLst>
                          </p:cTn>
                        </p:par>
                        <p:par>
                          <p:cTn id="95" fill="hold">
                            <p:stCondLst>
                              <p:cond delay="13450"/>
                            </p:stCondLst>
                            <p:childTnLst>
                              <p:par>
                                <p:cTn id="96" presetID="42" presetClass="entr" presetSubtype="0" fill="hold" grpId="0" nodeType="afterEffect">
                                  <p:stCondLst>
                                    <p:cond delay="0"/>
                                  </p:stCondLst>
                                  <p:childTnLst>
                                    <p:set>
                                      <p:cBhvr>
                                        <p:cTn id="97" dur="1" fill="hold">
                                          <p:stCondLst>
                                            <p:cond delay="0"/>
                                          </p:stCondLst>
                                        </p:cTn>
                                        <p:tgtEl>
                                          <p:spTgt spid="43">
                                            <p:txEl>
                                              <p:pRg st="0" end="0"/>
                                            </p:txEl>
                                          </p:spTgt>
                                        </p:tgtEl>
                                        <p:attrNameLst>
                                          <p:attrName>style.visibility</p:attrName>
                                        </p:attrNameLst>
                                      </p:cBhvr>
                                      <p:to>
                                        <p:strVal val="visible"/>
                                      </p:to>
                                    </p:set>
                                    <p:animEffect transition="in" filter="fade">
                                      <p:cBhvr>
                                        <p:cTn id="98" dur="1000"/>
                                        <p:tgtEl>
                                          <p:spTgt spid="43">
                                            <p:txEl>
                                              <p:pRg st="0" end="0"/>
                                            </p:txEl>
                                          </p:spTgt>
                                        </p:tgtEl>
                                      </p:cBhvr>
                                    </p:animEffect>
                                    <p:anim calcmode="lin" valueType="num">
                                      <p:cBhvr>
                                        <p:cTn id="99" dur="1000" fill="hold"/>
                                        <p:tgtEl>
                                          <p:spTgt spid="43">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3">
                                            <p:txEl>
                                              <p:pRg st="0" end="0"/>
                                            </p:txEl>
                                          </p:spTgt>
                                        </p:tgtEl>
                                        <p:attrNameLst>
                                          <p:attrName>ppt_y</p:attrName>
                                        </p:attrNameLst>
                                      </p:cBhvr>
                                      <p:tavLst>
                                        <p:tav tm="0">
                                          <p:val>
                                            <p:strVal val="#ppt_y+.1"/>
                                          </p:val>
                                        </p:tav>
                                        <p:tav tm="100000">
                                          <p:val>
                                            <p:strVal val="#ppt_y"/>
                                          </p:val>
                                        </p:tav>
                                      </p:tavLst>
                                    </p:anim>
                                  </p:childTnLst>
                                </p:cTn>
                              </p:par>
                            </p:childTnLst>
                          </p:cTn>
                        </p:par>
                        <p:par>
                          <p:cTn id="101" fill="hold">
                            <p:stCondLst>
                              <p:cond delay="14450"/>
                            </p:stCondLst>
                            <p:childTnLst>
                              <p:par>
                                <p:cTn id="102" presetID="42" presetClass="entr" presetSubtype="0" fill="hold" grpId="0" nodeType="afterEffect">
                                  <p:stCondLst>
                                    <p:cond delay="0"/>
                                  </p:stCondLst>
                                  <p:childTnLst>
                                    <p:set>
                                      <p:cBhvr>
                                        <p:cTn id="103" dur="1" fill="hold">
                                          <p:stCondLst>
                                            <p:cond delay="0"/>
                                          </p:stCondLst>
                                        </p:cTn>
                                        <p:tgtEl>
                                          <p:spTgt spid="43">
                                            <p:txEl>
                                              <p:pRg st="3" end="3"/>
                                            </p:txEl>
                                          </p:spTgt>
                                        </p:tgtEl>
                                        <p:attrNameLst>
                                          <p:attrName>style.visibility</p:attrName>
                                        </p:attrNameLst>
                                      </p:cBhvr>
                                      <p:to>
                                        <p:strVal val="visible"/>
                                      </p:to>
                                    </p:set>
                                    <p:animEffect transition="in" filter="fade">
                                      <p:cBhvr>
                                        <p:cTn id="104" dur="1000"/>
                                        <p:tgtEl>
                                          <p:spTgt spid="43">
                                            <p:txEl>
                                              <p:pRg st="3" end="3"/>
                                            </p:txEl>
                                          </p:spTgt>
                                        </p:tgtEl>
                                      </p:cBhvr>
                                    </p:animEffect>
                                    <p:anim calcmode="lin" valueType="num">
                                      <p:cBhvr>
                                        <p:cTn id="105" dur="1000" fill="hold"/>
                                        <p:tgtEl>
                                          <p:spTgt spid="43">
                                            <p:txEl>
                                              <p:pRg st="3" end="3"/>
                                            </p:txEl>
                                          </p:spTgt>
                                        </p:tgtEl>
                                        <p:attrNameLst>
                                          <p:attrName>ppt_x</p:attrName>
                                        </p:attrNameLst>
                                      </p:cBhvr>
                                      <p:tavLst>
                                        <p:tav tm="0">
                                          <p:val>
                                            <p:strVal val="#ppt_x"/>
                                          </p:val>
                                        </p:tav>
                                        <p:tav tm="100000">
                                          <p:val>
                                            <p:strVal val="#ppt_x"/>
                                          </p:val>
                                        </p:tav>
                                      </p:tavLst>
                                    </p:anim>
                                    <p:anim calcmode="lin" valueType="num">
                                      <p:cBhvr>
                                        <p:cTn id="106" dur="1000" fill="hold"/>
                                        <p:tgtEl>
                                          <p:spTgt spid="43">
                                            <p:txEl>
                                              <p:pRg st="3" end="3"/>
                                            </p:txEl>
                                          </p:spTgt>
                                        </p:tgtEl>
                                        <p:attrNameLst>
                                          <p:attrName>ppt_y</p:attrName>
                                        </p:attrNameLst>
                                      </p:cBhvr>
                                      <p:tavLst>
                                        <p:tav tm="0">
                                          <p:val>
                                            <p:strVal val="#ppt_y+.1"/>
                                          </p:val>
                                        </p:tav>
                                        <p:tav tm="100000">
                                          <p:val>
                                            <p:strVal val="#ppt_y"/>
                                          </p:val>
                                        </p:tav>
                                      </p:tavLst>
                                    </p:anim>
                                  </p:childTnLst>
                                </p:cTn>
                              </p:par>
                            </p:childTnLst>
                          </p:cTn>
                        </p:par>
                        <p:par>
                          <p:cTn id="107" fill="hold">
                            <p:stCondLst>
                              <p:cond delay="15450"/>
                            </p:stCondLst>
                            <p:childTnLst>
                              <p:par>
                                <p:cTn id="108" presetID="42" presetClass="entr" presetSubtype="0" fill="hold" grpId="0" nodeType="afterEffect">
                                  <p:stCondLst>
                                    <p:cond delay="0"/>
                                  </p:stCondLst>
                                  <p:childTnLst>
                                    <p:set>
                                      <p:cBhvr>
                                        <p:cTn id="109" dur="1" fill="hold">
                                          <p:stCondLst>
                                            <p:cond delay="0"/>
                                          </p:stCondLst>
                                        </p:cTn>
                                        <p:tgtEl>
                                          <p:spTgt spid="43">
                                            <p:txEl>
                                              <p:pRg st="5" end="5"/>
                                            </p:txEl>
                                          </p:spTgt>
                                        </p:tgtEl>
                                        <p:attrNameLst>
                                          <p:attrName>style.visibility</p:attrName>
                                        </p:attrNameLst>
                                      </p:cBhvr>
                                      <p:to>
                                        <p:strVal val="visible"/>
                                      </p:to>
                                    </p:set>
                                    <p:animEffect transition="in" filter="fade">
                                      <p:cBhvr>
                                        <p:cTn id="110" dur="1000"/>
                                        <p:tgtEl>
                                          <p:spTgt spid="43">
                                            <p:txEl>
                                              <p:pRg st="5" end="5"/>
                                            </p:txEl>
                                          </p:spTgt>
                                        </p:tgtEl>
                                      </p:cBhvr>
                                    </p:animEffect>
                                    <p:anim calcmode="lin" valueType="num">
                                      <p:cBhvr>
                                        <p:cTn id="111" dur="1000" fill="hold"/>
                                        <p:tgtEl>
                                          <p:spTgt spid="43">
                                            <p:txEl>
                                              <p:pRg st="5" end="5"/>
                                            </p:txEl>
                                          </p:spTgt>
                                        </p:tgtEl>
                                        <p:attrNameLst>
                                          <p:attrName>ppt_x</p:attrName>
                                        </p:attrNameLst>
                                      </p:cBhvr>
                                      <p:tavLst>
                                        <p:tav tm="0">
                                          <p:val>
                                            <p:strVal val="#ppt_x"/>
                                          </p:val>
                                        </p:tav>
                                        <p:tav tm="100000">
                                          <p:val>
                                            <p:strVal val="#ppt_x"/>
                                          </p:val>
                                        </p:tav>
                                      </p:tavLst>
                                    </p:anim>
                                    <p:anim calcmode="lin" valueType="num">
                                      <p:cBhvr>
                                        <p:cTn id="112" dur="1000" fill="hold"/>
                                        <p:tgtEl>
                                          <p:spTgt spid="43">
                                            <p:txEl>
                                              <p:pRg st="5" end="5"/>
                                            </p:txEl>
                                          </p:spTgt>
                                        </p:tgtEl>
                                        <p:attrNameLst>
                                          <p:attrName>ppt_y</p:attrName>
                                        </p:attrNameLst>
                                      </p:cBhvr>
                                      <p:tavLst>
                                        <p:tav tm="0">
                                          <p:val>
                                            <p:strVal val="#ppt_y+.1"/>
                                          </p:val>
                                        </p:tav>
                                        <p:tav tm="100000">
                                          <p:val>
                                            <p:strVal val="#ppt_y"/>
                                          </p:val>
                                        </p:tav>
                                      </p:tavLst>
                                    </p:anim>
                                  </p:childTnLst>
                                </p:cTn>
                              </p:par>
                            </p:childTnLst>
                          </p:cTn>
                        </p:par>
                        <p:par>
                          <p:cTn id="113" fill="hold">
                            <p:stCondLst>
                              <p:cond delay="16450"/>
                            </p:stCondLst>
                            <p:childTnLst>
                              <p:par>
                                <p:cTn id="114" presetID="42" presetClass="entr" presetSubtype="0" fill="hold" grpId="0" nodeType="afterEffect">
                                  <p:stCondLst>
                                    <p:cond delay="0"/>
                                  </p:stCondLst>
                                  <p:childTnLst>
                                    <p:set>
                                      <p:cBhvr>
                                        <p:cTn id="115" dur="1" fill="hold">
                                          <p:stCondLst>
                                            <p:cond delay="0"/>
                                          </p:stCondLst>
                                        </p:cTn>
                                        <p:tgtEl>
                                          <p:spTgt spid="43">
                                            <p:txEl>
                                              <p:pRg st="6" end="6"/>
                                            </p:txEl>
                                          </p:spTgt>
                                        </p:tgtEl>
                                        <p:attrNameLst>
                                          <p:attrName>style.visibility</p:attrName>
                                        </p:attrNameLst>
                                      </p:cBhvr>
                                      <p:to>
                                        <p:strVal val="visible"/>
                                      </p:to>
                                    </p:set>
                                    <p:animEffect transition="in" filter="fade">
                                      <p:cBhvr>
                                        <p:cTn id="116" dur="1000"/>
                                        <p:tgtEl>
                                          <p:spTgt spid="43">
                                            <p:txEl>
                                              <p:pRg st="6" end="6"/>
                                            </p:txEl>
                                          </p:spTgt>
                                        </p:tgtEl>
                                      </p:cBhvr>
                                    </p:animEffect>
                                    <p:anim calcmode="lin" valueType="num">
                                      <p:cBhvr>
                                        <p:cTn id="117" dur="1000" fill="hold"/>
                                        <p:tgtEl>
                                          <p:spTgt spid="43">
                                            <p:txEl>
                                              <p:pRg st="6" end="6"/>
                                            </p:txEl>
                                          </p:spTgt>
                                        </p:tgtEl>
                                        <p:attrNameLst>
                                          <p:attrName>ppt_x</p:attrName>
                                        </p:attrNameLst>
                                      </p:cBhvr>
                                      <p:tavLst>
                                        <p:tav tm="0">
                                          <p:val>
                                            <p:strVal val="#ppt_x"/>
                                          </p:val>
                                        </p:tav>
                                        <p:tav tm="100000">
                                          <p:val>
                                            <p:strVal val="#ppt_x"/>
                                          </p:val>
                                        </p:tav>
                                      </p:tavLst>
                                    </p:anim>
                                    <p:anim calcmode="lin" valueType="num">
                                      <p:cBhvr>
                                        <p:cTn id="118" dur="1000" fill="hold"/>
                                        <p:tgtEl>
                                          <p:spTgt spid="43">
                                            <p:txEl>
                                              <p:pRg st="6" end="6"/>
                                            </p:txEl>
                                          </p:spTgt>
                                        </p:tgtEl>
                                        <p:attrNameLst>
                                          <p:attrName>ppt_y</p:attrName>
                                        </p:attrNameLst>
                                      </p:cBhvr>
                                      <p:tavLst>
                                        <p:tav tm="0">
                                          <p:val>
                                            <p:strVal val="#ppt_y+.1"/>
                                          </p:val>
                                        </p:tav>
                                        <p:tav tm="100000">
                                          <p:val>
                                            <p:strVal val="#ppt_y"/>
                                          </p:val>
                                        </p:tav>
                                      </p:tavLst>
                                    </p:anim>
                                  </p:childTnLst>
                                </p:cTn>
                              </p:par>
                            </p:childTnLst>
                          </p:cTn>
                        </p:par>
                        <p:par>
                          <p:cTn id="119" fill="hold">
                            <p:stCondLst>
                              <p:cond delay="17450"/>
                            </p:stCondLst>
                            <p:childTnLst>
                              <p:par>
                                <p:cTn id="120" presetID="22" presetClass="entr" presetSubtype="2" fill="hold" nodeType="afterEffect">
                                  <p:stCondLst>
                                    <p:cond delay="0"/>
                                  </p:stCondLst>
                                  <p:childTnLst>
                                    <p:set>
                                      <p:cBhvr>
                                        <p:cTn id="121" dur="1" fill="hold">
                                          <p:stCondLst>
                                            <p:cond delay="0"/>
                                          </p:stCondLst>
                                        </p:cTn>
                                        <p:tgtEl>
                                          <p:spTgt spid="49"/>
                                        </p:tgtEl>
                                        <p:attrNameLst>
                                          <p:attrName>style.visibility</p:attrName>
                                        </p:attrNameLst>
                                      </p:cBhvr>
                                      <p:to>
                                        <p:strVal val="visible"/>
                                      </p:to>
                                    </p:set>
                                    <p:animEffect transition="in" filter="wipe(right)">
                                      <p:cBhvr>
                                        <p:cTn id="122" dur="750"/>
                                        <p:tgtEl>
                                          <p:spTgt spid="49"/>
                                        </p:tgtEl>
                                      </p:cBhvr>
                                    </p:animEffect>
                                  </p:childTnLst>
                                </p:cTn>
                              </p:par>
                              <p:par>
                                <p:cTn id="123" presetID="22" presetClass="entr" presetSubtype="8" fill="hold" nodeType="withEffect">
                                  <p:stCondLst>
                                    <p:cond delay="650"/>
                                  </p:stCondLst>
                                  <p:childTnLst>
                                    <p:set>
                                      <p:cBhvr>
                                        <p:cTn id="124" dur="1" fill="hold">
                                          <p:stCondLst>
                                            <p:cond delay="0"/>
                                          </p:stCondLst>
                                        </p:cTn>
                                        <p:tgtEl>
                                          <p:spTgt spid="51"/>
                                        </p:tgtEl>
                                        <p:attrNameLst>
                                          <p:attrName>style.visibility</p:attrName>
                                        </p:attrNameLst>
                                      </p:cBhvr>
                                      <p:to>
                                        <p:strVal val="visible"/>
                                      </p:to>
                                    </p:set>
                                    <p:animEffect transition="in" filter="wipe(left)">
                                      <p:cBhvr>
                                        <p:cTn id="125" dur="500"/>
                                        <p:tgtEl>
                                          <p:spTgt spid="51"/>
                                        </p:tgtEl>
                                      </p:cBhvr>
                                    </p:animEffect>
                                  </p:childTnLst>
                                </p:cTn>
                              </p:par>
                            </p:childTnLst>
                          </p:cTn>
                        </p:par>
                        <p:par>
                          <p:cTn id="126" fill="hold">
                            <p:stCondLst>
                              <p:cond delay="18600"/>
                            </p:stCondLst>
                            <p:childTnLst>
                              <p:par>
                                <p:cTn id="127" presetID="53" presetClass="entr" presetSubtype="16" fill="hold" grpId="0" nodeType="afterEffect">
                                  <p:stCondLst>
                                    <p:cond delay="0"/>
                                  </p:stCondLst>
                                  <p:childTnLst>
                                    <p:set>
                                      <p:cBhvr>
                                        <p:cTn id="128" dur="1" fill="hold">
                                          <p:stCondLst>
                                            <p:cond delay="0"/>
                                          </p:stCondLst>
                                        </p:cTn>
                                        <p:tgtEl>
                                          <p:spTgt spid="50"/>
                                        </p:tgtEl>
                                        <p:attrNameLst>
                                          <p:attrName>style.visibility</p:attrName>
                                        </p:attrNameLst>
                                      </p:cBhvr>
                                      <p:to>
                                        <p:strVal val="visible"/>
                                      </p:to>
                                    </p:set>
                                    <p:anim calcmode="lin" valueType="num">
                                      <p:cBhvr>
                                        <p:cTn id="129" dur="500" fill="hold"/>
                                        <p:tgtEl>
                                          <p:spTgt spid="50"/>
                                        </p:tgtEl>
                                        <p:attrNameLst>
                                          <p:attrName>ppt_w</p:attrName>
                                        </p:attrNameLst>
                                      </p:cBhvr>
                                      <p:tavLst>
                                        <p:tav tm="0">
                                          <p:val>
                                            <p:fltVal val="0"/>
                                          </p:val>
                                        </p:tav>
                                        <p:tav tm="100000">
                                          <p:val>
                                            <p:strVal val="#ppt_w"/>
                                          </p:val>
                                        </p:tav>
                                      </p:tavLst>
                                    </p:anim>
                                    <p:anim calcmode="lin" valueType="num">
                                      <p:cBhvr>
                                        <p:cTn id="130" dur="500" fill="hold"/>
                                        <p:tgtEl>
                                          <p:spTgt spid="50"/>
                                        </p:tgtEl>
                                        <p:attrNameLst>
                                          <p:attrName>ppt_h</p:attrName>
                                        </p:attrNameLst>
                                      </p:cBhvr>
                                      <p:tavLst>
                                        <p:tav tm="0">
                                          <p:val>
                                            <p:fltVal val="0"/>
                                          </p:val>
                                        </p:tav>
                                        <p:tav tm="100000">
                                          <p:val>
                                            <p:strVal val="#ppt_h"/>
                                          </p:val>
                                        </p:tav>
                                      </p:tavLst>
                                    </p:anim>
                                    <p:animEffect transition="in" filter="fade">
                                      <p:cBhvr>
                                        <p:cTn id="131" dur="500"/>
                                        <p:tgtEl>
                                          <p:spTgt spid="50"/>
                                        </p:tgtEl>
                                      </p:cBhvr>
                                    </p:animEffect>
                                  </p:childTnLst>
                                </p:cTn>
                              </p:par>
                            </p:childTnLst>
                          </p:cTn>
                        </p:par>
                        <p:par>
                          <p:cTn id="132" fill="hold">
                            <p:stCondLst>
                              <p:cond delay="19100"/>
                            </p:stCondLst>
                            <p:childTnLst>
                              <p:par>
                                <p:cTn id="133" presetID="42" presetClass="entr" presetSubtype="0" fill="hold" grpId="0" nodeType="afterEffect">
                                  <p:stCondLst>
                                    <p:cond delay="0"/>
                                  </p:stCondLst>
                                  <p:childTnLst>
                                    <p:set>
                                      <p:cBhvr>
                                        <p:cTn id="134" dur="1" fill="hold">
                                          <p:stCondLst>
                                            <p:cond delay="0"/>
                                          </p:stCondLst>
                                        </p:cTn>
                                        <p:tgtEl>
                                          <p:spTgt spid="52">
                                            <p:txEl>
                                              <p:pRg st="0" end="0"/>
                                            </p:txEl>
                                          </p:spTgt>
                                        </p:tgtEl>
                                        <p:attrNameLst>
                                          <p:attrName>style.visibility</p:attrName>
                                        </p:attrNameLst>
                                      </p:cBhvr>
                                      <p:to>
                                        <p:strVal val="visible"/>
                                      </p:to>
                                    </p:set>
                                    <p:animEffect transition="in" filter="fade">
                                      <p:cBhvr>
                                        <p:cTn id="135" dur="1000"/>
                                        <p:tgtEl>
                                          <p:spTgt spid="52">
                                            <p:txEl>
                                              <p:pRg st="0" end="0"/>
                                            </p:txEl>
                                          </p:spTgt>
                                        </p:tgtEl>
                                      </p:cBhvr>
                                    </p:animEffect>
                                    <p:anim calcmode="lin" valueType="num">
                                      <p:cBhvr>
                                        <p:cTn id="136"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137"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38" fill="hold">
                            <p:stCondLst>
                              <p:cond delay="20100"/>
                            </p:stCondLst>
                            <p:childTnLst>
                              <p:par>
                                <p:cTn id="139" presetID="42" presetClass="entr" presetSubtype="0" fill="hold" grpId="0" nodeType="afterEffect">
                                  <p:stCondLst>
                                    <p:cond delay="0"/>
                                  </p:stCondLst>
                                  <p:childTnLst>
                                    <p:set>
                                      <p:cBhvr>
                                        <p:cTn id="140" dur="1" fill="hold">
                                          <p:stCondLst>
                                            <p:cond delay="0"/>
                                          </p:stCondLst>
                                        </p:cTn>
                                        <p:tgtEl>
                                          <p:spTgt spid="52">
                                            <p:txEl>
                                              <p:pRg st="3" end="3"/>
                                            </p:txEl>
                                          </p:spTgt>
                                        </p:tgtEl>
                                        <p:attrNameLst>
                                          <p:attrName>style.visibility</p:attrName>
                                        </p:attrNameLst>
                                      </p:cBhvr>
                                      <p:to>
                                        <p:strVal val="visible"/>
                                      </p:to>
                                    </p:set>
                                    <p:animEffect transition="in" filter="fade">
                                      <p:cBhvr>
                                        <p:cTn id="141" dur="1000"/>
                                        <p:tgtEl>
                                          <p:spTgt spid="52">
                                            <p:txEl>
                                              <p:pRg st="3" end="3"/>
                                            </p:txEl>
                                          </p:spTgt>
                                        </p:tgtEl>
                                      </p:cBhvr>
                                    </p:animEffect>
                                    <p:anim calcmode="lin" valueType="num">
                                      <p:cBhvr>
                                        <p:cTn id="142" dur="1000" fill="hold"/>
                                        <p:tgtEl>
                                          <p:spTgt spid="52">
                                            <p:txEl>
                                              <p:pRg st="3" end="3"/>
                                            </p:txEl>
                                          </p:spTgt>
                                        </p:tgtEl>
                                        <p:attrNameLst>
                                          <p:attrName>ppt_x</p:attrName>
                                        </p:attrNameLst>
                                      </p:cBhvr>
                                      <p:tavLst>
                                        <p:tav tm="0">
                                          <p:val>
                                            <p:strVal val="#ppt_x"/>
                                          </p:val>
                                        </p:tav>
                                        <p:tav tm="100000">
                                          <p:val>
                                            <p:strVal val="#ppt_x"/>
                                          </p:val>
                                        </p:tav>
                                      </p:tavLst>
                                    </p:anim>
                                    <p:anim calcmode="lin" valueType="num">
                                      <p:cBhvr>
                                        <p:cTn id="143" dur="1000" fill="hold"/>
                                        <p:tgtEl>
                                          <p:spTgt spid="52">
                                            <p:txEl>
                                              <p:pRg st="3" end="3"/>
                                            </p:txEl>
                                          </p:spTgt>
                                        </p:tgtEl>
                                        <p:attrNameLst>
                                          <p:attrName>ppt_y</p:attrName>
                                        </p:attrNameLst>
                                      </p:cBhvr>
                                      <p:tavLst>
                                        <p:tav tm="0">
                                          <p:val>
                                            <p:strVal val="#ppt_y+.1"/>
                                          </p:val>
                                        </p:tav>
                                        <p:tav tm="100000">
                                          <p:val>
                                            <p:strVal val="#ppt_y"/>
                                          </p:val>
                                        </p:tav>
                                      </p:tavLst>
                                    </p:anim>
                                  </p:childTnLst>
                                </p:cTn>
                              </p:par>
                            </p:childTnLst>
                          </p:cTn>
                        </p:par>
                        <p:par>
                          <p:cTn id="144" fill="hold">
                            <p:stCondLst>
                              <p:cond delay="21100"/>
                            </p:stCondLst>
                            <p:childTnLst>
                              <p:par>
                                <p:cTn id="145" presetID="42" presetClass="entr" presetSubtype="0" fill="hold" grpId="0" nodeType="afterEffect">
                                  <p:stCondLst>
                                    <p:cond delay="0"/>
                                  </p:stCondLst>
                                  <p:childTnLst>
                                    <p:set>
                                      <p:cBhvr>
                                        <p:cTn id="146" dur="1" fill="hold">
                                          <p:stCondLst>
                                            <p:cond delay="0"/>
                                          </p:stCondLst>
                                        </p:cTn>
                                        <p:tgtEl>
                                          <p:spTgt spid="52">
                                            <p:txEl>
                                              <p:pRg st="5" end="5"/>
                                            </p:txEl>
                                          </p:spTgt>
                                        </p:tgtEl>
                                        <p:attrNameLst>
                                          <p:attrName>style.visibility</p:attrName>
                                        </p:attrNameLst>
                                      </p:cBhvr>
                                      <p:to>
                                        <p:strVal val="visible"/>
                                      </p:to>
                                    </p:set>
                                    <p:animEffect transition="in" filter="fade">
                                      <p:cBhvr>
                                        <p:cTn id="147" dur="1000"/>
                                        <p:tgtEl>
                                          <p:spTgt spid="52">
                                            <p:txEl>
                                              <p:pRg st="5" end="5"/>
                                            </p:txEl>
                                          </p:spTgt>
                                        </p:tgtEl>
                                      </p:cBhvr>
                                    </p:animEffect>
                                    <p:anim calcmode="lin" valueType="num">
                                      <p:cBhvr>
                                        <p:cTn id="148" dur="1000" fill="hold"/>
                                        <p:tgtEl>
                                          <p:spTgt spid="52">
                                            <p:txEl>
                                              <p:pRg st="5" end="5"/>
                                            </p:txEl>
                                          </p:spTgt>
                                        </p:tgtEl>
                                        <p:attrNameLst>
                                          <p:attrName>ppt_x</p:attrName>
                                        </p:attrNameLst>
                                      </p:cBhvr>
                                      <p:tavLst>
                                        <p:tav tm="0">
                                          <p:val>
                                            <p:strVal val="#ppt_x"/>
                                          </p:val>
                                        </p:tav>
                                        <p:tav tm="100000">
                                          <p:val>
                                            <p:strVal val="#ppt_x"/>
                                          </p:val>
                                        </p:tav>
                                      </p:tavLst>
                                    </p:anim>
                                    <p:anim calcmode="lin" valueType="num">
                                      <p:cBhvr>
                                        <p:cTn id="149" dur="1000" fill="hold"/>
                                        <p:tgtEl>
                                          <p:spTgt spid="52">
                                            <p:txEl>
                                              <p:pRg st="5" end="5"/>
                                            </p:txEl>
                                          </p:spTgt>
                                        </p:tgtEl>
                                        <p:attrNameLst>
                                          <p:attrName>ppt_y</p:attrName>
                                        </p:attrNameLst>
                                      </p:cBhvr>
                                      <p:tavLst>
                                        <p:tav tm="0">
                                          <p:val>
                                            <p:strVal val="#ppt_y+.1"/>
                                          </p:val>
                                        </p:tav>
                                        <p:tav tm="100000">
                                          <p:val>
                                            <p:strVal val="#ppt_y"/>
                                          </p:val>
                                        </p:tav>
                                      </p:tavLst>
                                    </p:anim>
                                  </p:childTnLst>
                                </p:cTn>
                              </p:par>
                            </p:childTnLst>
                          </p:cTn>
                        </p:par>
                        <p:par>
                          <p:cTn id="150" fill="hold">
                            <p:stCondLst>
                              <p:cond delay="22100"/>
                            </p:stCondLst>
                            <p:childTnLst>
                              <p:par>
                                <p:cTn id="151" presetID="42" presetClass="entr" presetSubtype="0" fill="hold" grpId="0" nodeType="afterEffect">
                                  <p:stCondLst>
                                    <p:cond delay="0"/>
                                  </p:stCondLst>
                                  <p:childTnLst>
                                    <p:set>
                                      <p:cBhvr>
                                        <p:cTn id="152" dur="1" fill="hold">
                                          <p:stCondLst>
                                            <p:cond delay="0"/>
                                          </p:stCondLst>
                                        </p:cTn>
                                        <p:tgtEl>
                                          <p:spTgt spid="52">
                                            <p:txEl>
                                              <p:pRg st="6" end="6"/>
                                            </p:txEl>
                                          </p:spTgt>
                                        </p:tgtEl>
                                        <p:attrNameLst>
                                          <p:attrName>style.visibility</p:attrName>
                                        </p:attrNameLst>
                                      </p:cBhvr>
                                      <p:to>
                                        <p:strVal val="visible"/>
                                      </p:to>
                                    </p:set>
                                    <p:animEffect transition="in" filter="fade">
                                      <p:cBhvr>
                                        <p:cTn id="153" dur="1000"/>
                                        <p:tgtEl>
                                          <p:spTgt spid="52">
                                            <p:txEl>
                                              <p:pRg st="6" end="6"/>
                                            </p:txEl>
                                          </p:spTgt>
                                        </p:tgtEl>
                                      </p:cBhvr>
                                    </p:animEffect>
                                    <p:anim calcmode="lin" valueType="num">
                                      <p:cBhvr>
                                        <p:cTn id="154" dur="1000" fill="hold"/>
                                        <p:tgtEl>
                                          <p:spTgt spid="52">
                                            <p:txEl>
                                              <p:pRg st="6" end="6"/>
                                            </p:txEl>
                                          </p:spTgt>
                                        </p:tgtEl>
                                        <p:attrNameLst>
                                          <p:attrName>ppt_x</p:attrName>
                                        </p:attrNameLst>
                                      </p:cBhvr>
                                      <p:tavLst>
                                        <p:tav tm="0">
                                          <p:val>
                                            <p:strVal val="#ppt_x"/>
                                          </p:val>
                                        </p:tav>
                                        <p:tav tm="100000">
                                          <p:val>
                                            <p:strVal val="#ppt_x"/>
                                          </p:val>
                                        </p:tav>
                                      </p:tavLst>
                                    </p:anim>
                                    <p:anim calcmode="lin" valueType="num">
                                      <p:cBhvr>
                                        <p:cTn id="155" dur="1000" fill="hold"/>
                                        <p:tgtEl>
                                          <p:spTgt spid="52">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7" grpId="0" animBg="1"/>
      <p:bldP spid="29" grpId="0" build="p"/>
      <p:bldP spid="32" grpId="0" animBg="1"/>
      <p:bldP spid="34" grpId="0" build="p"/>
      <p:bldP spid="41" grpId="0" animBg="1"/>
      <p:bldP spid="43" grpId="0" build="p"/>
      <p:bldP spid="50" grpId="0" animBg="1"/>
      <p:bldP spid="52"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822960"/>
          </a:xfrm>
          <a:prstGeom prst="rect">
            <a:avLst/>
          </a:prstGeom>
          <a:noFill/>
        </p:spPr>
        <p:txBody>
          <a:bodyPr wrap="square" rtlCol="0">
            <a:spAutoFit/>
          </a:bodyPr>
          <a:lstStyle/>
          <a:p>
            <a:pPr algn="ctr"/>
            <a:r>
              <a:rPr lang="en-US" sz="4400" dirty="0">
                <a:solidFill>
                  <a:schemeClr val="bg1"/>
                </a:solidFill>
                <a:latin typeface="Candara" panose="020E0502030303020204" pitchFamily="34"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F7467"/>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F7467"/>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Developer</a:t>
            </a:r>
          </a:p>
        </p:txBody>
      </p:sp>
      <p:cxnSp>
        <p:nvCxnSpPr>
          <p:cNvPr id="43" name="Straight Connector 42"/>
          <p:cNvCxnSpPr/>
          <p:nvPr/>
        </p:nvCxnSpPr>
        <p:spPr>
          <a:xfrm>
            <a:off x="846667" y="4841072"/>
            <a:ext cx="2438400" cy="2117"/>
          </a:xfrm>
          <a:prstGeom prst="line">
            <a:avLst/>
          </a:prstGeom>
          <a:ln w="19050">
            <a:solidFill>
              <a:srgbClr val="FF7467"/>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4CC8EC"/>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4CC8EC"/>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CEO</a:t>
            </a:r>
          </a:p>
        </p:txBody>
      </p:sp>
      <p:cxnSp>
        <p:nvCxnSpPr>
          <p:cNvPr id="53" name="Straight Connector 52"/>
          <p:cNvCxnSpPr/>
          <p:nvPr/>
        </p:nvCxnSpPr>
        <p:spPr>
          <a:xfrm>
            <a:off x="3629867" y="4831805"/>
            <a:ext cx="2438400" cy="2117"/>
          </a:xfrm>
          <a:prstGeom prst="line">
            <a:avLst/>
          </a:prstGeom>
          <a:ln w="19050">
            <a:solidFill>
              <a:srgbClr val="4CC8EC"/>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F4C956"/>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4C956"/>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CFO</a:t>
            </a:r>
          </a:p>
        </p:txBody>
      </p:sp>
      <p:cxnSp>
        <p:nvCxnSpPr>
          <p:cNvPr id="63" name="Straight Connector 62"/>
          <p:cNvCxnSpPr/>
          <p:nvPr/>
        </p:nvCxnSpPr>
        <p:spPr>
          <a:xfrm>
            <a:off x="6363030" y="4824841"/>
            <a:ext cx="2438400" cy="2117"/>
          </a:xfrm>
          <a:prstGeom prst="line">
            <a:avLst/>
          </a:prstGeom>
          <a:ln w="19050">
            <a:solidFill>
              <a:srgbClr val="F4C956"/>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57CCC6"/>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7CCC6"/>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1">
                    <a:lumMod val="75000"/>
                  </a:schemeClr>
                </a:solidFill>
              </a:rPr>
              <a:t>Customer Service</a:t>
            </a:r>
          </a:p>
        </p:txBody>
      </p:sp>
      <p:cxnSp>
        <p:nvCxnSpPr>
          <p:cNvPr id="73" name="Straight Connector 72"/>
          <p:cNvCxnSpPr/>
          <p:nvPr/>
        </p:nvCxnSpPr>
        <p:spPr>
          <a:xfrm>
            <a:off x="9118101" y="4817877"/>
            <a:ext cx="2438400" cy="2117"/>
          </a:xfrm>
          <a:prstGeom prst="line">
            <a:avLst/>
          </a:prstGeom>
          <a:ln w="19050">
            <a:solidFill>
              <a:srgbClr val="57CCC6"/>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819588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1600" dirty="0">
                <a:solidFill>
                  <a:schemeClr val="bg1">
                    <a:lumMod val="9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6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grpSp>
        <p:nvGrpSpPr>
          <p:cNvPr id="20" name="Group 19">
            <a:extLst>
              <a:ext uri="{FF2B5EF4-FFF2-40B4-BE49-F238E27FC236}">
                <a16:creationId xmlns:a16="http://schemas.microsoft.com/office/drawing/2014/main" id="{A23B617F-5A55-4F2A-B5F1-1AD0796B7719}"/>
              </a:ext>
            </a:extLst>
          </p:cNvPr>
          <p:cNvGrpSpPr/>
          <p:nvPr/>
        </p:nvGrpSpPr>
        <p:grpSpPr>
          <a:xfrm>
            <a:off x="914400" y="1950377"/>
            <a:ext cx="3581400" cy="914400"/>
            <a:chOff x="914400" y="1950377"/>
            <a:chExt cx="3581400" cy="914400"/>
          </a:xfrm>
        </p:grpSpPr>
        <p:sp>
          <p:nvSpPr>
            <p:cNvPr id="10" name="Freeform: Shape 9">
              <a:extLst>
                <a:ext uri="{FF2B5EF4-FFF2-40B4-BE49-F238E27FC236}">
                  <a16:creationId xmlns:a16="http://schemas.microsoft.com/office/drawing/2014/main" id="{AB53550B-E78E-4784-8CF1-64A759E1BF11}"/>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FF7467"/>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a:extLst>
                <a:ext uri="{FF2B5EF4-FFF2-40B4-BE49-F238E27FC236}">
                  <a16:creationId xmlns:a16="http://schemas.microsoft.com/office/drawing/2014/main" id="{26AD2CDA-2FB8-451D-BDCF-CB23FBD66993}"/>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01</a:t>
              </a:r>
            </a:p>
          </p:txBody>
        </p:sp>
        <p:sp>
          <p:nvSpPr>
            <p:cNvPr id="19" name="TextBox 18">
              <a:extLst>
                <a:ext uri="{FF2B5EF4-FFF2-40B4-BE49-F238E27FC236}">
                  <a16:creationId xmlns:a16="http://schemas.microsoft.com/office/drawing/2014/main" id="{42A66E23-E8BF-4C5A-BD66-B2B892FCA9F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7" name="Group 86">
            <a:extLst>
              <a:ext uri="{FF2B5EF4-FFF2-40B4-BE49-F238E27FC236}">
                <a16:creationId xmlns:a16="http://schemas.microsoft.com/office/drawing/2014/main" id="{37D44CF0-CEE8-464A-836A-5DAD1FBD301C}"/>
              </a:ext>
            </a:extLst>
          </p:cNvPr>
          <p:cNvGrpSpPr/>
          <p:nvPr/>
        </p:nvGrpSpPr>
        <p:grpSpPr>
          <a:xfrm>
            <a:off x="1828800" y="1904657"/>
            <a:ext cx="3733800" cy="1006183"/>
            <a:chOff x="1828800" y="1904657"/>
            <a:chExt cx="3733800" cy="1006183"/>
          </a:xfrm>
          <a:effectLst>
            <a:outerShdw blurRad="63500" sx="101000" sy="101000" algn="ctr" rotWithShape="0">
              <a:prstClr val="black">
                <a:alpha val="40000"/>
              </a:prstClr>
            </a:outerShdw>
          </a:effectLst>
        </p:grpSpPr>
        <p:sp>
          <p:nvSpPr>
            <p:cNvPr id="12" name="Freeform: Shape 11">
              <a:extLst>
                <a:ext uri="{FF2B5EF4-FFF2-40B4-BE49-F238E27FC236}">
                  <a16:creationId xmlns:a16="http://schemas.microsoft.com/office/drawing/2014/main" id="{0835DFC4-594B-4CBF-AEED-25A56CF8A789}"/>
                </a:ext>
              </a:extLst>
            </p:cNvPr>
            <p:cNvSpPr/>
            <p:nvPr/>
          </p:nvSpPr>
          <p:spPr>
            <a:xfrm>
              <a:off x="4572000"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8E62F57-3388-471D-8D13-313D431BCB06}"/>
                </a:ext>
              </a:extLst>
            </p:cNvPr>
            <p:cNvSpPr/>
            <p:nvPr/>
          </p:nvSpPr>
          <p:spPr>
            <a:xfrm>
              <a:off x="1828800"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1" name="TextBox 20">
            <a:extLst>
              <a:ext uri="{FF2B5EF4-FFF2-40B4-BE49-F238E27FC236}">
                <a16:creationId xmlns:a16="http://schemas.microsoft.com/office/drawing/2014/main" id="{8CC3CC4C-FAB5-43F8-942E-1C858126B128}"/>
              </a:ext>
            </a:extLst>
          </p:cNvPr>
          <p:cNvSpPr txBox="1"/>
          <p:nvPr/>
        </p:nvSpPr>
        <p:spPr>
          <a:xfrm>
            <a:off x="1828800" y="2298040"/>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52" name="Group 51">
            <a:extLst>
              <a:ext uri="{FF2B5EF4-FFF2-40B4-BE49-F238E27FC236}">
                <a16:creationId xmlns:a16="http://schemas.microsoft.com/office/drawing/2014/main" id="{009BE9DE-AAB3-45F8-A5DE-C0041D9A1C89}"/>
              </a:ext>
            </a:extLst>
          </p:cNvPr>
          <p:cNvGrpSpPr/>
          <p:nvPr/>
        </p:nvGrpSpPr>
        <p:grpSpPr>
          <a:xfrm>
            <a:off x="6642149" y="1950377"/>
            <a:ext cx="3581400" cy="914400"/>
            <a:chOff x="914400" y="1950377"/>
            <a:chExt cx="3581400" cy="914400"/>
          </a:xfrm>
        </p:grpSpPr>
        <p:sp>
          <p:nvSpPr>
            <p:cNvPr id="53" name="Freeform: Shape 52">
              <a:extLst>
                <a:ext uri="{FF2B5EF4-FFF2-40B4-BE49-F238E27FC236}">
                  <a16:creationId xmlns:a16="http://schemas.microsoft.com/office/drawing/2014/main" id="{19E79036-4F85-4CF5-AAA2-A7C4890C7645}"/>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4CC8EC"/>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9C19C887-23BC-44BC-8EC8-E281ED214BD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02</a:t>
              </a:r>
            </a:p>
          </p:txBody>
        </p:sp>
        <p:sp>
          <p:nvSpPr>
            <p:cNvPr id="55" name="TextBox 54">
              <a:extLst>
                <a:ext uri="{FF2B5EF4-FFF2-40B4-BE49-F238E27FC236}">
                  <a16:creationId xmlns:a16="http://schemas.microsoft.com/office/drawing/2014/main" id="{7F30E78B-9679-4E71-B79F-3ED0BEFC166C}"/>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0" name="Group 89">
            <a:extLst>
              <a:ext uri="{FF2B5EF4-FFF2-40B4-BE49-F238E27FC236}">
                <a16:creationId xmlns:a16="http://schemas.microsoft.com/office/drawing/2014/main" id="{3F34733C-A581-496B-895F-6089D3846186}"/>
              </a:ext>
            </a:extLst>
          </p:cNvPr>
          <p:cNvGrpSpPr/>
          <p:nvPr/>
        </p:nvGrpSpPr>
        <p:grpSpPr>
          <a:xfrm>
            <a:off x="7556549" y="1904657"/>
            <a:ext cx="3733800" cy="1006183"/>
            <a:chOff x="7556549" y="1904657"/>
            <a:chExt cx="3733800" cy="1006183"/>
          </a:xfrm>
          <a:effectLst>
            <a:outerShdw blurRad="63500" sx="101000" sy="101000" algn="ctr" rotWithShape="0">
              <a:prstClr val="black">
                <a:alpha val="40000"/>
              </a:prstClr>
            </a:outerShdw>
          </a:effectLst>
        </p:grpSpPr>
        <p:sp>
          <p:nvSpPr>
            <p:cNvPr id="57" name="Freeform: Shape 56">
              <a:extLst>
                <a:ext uri="{FF2B5EF4-FFF2-40B4-BE49-F238E27FC236}">
                  <a16:creationId xmlns:a16="http://schemas.microsoft.com/office/drawing/2014/main" id="{31AA6F34-18DF-4EB4-893A-93453CDECC79}"/>
                </a:ext>
              </a:extLst>
            </p:cNvPr>
            <p:cNvSpPr/>
            <p:nvPr/>
          </p:nvSpPr>
          <p:spPr>
            <a:xfrm>
              <a:off x="10299749" y="1905000"/>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34CE8DFF-E3E8-4CBD-86FE-4362F9F3A3B5}"/>
                </a:ext>
              </a:extLst>
            </p:cNvPr>
            <p:cNvSpPr/>
            <p:nvPr/>
          </p:nvSpPr>
          <p:spPr>
            <a:xfrm>
              <a:off x="7556549" y="1904657"/>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8" name="TextBox 57">
            <a:extLst>
              <a:ext uri="{FF2B5EF4-FFF2-40B4-BE49-F238E27FC236}">
                <a16:creationId xmlns:a16="http://schemas.microsoft.com/office/drawing/2014/main" id="{9C266EAF-3038-4359-A680-57BEA1DE30F2}"/>
              </a:ext>
            </a:extLst>
          </p:cNvPr>
          <p:cNvSpPr txBox="1"/>
          <p:nvPr/>
        </p:nvSpPr>
        <p:spPr>
          <a:xfrm>
            <a:off x="7556549" y="2298040"/>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59" name="Group 58">
            <a:extLst>
              <a:ext uri="{FF2B5EF4-FFF2-40B4-BE49-F238E27FC236}">
                <a16:creationId xmlns:a16="http://schemas.microsoft.com/office/drawing/2014/main" id="{2C38FDA6-DFFF-4948-B107-E0CE27BD770F}"/>
              </a:ext>
            </a:extLst>
          </p:cNvPr>
          <p:cNvGrpSpPr/>
          <p:nvPr/>
        </p:nvGrpSpPr>
        <p:grpSpPr>
          <a:xfrm>
            <a:off x="913886" y="3290389"/>
            <a:ext cx="3581400" cy="914400"/>
            <a:chOff x="914400" y="1950377"/>
            <a:chExt cx="3581400" cy="914400"/>
          </a:xfrm>
        </p:grpSpPr>
        <p:sp>
          <p:nvSpPr>
            <p:cNvPr id="60" name="Freeform: Shape 59">
              <a:extLst>
                <a:ext uri="{FF2B5EF4-FFF2-40B4-BE49-F238E27FC236}">
                  <a16:creationId xmlns:a16="http://schemas.microsoft.com/office/drawing/2014/main" id="{AB15A6A5-6A66-40DC-81F0-043A905F25EE}"/>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F4C956"/>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6FA1FE7E-2169-4E59-BDF4-717FD81F164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03</a:t>
              </a:r>
            </a:p>
          </p:txBody>
        </p:sp>
        <p:sp>
          <p:nvSpPr>
            <p:cNvPr id="62" name="TextBox 61">
              <a:extLst>
                <a:ext uri="{FF2B5EF4-FFF2-40B4-BE49-F238E27FC236}">
                  <a16:creationId xmlns:a16="http://schemas.microsoft.com/office/drawing/2014/main" id="{5237848E-10C4-42DF-B2EB-B367204606E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8" name="Group 87">
            <a:extLst>
              <a:ext uri="{FF2B5EF4-FFF2-40B4-BE49-F238E27FC236}">
                <a16:creationId xmlns:a16="http://schemas.microsoft.com/office/drawing/2014/main" id="{1ACA4587-EB81-4B6C-A20D-9D83ABF1D678}"/>
              </a:ext>
            </a:extLst>
          </p:cNvPr>
          <p:cNvGrpSpPr/>
          <p:nvPr/>
        </p:nvGrpSpPr>
        <p:grpSpPr>
          <a:xfrm>
            <a:off x="1828286" y="3244669"/>
            <a:ext cx="3733800" cy="1006183"/>
            <a:chOff x="1828286" y="3244669"/>
            <a:chExt cx="3733800" cy="1006183"/>
          </a:xfrm>
          <a:effectLst>
            <a:outerShdw blurRad="63500" sx="101000" sy="101000" algn="ctr" rotWithShape="0">
              <a:prstClr val="black">
                <a:alpha val="40000"/>
              </a:prstClr>
            </a:outerShdw>
          </a:effectLst>
        </p:grpSpPr>
        <p:sp>
          <p:nvSpPr>
            <p:cNvPr id="64" name="Freeform: Shape 63">
              <a:extLst>
                <a:ext uri="{FF2B5EF4-FFF2-40B4-BE49-F238E27FC236}">
                  <a16:creationId xmlns:a16="http://schemas.microsoft.com/office/drawing/2014/main" id="{731A0BD4-F99B-483B-ABD4-046C0009C02D}"/>
                </a:ext>
              </a:extLst>
            </p:cNvPr>
            <p:cNvSpPr/>
            <p:nvPr/>
          </p:nvSpPr>
          <p:spPr>
            <a:xfrm>
              <a:off x="4571486" y="3245012"/>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Shape 62">
              <a:extLst>
                <a:ext uri="{FF2B5EF4-FFF2-40B4-BE49-F238E27FC236}">
                  <a16:creationId xmlns:a16="http://schemas.microsoft.com/office/drawing/2014/main" id="{17D1F6C6-1F3B-4B89-B1A6-B47A1C3596C3}"/>
                </a:ext>
              </a:extLst>
            </p:cNvPr>
            <p:cNvSpPr/>
            <p:nvPr/>
          </p:nvSpPr>
          <p:spPr>
            <a:xfrm>
              <a:off x="1828286" y="3244669"/>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5" name="TextBox 64">
            <a:extLst>
              <a:ext uri="{FF2B5EF4-FFF2-40B4-BE49-F238E27FC236}">
                <a16:creationId xmlns:a16="http://schemas.microsoft.com/office/drawing/2014/main" id="{9865261E-B8B3-407A-A13E-6B1205D04EF7}"/>
              </a:ext>
            </a:extLst>
          </p:cNvPr>
          <p:cNvSpPr txBox="1"/>
          <p:nvPr/>
        </p:nvSpPr>
        <p:spPr>
          <a:xfrm>
            <a:off x="1828286" y="3638052"/>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66" name="Group 65">
            <a:extLst>
              <a:ext uri="{FF2B5EF4-FFF2-40B4-BE49-F238E27FC236}">
                <a16:creationId xmlns:a16="http://schemas.microsoft.com/office/drawing/2014/main" id="{895F4CF8-2388-46A7-A56C-41CA9AED8D2A}"/>
              </a:ext>
            </a:extLst>
          </p:cNvPr>
          <p:cNvGrpSpPr/>
          <p:nvPr/>
        </p:nvGrpSpPr>
        <p:grpSpPr>
          <a:xfrm>
            <a:off x="913372" y="4616823"/>
            <a:ext cx="3581400" cy="914400"/>
            <a:chOff x="914400" y="1950377"/>
            <a:chExt cx="3581400" cy="914400"/>
          </a:xfrm>
        </p:grpSpPr>
        <p:sp>
          <p:nvSpPr>
            <p:cNvPr id="67" name="Freeform: Shape 66">
              <a:extLst>
                <a:ext uri="{FF2B5EF4-FFF2-40B4-BE49-F238E27FC236}">
                  <a16:creationId xmlns:a16="http://schemas.microsoft.com/office/drawing/2014/main" id="{0ACA219D-C579-4476-9026-D465E3133E1C}"/>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FF9285"/>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8" name="TextBox 67">
              <a:extLst>
                <a:ext uri="{FF2B5EF4-FFF2-40B4-BE49-F238E27FC236}">
                  <a16:creationId xmlns:a16="http://schemas.microsoft.com/office/drawing/2014/main" id="{9873F1BF-6D61-48C4-B582-BA02D921BA1E}"/>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05</a:t>
              </a:r>
            </a:p>
          </p:txBody>
        </p:sp>
        <p:sp>
          <p:nvSpPr>
            <p:cNvPr id="69" name="TextBox 68">
              <a:extLst>
                <a:ext uri="{FF2B5EF4-FFF2-40B4-BE49-F238E27FC236}">
                  <a16:creationId xmlns:a16="http://schemas.microsoft.com/office/drawing/2014/main" id="{77E4AD8F-E2A6-470E-9430-C481C83E3E44}"/>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89" name="Group 88">
            <a:extLst>
              <a:ext uri="{FF2B5EF4-FFF2-40B4-BE49-F238E27FC236}">
                <a16:creationId xmlns:a16="http://schemas.microsoft.com/office/drawing/2014/main" id="{C9960360-A999-40D0-A359-02C2BDA45290}"/>
              </a:ext>
            </a:extLst>
          </p:cNvPr>
          <p:cNvGrpSpPr/>
          <p:nvPr/>
        </p:nvGrpSpPr>
        <p:grpSpPr>
          <a:xfrm>
            <a:off x="1827772" y="4571103"/>
            <a:ext cx="3733800" cy="1006183"/>
            <a:chOff x="1827772" y="4571103"/>
            <a:chExt cx="3733800" cy="1006183"/>
          </a:xfrm>
          <a:effectLst>
            <a:outerShdw blurRad="63500" sx="101000" sy="101000" algn="ctr" rotWithShape="0">
              <a:prstClr val="black">
                <a:alpha val="40000"/>
              </a:prstClr>
            </a:outerShdw>
          </a:effectLst>
        </p:grpSpPr>
        <p:sp>
          <p:nvSpPr>
            <p:cNvPr id="71" name="Freeform: Shape 70">
              <a:extLst>
                <a:ext uri="{FF2B5EF4-FFF2-40B4-BE49-F238E27FC236}">
                  <a16:creationId xmlns:a16="http://schemas.microsoft.com/office/drawing/2014/main" id="{21AB14AF-F376-4AC7-8764-596020C444F5}"/>
                </a:ext>
              </a:extLst>
            </p:cNvPr>
            <p:cNvSpPr/>
            <p:nvPr/>
          </p:nvSpPr>
          <p:spPr>
            <a:xfrm>
              <a:off x="4570972" y="4571446"/>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355F9EC8-41EE-4A1F-B112-0447CF877009}"/>
                </a:ext>
              </a:extLst>
            </p:cNvPr>
            <p:cNvSpPr/>
            <p:nvPr/>
          </p:nvSpPr>
          <p:spPr>
            <a:xfrm>
              <a:off x="1827772" y="4571103"/>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2" name="TextBox 71">
            <a:extLst>
              <a:ext uri="{FF2B5EF4-FFF2-40B4-BE49-F238E27FC236}">
                <a16:creationId xmlns:a16="http://schemas.microsoft.com/office/drawing/2014/main" id="{45CF4F4E-C0C2-4BF4-A70B-B0C02FD1847A}"/>
              </a:ext>
            </a:extLst>
          </p:cNvPr>
          <p:cNvSpPr txBox="1"/>
          <p:nvPr/>
        </p:nvSpPr>
        <p:spPr>
          <a:xfrm>
            <a:off x="1827772" y="4964486"/>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73" name="Group 72">
            <a:extLst>
              <a:ext uri="{FF2B5EF4-FFF2-40B4-BE49-F238E27FC236}">
                <a16:creationId xmlns:a16="http://schemas.microsoft.com/office/drawing/2014/main" id="{6ADF105A-D213-46EF-81D0-D9C5F5052B1A}"/>
              </a:ext>
            </a:extLst>
          </p:cNvPr>
          <p:cNvGrpSpPr/>
          <p:nvPr/>
        </p:nvGrpSpPr>
        <p:grpSpPr>
          <a:xfrm>
            <a:off x="6646181" y="3286830"/>
            <a:ext cx="3581400" cy="914400"/>
            <a:chOff x="914400" y="1950377"/>
            <a:chExt cx="3581400" cy="914400"/>
          </a:xfrm>
        </p:grpSpPr>
        <p:sp>
          <p:nvSpPr>
            <p:cNvPr id="74" name="Freeform: Shape 73">
              <a:extLst>
                <a:ext uri="{FF2B5EF4-FFF2-40B4-BE49-F238E27FC236}">
                  <a16:creationId xmlns:a16="http://schemas.microsoft.com/office/drawing/2014/main" id="{89857B5A-E515-4093-A3FB-4D130B414006}"/>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57CCC6"/>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TextBox 74">
              <a:extLst>
                <a:ext uri="{FF2B5EF4-FFF2-40B4-BE49-F238E27FC236}">
                  <a16:creationId xmlns:a16="http://schemas.microsoft.com/office/drawing/2014/main" id="{6FA422D7-0078-4FE9-960B-96DE425DCEC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04</a:t>
              </a:r>
            </a:p>
          </p:txBody>
        </p:sp>
        <p:sp>
          <p:nvSpPr>
            <p:cNvPr id="76" name="TextBox 75">
              <a:extLst>
                <a:ext uri="{FF2B5EF4-FFF2-40B4-BE49-F238E27FC236}">
                  <a16:creationId xmlns:a16="http://schemas.microsoft.com/office/drawing/2014/main" id="{9D81EB1A-B771-473A-92FE-963E19F9832E}"/>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1" name="Group 90">
            <a:extLst>
              <a:ext uri="{FF2B5EF4-FFF2-40B4-BE49-F238E27FC236}">
                <a16:creationId xmlns:a16="http://schemas.microsoft.com/office/drawing/2014/main" id="{D9B22D4A-5DA2-4698-83DE-530AEAA37DB2}"/>
              </a:ext>
            </a:extLst>
          </p:cNvPr>
          <p:cNvGrpSpPr/>
          <p:nvPr/>
        </p:nvGrpSpPr>
        <p:grpSpPr>
          <a:xfrm>
            <a:off x="7560581" y="3241110"/>
            <a:ext cx="3733800" cy="1006183"/>
            <a:chOff x="7560581" y="3241110"/>
            <a:chExt cx="3733800" cy="1006183"/>
          </a:xfrm>
          <a:effectLst>
            <a:outerShdw blurRad="63500" sx="101000" sy="101000" algn="ctr" rotWithShape="0">
              <a:prstClr val="black">
                <a:alpha val="40000"/>
              </a:prstClr>
            </a:outerShdw>
          </a:effectLst>
        </p:grpSpPr>
        <p:sp>
          <p:nvSpPr>
            <p:cNvPr id="78" name="Freeform: Shape 77">
              <a:extLst>
                <a:ext uri="{FF2B5EF4-FFF2-40B4-BE49-F238E27FC236}">
                  <a16:creationId xmlns:a16="http://schemas.microsoft.com/office/drawing/2014/main" id="{7C5C9626-E5E2-41ED-8E7D-81A01FC09636}"/>
                </a:ext>
              </a:extLst>
            </p:cNvPr>
            <p:cNvSpPr/>
            <p:nvPr/>
          </p:nvSpPr>
          <p:spPr>
            <a:xfrm>
              <a:off x="10303781" y="324145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739B4604-5433-4547-A684-E9B26ABEA4A3}"/>
                </a:ext>
              </a:extLst>
            </p:cNvPr>
            <p:cNvSpPr/>
            <p:nvPr/>
          </p:nvSpPr>
          <p:spPr>
            <a:xfrm>
              <a:off x="7560581" y="324111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9" name="TextBox 78">
            <a:extLst>
              <a:ext uri="{FF2B5EF4-FFF2-40B4-BE49-F238E27FC236}">
                <a16:creationId xmlns:a16="http://schemas.microsoft.com/office/drawing/2014/main" id="{26E68383-AB27-46CB-831E-028162062DC6}"/>
              </a:ext>
            </a:extLst>
          </p:cNvPr>
          <p:cNvSpPr txBox="1"/>
          <p:nvPr/>
        </p:nvSpPr>
        <p:spPr>
          <a:xfrm>
            <a:off x="7560581" y="3634493"/>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80" name="Group 79">
            <a:extLst>
              <a:ext uri="{FF2B5EF4-FFF2-40B4-BE49-F238E27FC236}">
                <a16:creationId xmlns:a16="http://schemas.microsoft.com/office/drawing/2014/main" id="{FC117B92-80AD-4AC1-B9F3-F0DEF1CC0AAB}"/>
              </a:ext>
            </a:extLst>
          </p:cNvPr>
          <p:cNvGrpSpPr/>
          <p:nvPr/>
        </p:nvGrpSpPr>
        <p:grpSpPr>
          <a:xfrm>
            <a:off x="6646181" y="4610860"/>
            <a:ext cx="3581400" cy="914400"/>
            <a:chOff x="914400" y="1950377"/>
            <a:chExt cx="3581400" cy="914400"/>
          </a:xfrm>
        </p:grpSpPr>
        <p:sp>
          <p:nvSpPr>
            <p:cNvPr id="81" name="Freeform: Shape 80">
              <a:extLst>
                <a:ext uri="{FF2B5EF4-FFF2-40B4-BE49-F238E27FC236}">
                  <a16:creationId xmlns:a16="http://schemas.microsoft.com/office/drawing/2014/main" id="{E0B65CC1-23F5-48DA-A26E-D3EFFBB58954}"/>
                </a:ext>
              </a:extLst>
            </p:cNvPr>
            <p:cNvSpPr/>
            <p:nvPr/>
          </p:nvSpPr>
          <p:spPr>
            <a:xfrm>
              <a:off x="914400" y="1950377"/>
              <a:ext cx="3581400" cy="914400"/>
            </a:xfrm>
            <a:custGeom>
              <a:avLst/>
              <a:gdLst>
                <a:gd name="connsiteX0" fmla="*/ 245500 w 3581400"/>
                <a:gd name="connsiteY0" fmla="*/ 0 h 914400"/>
                <a:gd name="connsiteX1" fmla="*/ 381000 w 3581400"/>
                <a:gd name="connsiteY1" fmla="*/ 0 h 914400"/>
                <a:gd name="connsiteX2" fmla="*/ 592700 w 3581400"/>
                <a:gd name="connsiteY2" fmla="*/ 0 h 914400"/>
                <a:gd name="connsiteX3" fmla="*/ 3581400 w 3581400"/>
                <a:gd name="connsiteY3" fmla="*/ 0 h 914400"/>
                <a:gd name="connsiteX4" fmla="*/ 3581400 w 3581400"/>
                <a:gd name="connsiteY4" fmla="*/ 914400 h 914400"/>
                <a:gd name="connsiteX5" fmla="*/ 592700 w 3581400"/>
                <a:gd name="connsiteY5" fmla="*/ 914400 h 914400"/>
                <a:gd name="connsiteX6" fmla="*/ 381000 w 3581400"/>
                <a:gd name="connsiteY6" fmla="*/ 914400 h 914400"/>
                <a:gd name="connsiteX7" fmla="*/ 245500 w 3581400"/>
                <a:gd name="connsiteY7" fmla="*/ 914400 h 914400"/>
                <a:gd name="connsiteX8" fmla="*/ 0 w 3581400"/>
                <a:gd name="connsiteY8" fmla="*/ 668900 h 914400"/>
                <a:gd name="connsiteX9" fmla="*/ 0 w 3581400"/>
                <a:gd name="connsiteY9" fmla="*/ 2455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81400" h="914400">
                  <a:moveTo>
                    <a:pt x="245500" y="0"/>
                  </a:moveTo>
                  <a:lnTo>
                    <a:pt x="381000" y="0"/>
                  </a:lnTo>
                  <a:lnTo>
                    <a:pt x="592700" y="0"/>
                  </a:lnTo>
                  <a:lnTo>
                    <a:pt x="3581400" y="0"/>
                  </a:lnTo>
                  <a:lnTo>
                    <a:pt x="3581400" y="914400"/>
                  </a:lnTo>
                  <a:lnTo>
                    <a:pt x="592700" y="914400"/>
                  </a:lnTo>
                  <a:lnTo>
                    <a:pt x="381000" y="914400"/>
                  </a:lnTo>
                  <a:lnTo>
                    <a:pt x="245500" y="914400"/>
                  </a:lnTo>
                  <a:lnTo>
                    <a:pt x="0" y="668900"/>
                  </a:lnTo>
                  <a:lnTo>
                    <a:pt x="0" y="245500"/>
                  </a:lnTo>
                  <a:close/>
                </a:path>
              </a:pathLst>
            </a:custGeom>
            <a:solidFill>
              <a:srgbClr val="60DCFF"/>
            </a:solidFill>
            <a:ln>
              <a:noFill/>
            </a:ln>
            <a:effectLst>
              <a:outerShdw blurRad="63500" sx="101000" sy="101000" algn="c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2" name="TextBox 81">
              <a:extLst>
                <a:ext uri="{FF2B5EF4-FFF2-40B4-BE49-F238E27FC236}">
                  <a16:creationId xmlns:a16="http://schemas.microsoft.com/office/drawing/2014/main" id="{305A8B83-5BA1-4B8B-B542-7897AD6D1B31}"/>
                </a:ext>
              </a:extLst>
            </p:cNvPr>
            <p:cNvSpPr txBox="1"/>
            <p:nvPr/>
          </p:nvSpPr>
          <p:spPr>
            <a:xfrm>
              <a:off x="1005839" y="2053634"/>
              <a:ext cx="746761" cy="707886"/>
            </a:xfrm>
            <a:prstGeom prst="rect">
              <a:avLst/>
            </a:prstGeom>
            <a:noFill/>
          </p:spPr>
          <p:txBody>
            <a:bodyPr wrap="square" rtlCol="0">
              <a:spAutoFit/>
            </a:bodyPr>
            <a:lstStyle/>
            <a:p>
              <a:pPr algn="ctr"/>
              <a:r>
                <a:rPr lang="en-US" sz="4000" dirty="0">
                  <a:solidFill>
                    <a:schemeClr val="bg1"/>
                  </a:solidFill>
                  <a:latin typeface="Bernard MT Condensed" panose="02050806060905020404" pitchFamily="18" charset="0"/>
                </a:rPr>
                <a:t>06</a:t>
              </a:r>
            </a:p>
          </p:txBody>
        </p:sp>
        <p:sp>
          <p:nvSpPr>
            <p:cNvPr id="83" name="TextBox 82">
              <a:extLst>
                <a:ext uri="{FF2B5EF4-FFF2-40B4-BE49-F238E27FC236}">
                  <a16:creationId xmlns:a16="http://schemas.microsoft.com/office/drawing/2014/main" id="{F6394EF0-4D86-4C24-9F82-38F6995F5FC2}"/>
                </a:ext>
              </a:extLst>
            </p:cNvPr>
            <p:cNvSpPr txBox="1"/>
            <p:nvPr/>
          </p:nvSpPr>
          <p:spPr>
            <a:xfrm>
              <a:off x="1828800" y="2023690"/>
              <a:ext cx="1489341" cy="307777"/>
            </a:xfrm>
            <a:prstGeom prst="rect">
              <a:avLst/>
            </a:prstGeom>
            <a:noFill/>
          </p:spPr>
          <p:txBody>
            <a:bodyPr wrap="square" rtlCol="0">
              <a:spAutoFit/>
            </a:bodyPr>
            <a:lstStyle/>
            <a:p>
              <a:pPr defTabSz="1219170">
                <a:spcBef>
                  <a:spcPct val="20000"/>
                </a:spcBef>
                <a:defRPr/>
              </a:pPr>
              <a:r>
                <a:rPr lang="en-US" sz="1400" b="1" dirty="0">
                  <a:solidFill>
                    <a:schemeClr val="bg1"/>
                  </a:solidFill>
                  <a:latin typeface="Candara" panose="020E0502030303020204" pitchFamily="34" charset="0"/>
                </a:rPr>
                <a:t>LOREM IPSUM</a:t>
              </a:r>
            </a:p>
          </p:txBody>
        </p:sp>
      </p:grpSp>
      <p:grpSp>
        <p:nvGrpSpPr>
          <p:cNvPr id="92" name="Group 91">
            <a:extLst>
              <a:ext uri="{FF2B5EF4-FFF2-40B4-BE49-F238E27FC236}">
                <a16:creationId xmlns:a16="http://schemas.microsoft.com/office/drawing/2014/main" id="{EC06F968-3C79-4452-B23B-886E7BA809A6}"/>
              </a:ext>
            </a:extLst>
          </p:cNvPr>
          <p:cNvGrpSpPr/>
          <p:nvPr/>
        </p:nvGrpSpPr>
        <p:grpSpPr>
          <a:xfrm>
            <a:off x="7560581" y="4565140"/>
            <a:ext cx="3733800" cy="1006183"/>
            <a:chOff x="7560581" y="4565140"/>
            <a:chExt cx="3733800" cy="1006183"/>
          </a:xfrm>
          <a:effectLst>
            <a:outerShdw blurRad="63500" sx="101000" sy="101000" algn="ctr" rotWithShape="0">
              <a:prstClr val="black">
                <a:alpha val="40000"/>
              </a:prstClr>
            </a:outerShdw>
          </a:effectLst>
        </p:grpSpPr>
        <p:sp>
          <p:nvSpPr>
            <p:cNvPr id="85" name="Freeform: Shape 84">
              <a:extLst>
                <a:ext uri="{FF2B5EF4-FFF2-40B4-BE49-F238E27FC236}">
                  <a16:creationId xmlns:a16="http://schemas.microsoft.com/office/drawing/2014/main" id="{EC529C46-F484-40B1-825E-D4ADC12B884B}"/>
                </a:ext>
              </a:extLst>
            </p:cNvPr>
            <p:cNvSpPr/>
            <p:nvPr/>
          </p:nvSpPr>
          <p:spPr>
            <a:xfrm>
              <a:off x="10303781" y="4565483"/>
              <a:ext cx="990600" cy="1005840"/>
            </a:xfrm>
            <a:custGeom>
              <a:avLst/>
              <a:gdLst>
                <a:gd name="connsiteX0" fmla="*/ 0 w 990600"/>
                <a:gd name="connsiteY0" fmla="*/ 0 h 1005840"/>
                <a:gd name="connsiteX1" fmla="*/ 397900 w 990600"/>
                <a:gd name="connsiteY1" fmla="*/ 0 h 1005840"/>
                <a:gd name="connsiteX2" fmla="*/ 609600 w 990600"/>
                <a:gd name="connsiteY2" fmla="*/ 0 h 1005840"/>
                <a:gd name="connsiteX3" fmla="*/ 745100 w 990600"/>
                <a:gd name="connsiteY3" fmla="*/ 0 h 1005840"/>
                <a:gd name="connsiteX4" fmla="*/ 990600 w 990600"/>
                <a:gd name="connsiteY4" fmla="*/ 245500 h 1005840"/>
                <a:gd name="connsiteX5" fmla="*/ 990600 w 990600"/>
                <a:gd name="connsiteY5" fmla="*/ 760340 h 1005840"/>
                <a:gd name="connsiteX6" fmla="*/ 745100 w 990600"/>
                <a:gd name="connsiteY6" fmla="*/ 1005840 h 1005840"/>
                <a:gd name="connsiteX7" fmla="*/ 609600 w 990600"/>
                <a:gd name="connsiteY7" fmla="*/ 1005840 h 1005840"/>
                <a:gd name="connsiteX8" fmla="*/ 397900 w 990600"/>
                <a:gd name="connsiteY8" fmla="*/ 1005840 h 1005840"/>
                <a:gd name="connsiteX9" fmla="*/ 0 w 990600"/>
                <a:gd name="connsiteY9" fmla="*/ 1005840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990600" h="1005840">
                  <a:moveTo>
                    <a:pt x="0" y="0"/>
                  </a:moveTo>
                  <a:lnTo>
                    <a:pt x="397900" y="0"/>
                  </a:lnTo>
                  <a:lnTo>
                    <a:pt x="609600" y="0"/>
                  </a:lnTo>
                  <a:lnTo>
                    <a:pt x="745100" y="0"/>
                  </a:lnTo>
                  <a:lnTo>
                    <a:pt x="990600" y="245500"/>
                  </a:lnTo>
                  <a:lnTo>
                    <a:pt x="990600" y="760340"/>
                  </a:lnTo>
                  <a:lnTo>
                    <a:pt x="745100" y="1005840"/>
                  </a:lnTo>
                  <a:lnTo>
                    <a:pt x="609600" y="1005840"/>
                  </a:lnTo>
                  <a:lnTo>
                    <a:pt x="397900" y="1005840"/>
                  </a:lnTo>
                  <a:lnTo>
                    <a:pt x="0" y="1005840"/>
                  </a:lnTo>
                  <a:close/>
                </a:path>
              </a:pathLst>
            </a:custGeom>
            <a:solidFill>
              <a:schemeClr val="bg1">
                <a:lumMod val="65000"/>
              </a:schemeClr>
            </a:solidFill>
            <a:ln>
              <a:noFill/>
            </a:ln>
            <a:effectLst>
              <a:outerShdw blurRad="635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Freeform: Shape 83">
              <a:extLst>
                <a:ext uri="{FF2B5EF4-FFF2-40B4-BE49-F238E27FC236}">
                  <a16:creationId xmlns:a16="http://schemas.microsoft.com/office/drawing/2014/main" id="{A488CE2E-AFCF-4105-A29D-52DF363F0389}"/>
                </a:ext>
              </a:extLst>
            </p:cNvPr>
            <p:cNvSpPr/>
            <p:nvPr/>
          </p:nvSpPr>
          <p:spPr>
            <a:xfrm>
              <a:off x="7560581" y="4565140"/>
              <a:ext cx="2743714" cy="1005840"/>
            </a:xfrm>
            <a:custGeom>
              <a:avLst/>
              <a:gdLst>
                <a:gd name="connsiteX0" fmla="*/ 0 w 2743714"/>
                <a:gd name="connsiteY0" fmla="*/ 0 h 1005840"/>
                <a:gd name="connsiteX1" fmla="*/ 2743714 w 2743714"/>
                <a:gd name="connsiteY1" fmla="*/ 0 h 1005840"/>
                <a:gd name="connsiteX2" fmla="*/ 2743714 w 2743714"/>
                <a:gd name="connsiteY2" fmla="*/ 1005840 h 1005840"/>
                <a:gd name="connsiteX3" fmla="*/ 0 w 2743714"/>
                <a:gd name="connsiteY3" fmla="*/ 1005840 h 1005840"/>
                <a:gd name="connsiteX4" fmla="*/ 0 w 2743714"/>
                <a:gd name="connsiteY4" fmla="*/ 409176 h 1005840"/>
                <a:gd name="connsiteX5" fmla="*/ 1905673 w 2743714"/>
                <a:gd name="connsiteY5" fmla="*/ 409176 h 1005840"/>
                <a:gd name="connsiteX6" fmla="*/ 1730430 w 2743714"/>
                <a:gd name="connsiteY6" fmla="*/ 126922 h 1005840"/>
                <a:gd name="connsiteX7" fmla="*/ 0 w 2743714"/>
                <a:gd name="connsiteY7" fmla="*/ 126922 h 10058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714" h="1005840">
                  <a:moveTo>
                    <a:pt x="0" y="0"/>
                  </a:moveTo>
                  <a:lnTo>
                    <a:pt x="2743714" y="0"/>
                  </a:lnTo>
                  <a:lnTo>
                    <a:pt x="2743714" y="1005840"/>
                  </a:lnTo>
                  <a:lnTo>
                    <a:pt x="0" y="1005840"/>
                  </a:lnTo>
                  <a:lnTo>
                    <a:pt x="0" y="409176"/>
                  </a:lnTo>
                  <a:lnTo>
                    <a:pt x="1905673" y="409176"/>
                  </a:lnTo>
                  <a:lnTo>
                    <a:pt x="1730430" y="126922"/>
                  </a:lnTo>
                  <a:lnTo>
                    <a:pt x="0" y="12692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dist="127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6" name="TextBox 85">
            <a:extLst>
              <a:ext uri="{FF2B5EF4-FFF2-40B4-BE49-F238E27FC236}">
                <a16:creationId xmlns:a16="http://schemas.microsoft.com/office/drawing/2014/main" id="{5C2DB0BD-9640-49FD-B4C1-440014D44539}"/>
              </a:ext>
            </a:extLst>
          </p:cNvPr>
          <p:cNvSpPr txBox="1"/>
          <p:nvPr/>
        </p:nvSpPr>
        <p:spPr>
          <a:xfrm>
            <a:off x="7560581" y="4958523"/>
            <a:ext cx="2667000" cy="600164"/>
          </a:xfrm>
          <a:prstGeom prst="rect">
            <a:avLst/>
          </a:prstGeom>
          <a:noFill/>
        </p:spPr>
        <p:txBody>
          <a:bodyPr wrap="square" rtlCol="0">
            <a:spAutoFit/>
          </a:bodyPr>
          <a:lstStyle/>
          <a:p>
            <a:r>
              <a:rPr lang="en-US" sz="1100" dirty="0">
                <a:solidFill>
                  <a:srgbClr val="4D4D4D"/>
                </a:solidFill>
                <a:latin typeface="Candara" panose="020E0502030303020204" pitchFamily="34" charset="0"/>
              </a:rPr>
              <a:t>Lorem ipsum dolor sit amet, consectetur adipiscing elit, sed do eiusmod tempor incididunt ut labore.</a:t>
            </a:r>
          </a:p>
        </p:txBody>
      </p:sp>
      <p:grpSp>
        <p:nvGrpSpPr>
          <p:cNvPr id="24" name="Группа 856">
            <a:extLst>
              <a:ext uri="{FF2B5EF4-FFF2-40B4-BE49-F238E27FC236}">
                <a16:creationId xmlns:a16="http://schemas.microsoft.com/office/drawing/2014/main" id="{CC7412BC-415E-407B-83C0-FDB1ADA25411}"/>
              </a:ext>
            </a:extLst>
          </p:cNvPr>
          <p:cNvGrpSpPr>
            <a:grpSpLocks noChangeAspect="1"/>
          </p:cNvGrpSpPr>
          <p:nvPr/>
        </p:nvGrpSpPr>
        <p:grpSpPr>
          <a:xfrm>
            <a:off x="10516619" y="2177578"/>
            <a:ext cx="468939" cy="457200"/>
            <a:chOff x="3374227" y="3146337"/>
            <a:chExt cx="594503" cy="579621"/>
          </a:xfrm>
          <a:solidFill>
            <a:schemeClr val="bg1"/>
          </a:solidFill>
        </p:grpSpPr>
        <p:sp>
          <p:nvSpPr>
            <p:cNvPr id="25" name="Freeform 45">
              <a:extLst>
                <a:ext uri="{FF2B5EF4-FFF2-40B4-BE49-F238E27FC236}">
                  <a16:creationId xmlns:a16="http://schemas.microsoft.com/office/drawing/2014/main" id="{669C34E6-4201-4109-9B59-754768E92836}"/>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46">
              <a:extLst>
                <a:ext uri="{FF2B5EF4-FFF2-40B4-BE49-F238E27FC236}">
                  <a16:creationId xmlns:a16="http://schemas.microsoft.com/office/drawing/2014/main" id="{9A24990E-C62B-4300-938F-9710E6014956}"/>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47">
              <a:extLst>
                <a:ext uri="{FF2B5EF4-FFF2-40B4-BE49-F238E27FC236}">
                  <a16:creationId xmlns:a16="http://schemas.microsoft.com/office/drawing/2014/main" id="{4B1E97C9-0A05-4344-BB69-295C1AA5D3AF}"/>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48">
              <a:extLst>
                <a:ext uri="{FF2B5EF4-FFF2-40B4-BE49-F238E27FC236}">
                  <a16:creationId xmlns:a16="http://schemas.microsoft.com/office/drawing/2014/main" id="{4ADDA253-286C-41DA-865E-E48EB331787F}"/>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9" name="Группа 855">
            <a:extLst>
              <a:ext uri="{FF2B5EF4-FFF2-40B4-BE49-F238E27FC236}">
                <a16:creationId xmlns:a16="http://schemas.microsoft.com/office/drawing/2014/main" id="{52B8F95C-3319-4440-AE40-DE4E90AAD02E}"/>
              </a:ext>
            </a:extLst>
          </p:cNvPr>
          <p:cNvGrpSpPr>
            <a:grpSpLocks noChangeAspect="1"/>
          </p:cNvGrpSpPr>
          <p:nvPr/>
        </p:nvGrpSpPr>
        <p:grpSpPr>
          <a:xfrm>
            <a:off x="10558127" y="4838061"/>
            <a:ext cx="467746" cy="457200"/>
            <a:chOff x="4228128" y="3146337"/>
            <a:chExt cx="592991" cy="579621"/>
          </a:xfrm>
          <a:solidFill>
            <a:schemeClr val="bg1"/>
          </a:solidFill>
        </p:grpSpPr>
        <p:sp>
          <p:nvSpPr>
            <p:cNvPr id="30" name="Freeform 53">
              <a:extLst>
                <a:ext uri="{FF2B5EF4-FFF2-40B4-BE49-F238E27FC236}">
                  <a16:creationId xmlns:a16="http://schemas.microsoft.com/office/drawing/2014/main" id="{0AEED257-10C2-400A-A276-5692460BF779}"/>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54">
              <a:extLst>
                <a:ext uri="{FF2B5EF4-FFF2-40B4-BE49-F238E27FC236}">
                  <a16:creationId xmlns:a16="http://schemas.microsoft.com/office/drawing/2014/main" id="{44C55BE5-ABD8-4468-9EAE-FB65C4F83AB6}"/>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2" name="Freeform 55">
              <a:extLst>
                <a:ext uri="{FF2B5EF4-FFF2-40B4-BE49-F238E27FC236}">
                  <a16:creationId xmlns:a16="http://schemas.microsoft.com/office/drawing/2014/main" id="{0D7DBE26-8D9B-43F7-A376-9F4CA5AA1612}"/>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3" name="Freeform 56">
              <a:extLst>
                <a:ext uri="{FF2B5EF4-FFF2-40B4-BE49-F238E27FC236}">
                  <a16:creationId xmlns:a16="http://schemas.microsoft.com/office/drawing/2014/main" id="{0B43D1D3-7DF3-4DF6-9D27-C2CE264F5FAD}"/>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4" name="Freeform 57">
              <a:extLst>
                <a:ext uri="{FF2B5EF4-FFF2-40B4-BE49-F238E27FC236}">
                  <a16:creationId xmlns:a16="http://schemas.microsoft.com/office/drawing/2014/main" id="{973FF88D-7C11-4A50-929B-8F9318435A7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58">
              <a:extLst>
                <a:ext uri="{FF2B5EF4-FFF2-40B4-BE49-F238E27FC236}">
                  <a16:creationId xmlns:a16="http://schemas.microsoft.com/office/drawing/2014/main" id="{999CF149-B4F6-4F08-A4AD-342A87C01EC6}"/>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6" name="Группа 143">
            <a:extLst>
              <a:ext uri="{FF2B5EF4-FFF2-40B4-BE49-F238E27FC236}">
                <a16:creationId xmlns:a16="http://schemas.microsoft.com/office/drawing/2014/main" id="{A74A3E74-0B5A-4EC4-9076-617EBFAA0E29}"/>
              </a:ext>
            </a:extLst>
          </p:cNvPr>
          <p:cNvGrpSpPr>
            <a:grpSpLocks noChangeAspect="1"/>
          </p:cNvGrpSpPr>
          <p:nvPr/>
        </p:nvGrpSpPr>
        <p:grpSpPr>
          <a:xfrm>
            <a:off x="10556160" y="3501583"/>
            <a:ext cx="534924" cy="457200"/>
            <a:chOff x="4329113" y="1919288"/>
            <a:chExt cx="3529013" cy="3016250"/>
          </a:xfrm>
          <a:solidFill>
            <a:schemeClr val="bg1"/>
          </a:solidFill>
        </p:grpSpPr>
        <p:sp>
          <p:nvSpPr>
            <p:cNvPr id="37" name="Freeform 128">
              <a:extLst>
                <a:ext uri="{FF2B5EF4-FFF2-40B4-BE49-F238E27FC236}">
                  <a16:creationId xmlns:a16="http://schemas.microsoft.com/office/drawing/2014/main" id="{1E69233C-70B8-4B85-97E1-C32AC4B801D0}"/>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8" name="Freeform 129">
              <a:extLst>
                <a:ext uri="{FF2B5EF4-FFF2-40B4-BE49-F238E27FC236}">
                  <a16:creationId xmlns:a16="http://schemas.microsoft.com/office/drawing/2014/main" id="{F08E1B00-B3F8-415A-90E3-81E65BBC8377}"/>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9" name="Группа 730">
            <a:extLst>
              <a:ext uri="{FF2B5EF4-FFF2-40B4-BE49-F238E27FC236}">
                <a16:creationId xmlns:a16="http://schemas.microsoft.com/office/drawing/2014/main" id="{614CD191-8028-4BD8-B19E-3DEE1632AA58}"/>
              </a:ext>
            </a:extLst>
          </p:cNvPr>
          <p:cNvGrpSpPr>
            <a:grpSpLocks noChangeAspect="1"/>
          </p:cNvGrpSpPr>
          <p:nvPr/>
        </p:nvGrpSpPr>
        <p:grpSpPr>
          <a:xfrm>
            <a:off x="4862847" y="4838061"/>
            <a:ext cx="441508" cy="457200"/>
            <a:chOff x="4595813" y="1874838"/>
            <a:chExt cx="2992438" cy="3098800"/>
          </a:xfrm>
          <a:solidFill>
            <a:schemeClr val="bg1"/>
          </a:solidFill>
        </p:grpSpPr>
        <p:sp>
          <p:nvSpPr>
            <p:cNvPr id="40" name="Freeform 636">
              <a:extLst>
                <a:ext uri="{FF2B5EF4-FFF2-40B4-BE49-F238E27FC236}">
                  <a16:creationId xmlns:a16="http://schemas.microsoft.com/office/drawing/2014/main" id="{0A9A1E4F-B737-4016-BBCD-8E932A941E26}"/>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1" name="Freeform 637">
              <a:extLst>
                <a:ext uri="{FF2B5EF4-FFF2-40B4-BE49-F238E27FC236}">
                  <a16:creationId xmlns:a16="http://schemas.microsoft.com/office/drawing/2014/main" id="{81CF2E6B-DE18-4A5D-BECA-6604D91A57CC}"/>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2" name="Группа 209">
            <a:extLst>
              <a:ext uri="{FF2B5EF4-FFF2-40B4-BE49-F238E27FC236}">
                <a16:creationId xmlns:a16="http://schemas.microsoft.com/office/drawing/2014/main" id="{B6362CEA-939C-406F-9974-EA0AD9E83B52}"/>
              </a:ext>
            </a:extLst>
          </p:cNvPr>
          <p:cNvGrpSpPr>
            <a:grpSpLocks noChangeAspect="1"/>
          </p:cNvGrpSpPr>
          <p:nvPr/>
        </p:nvGrpSpPr>
        <p:grpSpPr>
          <a:xfrm>
            <a:off x="4801806" y="2186929"/>
            <a:ext cx="470378" cy="457200"/>
            <a:chOff x="4143375" y="2679701"/>
            <a:chExt cx="3513138" cy="3414713"/>
          </a:xfrm>
          <a:solidFill>
            <a:schemeClr val="bg1"/>
          </a:solidFill>
        </p:grpSpPr>
        <p:sp>
          <p:nvSpPr>
            <p:cNvPr id="43" name="Freeform 182">
              <a:extLst>
                <a:ext uri="{FF2B5EF4-FFF2-40B4-BE49-F238E27FC236}">
                  <a16:creationId xmlns:a16="http://schemas.microsoft.com/office/drawing/2014/main" id="{FC1D6A69-24B7-47D3-A5B9-FC15E430BFD9}"/>
                </a:ext>
              </a:extLst>
            </p:cNvPr>
            <p:cNvSpPr>
              <a:spLocks/>
            </p:cNvSpPr>
            <p:nvPr/>
          </p:nvSpPr>
          <p:spPr bwMode="auto">
            <a:xfrm>
              <a:off x="5757863" y="5010151"/>
              <a:ext cx="284163" cy="284163"/>
            </a:xfrm>
            <a:custGeom>
              <a:avLst/>
              <a:gdLst>
                <a:gd name="T0" fmla="*/ 179 w 358"/>
                <a:gd name="T1" fmla="*/ 0 h 358"/>
                <a:gd name="T2" fmla="*/ 215 w 358"/>
                <a:gd name="T3" fmla="*/ 4 h 358"/>
                <a:gd name="T4" fmla="*/ 250 w 358"/>
                <a:gd name="T5" fmla="*/ 13 h 358"/>
                <a:gd name="T6" fmla="*/ 279 w 358"/>
                <a:gd name="T7" fmla="*/ 31 h 358"/>
                <a:gd name="T8" fmla="*/ 306 w 358"/>
                <a:gd name="T9" fmla="*/ 52 h 358"/>
                <a:gd name="T10" fmla="*/ 328 w 358"/>
                <a:gd name="T11" fmla="*/ 79 h 358"/>
                <a:gd name="T12" fmla="*/ 345 w 358"/>
                <a:gd name="T13" fmla="*/ 108 h 358"/>
                <a:gd name="T14" fmla="*/ 354 w 358"/>
                <a:gd name="T15" fmla="*/ 142 h 358"/>
                <a:gd name="T16" fmla="*/ 358 w 358"/>
                <a:gd name="T17" fmla="*/ 178 h 358"/>
                <a:gd name="T18" fmla="*/ 354 w 358"/>
                <a:gd name="T19" fmla="*/ 214 h 358"/>
                <a:gd name="T20" fmla="*/ 345 w 358"/>
                <a:gd name="T21" fmla="*/ 248 h 358"/>
                <a:gd name="T22" fmla="*/ 328 w 358"/>
                <a:gd name="T23" fmla="*/ 279 h 358"/>
                <a:gd name="T24" fmla="*/ 306 w 358"/>
                <a:gd name="T25" fmla="*/ 306 h 358"/>
                <a:gd name="T26" fmla="*/ 279 w 358"/>
                <a:gd name="T27" fmla="*/ 327 h 358"/>
                <a:gd name="T28" fmla="*/ 250 w 358"/>
                <a:gd name="T29" fmla="*/ 343 h 358"/>
                <a:gd name="T30" fmla="*/ 215 w 358"/>
                <a:gd name="T31" fmla="*/ 354 h 358"/>
                <a:gd name="T32" fmla="*/ 179 w 358"/>
                <a:gd name="T33" fmla="*/ 358 h 358"/>
                <a:gd name="T34" fmla="*/ 144 w 358"/>
                <a:gd name="T35" fmla="*/ 354 h 358"/>
                <a:gd name="T36" fmla="*/ 110 w 358"/>
                <a:gd name="T37" fmla="*/ 343 h 358"/>
                <a:gd name="T38" fmla="*/ 79 w 358"/>
                <a:gd name="T39" fmla="*/ 327 h 358"/>
                <a:gd name="T40" fmla="*/ 53 w 358"/>
                <a:gd name="T41" fmla="*/ 306 h 358"/>
                <a:gd name="T42" fmla="*/ 31 w 358"/>
                <a:gd name="T43" fmla="*/ 279 h 358"/>
                <a:gd name="T44" fmla="*/ 15 w 358"/>
                <a:gd name="T45" fmla="*/ 248 h 358"/>
                <a:gd name="T46" fmla="*/ 4 w 358"/>
                <a:gd name="T47" fmla="*/ 214 h 358"/>
                <a:gd name="T48" fmla="*/ 0 w 358"/>
                <a:gd name="T49" fmla="*/ 178 h 358"/>
                <a:gd name="T50" fmla="*/ 4 w 358"/>
                <a:gd name="T51" fmla="*/ 142 h 358"/>
                <a:gd name="T52" fmla="*/ 15 w 358"/>
                <a:gd name="T53" fmla="*/ 108 h 358"/>
                <a:gd name="T54" fmla="*/ 31 w 358"/>
                <a:gd name="T55" fmla="*/ 79 h 358"/>
                <a:gd name="T56" fmla="*/ 53 w 358"/>
                <a:gd name="T57" fmla="*/ 52 h 358"/>
                <a:gd name="T58" fmla="*/ 79 w 358"/>
                <a:gd name="T59" fmla="*/ 31 h 358"/>
                <a:gd name="T60" fmla="*/ 110 w 358"/>
                <a:gd name="T61" fmla="*/ 13 h 358"/>
                <a:gd name="T62" fmla="*/ 144 w 358"/>
                <a:gd name="T63" fmla="*/ 4 h 358"/>
                <a:gd name="T64" fmla="*/ 179 w 358"/>
                <a:gd name="T65" fmla="*/ 0 h 3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58" h="358">
                  <a:moveTo>
                    <a:pt x="179" y="0"/>
                  </a:moveTo>
                  <a:lnTo>
                    <a:pt x="215" y="4"/>
                  </a:lnTo>
                  <a:lnTo>
                    <a:pt x="250" y="13"/>
                  </a:lnTo>
                  <a:lnTo>
                    <a:pt x="279" y="31"/>
                  </a:lnTo>
                  <a:lnTo>
                    <a:pt x="306" y="52"/>
                  </a:lnTo>
                  <a:lnTo>
                    <a:pt x="328" y="79"/>
                  </a:lnTo>
                  <a:lnTo>
                    <a:pt x="345" y="108"/>
                  </a:lnTo>
                  <a:lnTo>
                    <a:pt x="354" y="142"/>
                  </a:lnTo>
                  <a:lnTo>
                    <a:pt x="358" y="178"/>
                  </a:lnTo>
                  <a:lnTo>
                    <a:pt x="354" y="214"/>
                  </a:lnTo>
                  <a:lnTo>
                    <a:pt x="345" y="248"/>
                  </a:lnTo>
                  <a:lnTo>
                    <a:pt x="328" y="279"/>
                  </a:lnTo>
                  <a:lnTo>
                    <a:pt x="306" y="306"/>
                  </a:lnTo>
                  <a:lnTo>
                    <a:pt x="279" y="327"/>
                  </a:lnTo>
                  <a:lnTo>
                    <a:pt x="250" y="343"/>
                  </a:lnTo>
                  <a:lnTo>
                    <a:pt x="215" y="354"/>
                  </a:lnTo>
                  <a:lnTo>
                    <a:pt x="179" y="358"/>
                  </a:lnTo>
                  <a:lnTo>
                    <a:pt x="144" y="354"/>
                  </a:lnTo>
                  <a:lnTo>
                    <a:pt x="110" y="343"/>
                  </a:lnTo>
                  <a:lnTo>
                    <a:pt x="79" y="327"/>
                  </a:lnTo>
                  <a:lnTo>
                    <a:pt x="53" y="306"/>
                  </a:lnTo>
                  <a:lnTo>
                    <a:pt x="31" y="279"/>
                  </a:lnTo>
                  <a:lnTo>
                    <a:pt x="15" y="248"/>
                  </a:lnTo>
                  <a:lnTo>
                    <a:pt x="4" y="214"/>
                  </a:lnTo>
                  <a:lnTo>
                    <a:pt x="0" y="178"/>
                  </a:lnTo>
                  <a:lnTo>
                    <a:pt x="4" y="142"/>
                  </a:lnTo>
                  <a:lnTo>
                    <a:pt x="15" y="108"/>
                  </a:lnTo>
                  <a:lnTo>
                    <a:pt x="31" y="79"/>
                  </a:lnTo>
                  <a:lnTo>
                    <a:pt x="53" y="52"/>
                  </a:lnTo>
                  <a:lnTo>
                    <a:pt x="79" y="31"/>
                  </a:lnTo>
                  <a:lnTo>
                    <a:pt x="110" y="13"/>
                  </a:lnTo>
                  <a:lnTo>
                    <a:pt x="144" y="4"/>
                  </a:lnTo>
                  <a:lnTo>
                    <a:pt x="17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183">
              <a:extLst>
                <a:ext uri="{FF2B5EF4-FFF2-40B4-BE49-F238E27FC236}">
                  <a16:creationId xmlns:a16="http://schemas.microsoft.com/office/drawing/2014/main" id="{33B00553-E655-4B77-B930-F44B05F730A9}"/>
                </a:ext>
              </a:extLst>
            </p:cNvPr>
            <p:cNvSpPr>
              <a:spLocks/>
            </p:cNvSpPr>
            <p:nvPr/>
          </p:nvSpPr>
          <p:spPr bwMode="auto">
            <a:xfrm>
              <a:off x="5689600" y="3411538"/>
              <a:ext cx="1190625" cy="1177925"/>
            </a:xfrm>
            <a:custGeom>
              <a:avLst/>
              <a:gdLst>
                <a:gd name="T0" fmla="*/ 827 w 1499"/>
                <a:gd name="T1" fmla="*/ 4 h 1484"/>
                <a:gd name="T2" fmla="*/ 973 w 1499"/>
                <a:gd name="T3" fmla="*/ 33 h 1484"/>
                <a:gd name="T4" fmla="*/ 1107 w 1499"/>
                <a:gd name="T5" fmla="*/ 90 h 1484"/>
                <a:gd name="T6" fmla="*/ 1227 w 1499"/>
                <a:gd name="T7" fmla="*/ 170 h 1484"/>
                <a:gd name="T8" fmla="*/ 1329 w 1499"/>
                <a:gd name="T9" fmla="*/ 269 h 1484"/>
                <a:gd name="T10" fmla="*/ 1409 w 1499"/>
                <a:gd name="T11" fmla="*/ 389 h 1484"/>
                <a:gd name="T12" fmla="*/ 1466 w 1499"/>
                <a:gd name="T13" fmla="*/ 522 h 1484"/>
                <a:gd name="T14" fmla="*/ 1496 w 1499"/>
                <a:gd name="T15" fmla="*/ 667 h 1484"/>
                <a:gd name="T16" fmla="*/ 1496 w 1499"/>
                <a:gd name="T17" fmla="*/ 818 h 1484"/>
                <a:gd name="T18" fmla="*/ 1466 w 1499"/>
                <a:gd name="T19" fmla="*/ 963 h 1484"/>
                <a:gd name="T20" fmla="*/ 1409 w 1499"/>
                <a:gd name="T21" fmla="*/ 1096 h 1484"/>
                <a:gd name="T22" fmla="*/ 1329 w 1499"/>
                <a:gd name="T23" fmla="*/ 1214 h 1484"/>
                <a:gd name="T24" fmla="*/ 1227 w 1499"/>
                <a:gd name="T25" fmla="*/ 1315 h 1484"/>
                <a:gd name="T26" fmla="*/ 1107 w 1499"/>
                <a:gd name="T27" fmla="*/ 1394 h 1484"/>
                <a:gd name="T28" fmla="*/ 973 w 1499"/>
                <a:gd name="T29" fmla="*/ 1450 h 1484"/>
                <a:gd name="T30" fmla="*/ 827 w 1499"/>
                <a:gd name="T31" fmla="*/ 1480 h 1484"/>
                <a:gd name="T32" fmla="*/ 674 w 1499"/>
                <a:gd name="T33" fmla="*/ 1480 h 1484"/>
                <a:gd name="T34" fmla="*/ 528 w 1499"/>
                <a:gd name="T35" fmla="*/ 1450 h 1484"/>
                <a:gd name="T36" fmla="*/ 392 w 1499"/>
                <a:gd name="T37" fmla="*/ 1394 h 1484"/>
                <a:gd name="T38" fmla="*/ 273 w 1499"/>
                <a:gd name="T39" fmla="*/ 1315 h 1484"/>
                <a:gd name="T40" fmla="*/ 172 w 1499"/>
                <a:gd name="T41" fmla="*/ 1214 h 1484"/>
                <a:gd name="T42" fmla="*/ 92 w 1499"/>
                <a:gd name="T43" fmla="*/ 1096 h 1484"/>
                <a:gd name="T44" fmla="*/ 34 w 1499"/>
                <a:gd name="T45" fmla="*/ 963 h 1484"/>
                <a:gd name="T46" fmla="*/ 4 w 1499"/>
                <a:gd name="T47" fmla="*/ 818 h 1484"/>
                <a:gd name="T48" fmla="*/ 4 w 1499"/>
                <a:gd name="T49" fmla="*/ 667 h 1484"/>
                <a:gd name="T50" fmla="*/ 34 w 1499"/>
                <a:gd name="T51" fmla="*/ 522 h 1484"/>
                <a:gd name="T52" fmla="*/ 92 w 1499"/>
                <a:gd name="T53" fmla="*/ 389 h 1484"/>
                <a:gd name="T54" fmla="*/ 172 w 1499"/>
                <a:gd name="T55" fmla="*/ 269 h 1484"/>
                <a:gd name="T56" fmla="*/ 273 w 1499"/>
                <a:gd name="T57" fmla="*/ 170 h 1484"/>
                <a:gd name="T58" fmla="*/ 392 w 1499"/>
                <a:gd name="T59" fmla="*/ 90 h 1484"/>
                <a:gd name="T60" fmla="*/ 528 w 1499"/>
                <a:gd name="T61" fmla="*/ 33 h 1484"/>
                <a:gd name="T62" fmla="*/ 674 w 1499"/>
                <a:gd name="T63" fmla="*/ 4 h 14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1499" h="1484">
                  <a:moveTo>
                    <a:pt x="750" y="0"/>
                  </a:moveTo>
                  <a:lnTo>
                    <a:pt x="827" y="4"/>
                  </a:lnTo>
                  <a:lnTo>
                    <a:pt x="901" y="14"/>
                  </a:lnTo>
                  <a:lnTo>
                    <a:pt x="973" y="33"/>
                  </a:lnTo>
                  <a:lnTo>
                    <a:pt x="1042" y="59"/>
                  </a:lnTo>
                  <a:lnTo>
                    <a:pt x="1107" y="90"/>
                  </a:lnTo>
                  <a:lnTo>
                    <a:pt x="1169" y="127"/>
                  </a:lnTo>
                  <a:lnTo>
                    <a:pt x="1227" y="170"/>
                  </a:lnTo>
                  <a:lnTo>
                    <a:pt x="1280" y="217"/>
                  </a:lnTo>
                  <a:lnTo>
                    <a:pt x="1329" y="269"/>
                  </a:lnTo>
                  <a:lnTo>
                    <a:pt x="1372" y="327"/>
                  </a:lnTo>
                  <a:lnTo>
                    <a:pt x="1409" y="389"/>
                  </a:lnTo>
                  <a:lnTo>
                    <a:pt x="1441" y="453"/>
                  </a:lnTo>
                  <a:lnTo>
                    <a:pt x="1466" y="522"/>
                  </a:lnTo>
                  <a:lnTo>
                    <a:pt x="1484" y="593"/>
                  </a:lnTo>
                  <a:lnTo>
                    <a:pt x="1496" y="667"/>
                  </a:lnTo>
                  <a:lnTo>
                    <a:pt x="1499" y="742"/>
                  </a:lnTo>
                  <a:lnTo>
                    <a:pt x="1496" y="818"/>
                  </a:lnTo>
                  <a:lnTo>
                    <a:pt x="1484" y="892"/>
                  </a:lnTo>
                  <a:lnTo>
                    <a:pt x="1466" y="963"/>
                  </a:lnTo>
                  <a:lnTo>
                    <a:pt x="1441" y="1030"/>
                  </a:lnTo>
                  <a:lnTo>
                    <a:pt x="1409" y="1096"/>
                  </a:lnTo>
                  <a:lnTo>
                    <a:pt x="1372" y="1157"/>
                  </a:lnTo>
                  <a:lnTo>
                    <a:pt x="1329" y="1214"/>
                  </a:lnTo>
                  <a:lnTo>
                    <a:pt x="1280" y="1267"/>
                  </a:lnTo>
                  <a:lnTo>
                    <a:pt x="1227" y="1315"/>
                  </a:lnTo>
                  <a:lnTo>
                    <a:pt x="1169" y="1358"/>
                  </a:lnTo>
                  <a:lnTo>
                    <a:pt x="1107" y="1394"/>
                  </a:lnTo>
                  <a:lnTo>
                    <a:pt x="1042" y="1426"/>
                  </a:lnTo>
                  <a:lnTo>
                    <a:pt x="973" y="1450"/>
                  </a:lnTo>
                  <a:lnTo>
                    <a:pt x="901" y="1469"/>
                  </a:lnTo>
                  <a:lnTo>
                    <a:pt x="827" y="1480"/>
                  </a:lnTo>
                  <a:lnTo>
                    <a:pt x="750" y="1484"/>
                  </a:lnTo>
                  <a:lnTo>
                    <a:pt x="674" y="1480"/>
                  </a:lnTo>
                  <a:lnTo>
                    <a:pt x="599" y="1469"/>
                  </a:lnTo>
                  <a:lnTo>
                    <a:pt x="528" y="1450"/>
                  </a:lnTo>
                  <a:lnTo>
                    <a:pt x="458" y="1426"/>
                  </a:lnTo>
                  <a:lnTo>
                    <a:pt x="392" y="1394"/>
                  </a:lnTo>
                  <a:lnTo>
                    <a:pt x="330" y="1358"/>
                  </a:lnTo>
                  <a:lnTo>
                    <a:pt x="273" y="1315"/>
                  </a:lnTo>
                  <a:lnTo>
                    <a:pt x="220" y="1267"/>
                  </a:lnTo>
                  <a:lnTo>
                    <a:pt x="172" y="1214"/>
                  </a:lnTo>
                  <a:lnTo>
                    <a:pt x="128" y="1157"/>
                  </a:lnTo>
                  <a:lnTo>
                    <a:pt x="92" y="1096"/>
                  </a:lnTo>
                  <a:lnTo>
                    <a:pt x="59" y="1030"/>
                  </a:lnTo>
                  <a:lnTo>
                    <a:pt x="34" y="963"/>
                  </a:lnTo>
                  <a:lnTo>
                    <a:pt x="15" y="892"/>
                  </a:lnTo>
                  <a:lnTo>
                    <a:pt x="4" y="818"/>
                  </a:lnTo>
                  <a:lnTo>
                    <a:pt x="0" y="742"/>
                  </a:lnTo>
                  <a:lnTo>
                    <a:pt x="4" y="667"/>
                  </a:lnTo>
                  <a:lnTo>
                    <a:pt x="15" y="593"/>
                  </a:lnTo>
                  <a:lnTo>
                    <a:pt x="34" y="522"/>
                  </a:lnTo>
                  <a:lnTo>
                    <a:pt x="59" y="453"/>
                  </a:lnTo>
                  <a:lnTo>
                    <a:pt x="92" y="389"/>
                  </a:lnTo>
                  <a:lnTo>
                    <a:pt x="128" y="327"/>
                  </a:lnTo>
                  <a:lnTo>
                    <a:pt x="172" y="269"/>
                  </a:lnTo>
                  <a:lnTo>
                    <a:pt x="220" y="217"/>
                  </a:lnTo>
                  <a:lnTo>
                    <a:pt x="273" y="170"/>
                  </a:lnTo>
                  <a:lnTo>
                    <a:pt x="330" y="127"/>
                  </a:lnTo>
                  <a:lnTo>
                    <a:pt x="392" y="90"/>
                  </a:lnTo>
                  <a:lnTo>
                    <a:pt x="458" y="59"/>
                  </a:lnTo>
                  <a:lnTo>
                    <a:pt x="528" y="33"/>
                  </a:lnTo>
                  <a:lnTo>
                    <a:pt x="599" y="14"/>
                  </a:lnTo>
                  <a:lnTo>
                    <a:pt x="674" y="4"/>
                  </a:lnTo>
                  <a:lnTo>
                    <a:pt x="75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5" name="Freeform 184">
              <a:extLst>
                <a:ext uri="{FF2B5EF4-FFF2-40B4-BE49-F238E27FC236}">
                  <a16:creationId xmlns:a16="http://schemas.microsoft.com/office/drawing/2014/main" id="{1DB50B7C-BC33-4945-8804-4C61369016F8}"/>
                </a:ext>
              </a:extLst>
            </p:cNvPr>
            <p:cNvSpPr>
              <a:spLocks/>
            </p:cNvSpPr>
            <p:nvPr/>
          </p:nvSpPr>
          <p:spPr bwMode="auto">
            <a:xfrm>
              <a:off x="5140325" y="4784726"/>
              <a:ext cx="2289175" cy="1309688"/>
            </a:xfrm>
            <a:custGeom>
              <a:avLst/>
              <a:gdLst>
                <a:gd name="T0" fmla="*/ 2140 w 2885"/>
                <a:gd name="T1" fmla="*/ 12 h 1651"/>
                <a:gd name="T2" fmla="*/ 2238 w 2885"/>
                <a:gd name="T3" fmla="*/ 66 h 1651"/>
                <a:gd name="T4" fmla="*/ 2312 w 2885"/>
                <a:gd name="T5" fmla="*/ 140 h 1651"/>
                <a:gd name="T6" fmla="*/ 2359 w 2885"/>
                <a:gd name="T7" fmla="*/ 211 h 1651"/>
                <a:gd name="T8" fmla="*/ 2380 w 2885"/>
                <a:gd name="T9" fmla="*/ 255 h 1651"/>
                <a:gd name="T10" fmla="*/ 2885 w 2885"/>
                <a:gd name="T11" fmla="*/ 1603 h 1651"/>
                <a:gd name="T12" fmla="*/ 2867 w 2885"/>
                <a:gd name="T13" fmla="*/ 1636 h 1651"/>
                <a:gd name="T14" fmla="*/ 2811 w 2885"/>
                <a:gd name="T15" fmla="*/ 1651 h 1651"/>
                <a:gd name="T16" fmla="*/ 2461 w 2885"/>
                <a:gd name="T17" fmla="*/ 1643 h 1651"/>
                <a:gd name="T18" fmla="*/ 2421 w 2885"/>
                <a:gd name="T19" fmla="*/ 1611 h 1651"/>
                <a:gd name="T20" fmla="*/ 2406 w 2885"/>
                <a:gd name="T21" fmla="*/ 1585 h 1651"/>
                <a:gd name="T22" fmla="*/ 2180 w 2885"/>
                <a:gd name="T23" fmla="*/ 936 h 1651"/>
                <a:gd name="T24" fmla="*/ 2178 w 2885"/>
                <a:gd name="T25" fmla="*/ 932 h 1651"/>
                <a:gd name="T26" fmla="*/ 2174 w 2885"/>
                <a:gd name="T27" fmla="*/ 925 h 1651"/>
                <a:gd name="T28" fmla="*/ 2167 w 2885"/>
                <a:gd name="T29" fmla="*/ 922 h 1651"/>
                <a:gd name="T30" fmla="*/ 2163 w 2885"/>
                <a:gd name="T31" fmla="*/ 928 h 1651"/>
                <a:gd name="T32" fmla="*/ 2160 w 2885"/>
                <a:gd name="T33" fmla="*/ 945 h 1651"/>
                <a:gd name="T34" fmla="*/ 2160 w 2885"/>
                <a:gd name="T35" fmla="*/ 1035 h 1651"/>
                <a:gd name="T36" fmla="*/ 2160 w 2885"/>
                <a:gd name="T37" fmla="*/ 1199 h 1651"/>
                <a:gd name="T38" fmla="*/ 2160 w 2885"/>
                <a:gd name="T39" fmla="*/ 1380 h 1651"/>
                <a:gd name="T40" fmla="*/ 2162 w 2885"/>
                <a:gd name="T41" fmla="*/ 1538 h 1651"/>
                <a:gd name="T42" fmla="*/ 2160 w 2885"/>
                <a:gd name="T43" fmla="*/ 1599 h 1651"/>
                <a:gd name="T44" fmla="*/ 2143 w 2885"/>
                <a:gd name="T45" fmla="*/ 1637 h 1651"/>
                <a:gd name="T46" fmla="*/ 2085 w 2885"/>
                <a:gd name="T47" fmla="*/ 1651 h 1651"/>
                <a:gd name="T48" fmla="*/ 831 w 2885"/>
                <a:gd name="T49" fmla="*/ 1646 h 1651"/>
                <a:gd name="T50" fmla="*/ 804 w 2885"/>
                <a:gd name="T51" fmla="*/ 1616 h 1651"/>
                <a:gd name="T52" fmla="*/ 797 w 2885"/>
                <a:gd name="T53" fmla="*/ 1565 h 1651"/>
                <a:gd name="T54" fmla="*/ 797 w 2885"/>
                <a:gd name="T55" fmla="*/ 1407 h 1651"/>
                <a:gd name="T56" fmla="*/ 796 w 2885"/>
                <a:gd name="T57" fmla="*/ 1217 h 1651"/>
                <a:gd name="T58" fmla="*/ 796 w 2885"/>
                <a:gd name="T59" fmla="*/ 1044 h 1651"/>
                <a:gd name="T60" fmla="*/ 794 w 2885"/>
                <a:gd name="T61" fmla="*/ 940 h 1651"/>
                <a:gd name="T62" fmla="*/ 786 w 2885"/>
                <a:gd name="T63" fmla="*/ 918 h 1651"/>
                <a:gd name="T64" fmla="*/ 774 w 2885"/>
                <a:gd name="T65" fmla="*/ 933 h 1651"/>
                <a:gd name="T66" fmla="*/ 766 w 2885"/>
                <a:gd name="T67" fmla="*/ 952 h 1651"/>
                <a:gd name="T68" fmla="*/ 526 w 2885"/>
                <a:gd name="T69" fmla="*/ 1595 h 1651"/>
                <a:gd name="T70" fmla="*/ 508 w 2885"/>
                <a:gd name="T71" fmla="*/ 1621 h 1651"/>
                <a:gd name="T72" fmla="*/ 462 w 2885"/>
                <a:gd name="T73" fmla="*/ 1648 h 1651"/>
                <a:gd name="T74" fmla="*/ 46 w 2885"/>
                <a:gd name="T75" fmla="*/ 1650 h 1651"/>
                <a:gd name="T76" fmla="*/ 7 w 2885"/>
                <a:gd name="T77" fmla="*/ 1627 h 1651"/>
                <a:gd name="T78" fmla="*/ 1 w 2885"/>
                <a:gd name="T79" fmla="*/ 1589 h 1651"/>
                <a:gd name="T80" fmla="*/ 508 w 2885"/>
                <a:gd name="T81" fmla="*/ 246 h 1651"/>
                <a:gd name="T82" fmla="*/ 531 w 2885"/>
                <a:gd name="T83" fmla="*/ 196 h 1651"/>
                <a:gd name="T84" fmla="*/ 576 w 2885"/>
                <a:gd name="T85" fmla="*/ 128 h 1651"/>
                <a:gd name="T86" fmla="*/ 645 w 2885"/>
                <a:gd name="T87" fmla="*/ 59 h 1651"/>
                <a:gd name="T88" fmla="*/ 742 w 2885"/>
                <a:gd name="T89" fmla="*/ 12 h 1651"/>
                <a:gd name="T90" fmla="*/ 865 w 2885"/>
                <a:gd name="T91" fmla="*/ 2 h 1651"/>
                <a:gd name="T92" fmla="*/ 920 w 2885"/>
                <a:gd name="T93" fmla="*/ 2 h 1651"/>
                <a:gd name="T94" fmla="*/ 1045 w 2885"/>
                <a:gd name="T95" fmla="*/ 2 h 1651"/>
                <a:gd name="T96" fmla="*/ 1218 w 2885"/>
                <a:gd name="T97" fmla="*/ 2 h 1651"/>
                <a:gd name="T98" fmla="*/ 1418 w 2885"/>
                <a:gd name="T99" fmla="*/ 0 h 1651"/>
                <a:gd name="T100" fmla="*/ 1622 w 2885"/>
                <a:gd name="T101" fmla="*/ 0 h 1651"/>
                <a:gd name="T102" fmla="*/ 1810 w 2885"/>
                <a:gd name="T103" fmla="*/ 0 h 1651"/>
                <a:gd name="T104" fmla="*/ 1959 w 2885"/>
                <a:gd name="T105" fmla="*/ 0 h 1651"/>
                <a:gd name="T106" fmla="*/ 2048 w 2885"/>
                <a:gd name="T107" fmla="*/ 0 h 16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885" h="1651">
                  <a:moveTo>
                    <a:pt x="2060" y="0"/>
                  </a:moveTo>
                  <a:lnTo>
                    <a:pt x="2101" y="3"/>
                  </a:lnTo>
                  <a:lnTo>
                    <a:pt x="2140" y="12"/>
                  </a:lnTo>
                  <a:lnTo>
                    <a:pt x="2175" y="27"/>
                  </a:lnTo>
                  <a:lnTo>
                    <a:pt x="2209" y="45"/>
                  </a:lnTo>
                  <a:lnTo>
                    <a:pt x="2238" y="66"/>
                  </a:lnTo>
                  <a:lnTo>
                    <a:pt x="2266" y="90"/>
                  </a:lnTo>
                  <a:lnTo>
                    <a:pt x="2290" y="114"/>
                  </a:lnTo>
                  <a:lnTo>
                    <a:pt x="2312" y="140"/>
                  </a:lnTo>
                  <a:lnTo>
                    <a:pt x="2331" y="165"/>
                  </a:lnTo>
                  <a:lnTo>
                    <a:pt x="2345" y="189"/>
                  </a:lnTo>
                  <a:lnTo>
                    <a:pt x="2359" y="211"/>
                  </a:lnTo>
                  <a:lnTo>
                    <a:pt x="2368" y="230"/>
                  </a:lnTo>
                  <a:lnTo>
                    <a:pt x="2376" y="244"/>
                  </a:lnTo>
                  <a:lnTo>
                    <a:pt x="2380" y="255"/>
                  </a:lnTo>
                  <a:lnTo>
                    <a:pt x="2879" y="1576"/>
                  </a:lnTo>
                  <a:lnTo>
                    <a:pt x="2884" y="1589"/>
                  </a:lnTo>
                  <a:lnTo>
                    <a:pt x="2885" y="1603"/>
                  </a:lnTo>
                  <a:lnTo>
                    <a:pt x="2882" y="1615"/>
                  </a:lnTo>
                  <a:lnTo>
                    <a:pt x="2877" y="1627"/>
                  </a:lnTo>
                  <a:lnTo>
                    <a:pt x="2867" y="1636"/>
                  </a:lnTo>
                  <a:lnTo>
                    <a:pt x="2854" y="1644"/>
                  </a:lnTo>
                  <a:lnTo>
                    <a:pt x="2835" y="1650"/>
                  </a:lnTo>
                  <a:lnTo>
                    <a:pt x="2811" y="1651"/>
                  </a:lnTo>
                  <a:lnTo>
                    <a:pt x="2505" y="1651"/>
                  </a:lnTo>
                  <a:lnTo>
                    <a:pt x="2481" y="1650"/>
                  </a:lnTo>
                  <a:lnTo>
                    <a:pt x="2461" y="1643"/>
                  </a:lnTo>
                  <a:lnTo>
                    <a:pt x="2443" y="1633"/>
                  </a:lnTo>
                  <a:lnTo>
                    <a:pt x="2431" y="1623"/>
                  </a:lnTo>
                  <a:lnTo>
                    <a:pt x="2421" y="1611"/>
                  </a:lnTo>
                  <a:lnTo>
                    <a:pt x="2414" y="1600"/>
                  </a:lnTo>
                  <a:lnTo>
                    <a:pt x="2409" y="1592"/>
                  </a:lnTo>
                  <a:lnTo>
                    <a:pt x="2406" y="1585"/>
                  </a:lnTo>
                  <a:lnTo>
                    <a:pt x="2404" y="1582"/>
                  </a:lnTo>
                  <a:lnTo>
                    <a:pt x="2180" y="936"/>
                  </a:lnTo>
                  <a:lnTo>
                    <a:pt x="2180" y="936"/>
                  </a:lnTo>
                  <a:lnTo>
                    <a:pt x="2180" y="934"/>
                  </a:lnTo>
                  <a:lnTo>
                    <a:pt x="2179" y="933"/>
                  </a:lnTo>
                  <a:lnTo>
                    <a:pt x="2178" y="932"/>
                  </a:lnTo>
                  <a:lnTo>
                    <a:pt x="2176" y="929"/>
                  </a:lnTo>
                  <a:lnTo>
                    <a:pt x="2175" y="928"/>
                  </a:lnTo>
                  <a:lnTo>
                    <a:pt x="2174" y="925"/>
                  </a:lnTo>
                  <a:lnTo>
                    <a:pt x="2171" y="924"/>
                  </a:lnTo>
                  <a:lnTo>
                    <a:pt x="2170" y="922"/>
                  </a:lnTo>
                  <a:lnTo>
                    <a:pt x="2167" y="922"/>
                  </a:lnTo>
                  <a:lnTo>
                    <a:pt x="2166" y="924"/>
                  </a:lnTo>
                  <a:lnTo>
                    <a:pt x="2164" y="925"/>
                  </a:lnTo>
                  <a:lnTo>
                    <a:pt x="2163" y="928"/>
                  </a:lnTo>
                  <a:lnTo>
                    <a:pt x="2162" y="932"/>
                  </a:lnTo>
                  <a:lnTo>
                    <a:pt x="2160" y="938"/>
                  </a:lnTo>
                  <a:lnTo>
                    <a:pt x="2160" y="945"/>
                  </a:lnTo>
                  <a:lnTo>
                    <a:pt x="2160" y="956"/>
                  </a:lnTo>
                  <a:lnTo>
                    <a:pt x="2160" y="991"/>
                  </a:lnTo>
                  <a:lnTo>
                    <a:pt x="2160" y="1035"/>
                  </a:lnTo>
                  <a:lnTo>
                    <a:pt x="2160" y="1085"/>
                  </a:lnTo>
                  <a:lnTo>
                    <a:pt x="2160" y="1140"/>
                  </a:lnTo>
                  <a:lnTo>
                    <a:pt x="2160" y="1199"/>
                  </a:lnTo>
                  <a:lnTo>
                    <a:pt x="2160" y="1259"/>
                  </a:lnTo>
                  <a:lnTo>
                    <a:pt x="2160" y="1319"/>
                  </a:lnTo>
                  <a:lnTo>
                    <a:pt x="2160" y="1380"/>
                  </a:lnTo>
                  <a:lnTo>
                    <a:pt x="2160" y="1436"/>
                  </a:lnTo>
                  <a:lnTo>
                    <a:pt x="2160" y="1490"/>
                  </a:lnTo>
                  <a:lnTo>
                    <a:pt x="2162" y="1538"/>
                  </a:lnTo>
                  <a:lnTo>
                    <a:pt x="2162" y="1560"/>
                  </a:lnTo>
                  <a:lnTo>
                    <a:pt x="2162" y="1580"/>
                  </a:lnTo>
                  <a:lnTo>
                    <a:pt x="2160" y="1599"/>
                  </a:lnTo>
                  <a:lnTo>
                    <a:pt x="2158" y="1613"/>
                  </a:lnTo>
                  <a:lnTo>
                    <a:pt x="2152" y="1627"/>
                  </a:lnTo>
                  <a:lnTo>
                    <a:pt x="2143" y="1637"/>
                  </a:lnTo>
                  <a:lnTo>
                    <a:pt x="2129" y="1646"/>
                  </a:lnTo>
                  <a:lnTo>
                    <a:pt x="2111" y="1650"/>
                  </a:lnTo>
                  <a:lnTo>
                    <a:pt x="2085" y="1651"/>
                  </a:lnTo>
                  <a:lnTo>
                    <a:pt x="868" y="1651"/>
                  </a:lnTo>
                  <a:lnTo>
                    <a:pt x="848" y="1650"/>
                  </a:lnTo>
                  <a:lnTo>
                    <a:pt x="831" y="1646"/>
                  </a:lnTo>
                  <a:lnTo>
                    <a:pt x="818" y="1637"/>
                  </a:lnTo>
                  <a:lnTo>
                    <a:pt x="809" y="1628"/>
                  </a:lnTo>
                  <a:lnTo>
                    <a:pt x="804" y="1616"/>
                  </a:lnTo>
                  <a:lnTo>
                    <a:pt x="800" y="1601"/>
                  </a:lnTo>
                  <a:lnTo>
                    <a:pt x="798" y="1584"/>
                  </a:lnTo>
                  <a:lnTo>
                    <a:pt x="797" y="1565"/>
                  </a:lnTo>
                  <a:lnTo>
                    <a:pt x="797" y="1518"/>
                  </a:lnTo>
                  <a:lnTo>
                    <a:pt x="797" y="1464"/>
                  </a:lnTo>
                  <a:lnTo>
                    <a:pt x="797" y="1407"/>
                  </a:lnTo>
                  <a:lnTo>
                    <a:pt x="796" y="1345"/>
                  </a:lnTo>
                  <a:lnTo>
                    <a:pt x="796" y="1282"/>
                  </a:lnTo>
                  <a:lnTo>
                    <a:pt x="796" y="1217"/>
                  </a:lnTo>
                  <a:lnTo>
                    <a:pt x="796" y="1156"/>
                  </a:lnTo>
                  <a:lnTo>
                    <a:pt x="796" y="1098"/>
                  </a:lnTo>
                  <a:lnTo>
                    <a:pt x="796" y="1044"/>
                  </a:lnTo>
                  <a:lnTo>
                    <a:pt x="796" y="997"/>
                  </a:lnTo>
                  <a:lnTo>
                    <a:pt x="794" y="960"/>
                  </a:lnTo>
                  <a:lnTo>
                    <a:pt x="794" y="940"/>
                  </a:lnTo>
                  <a:lnTo>
                    <a:pt x="793" y="928"/>
                  </a:lnTo>
                  <a:lnTo>
                    <a:pt x="789" y="921"/>
                  </a:lnTo>
                  <a:lnTo>
                    <a:pt x="786" y="918"/>
                  </a:lnTo>
                  <a:lnTo>
                    <a:pt x="782" y="921"/>
                  </a:lnTo>
                  <a:lnTo>
                    <a:pt x="778" y="926"/>
                  </a:lnTo>
                  <a:lnTo>
                    <a:pt x="774" y="933"/>
                  </a:lnTo>
                  <a:lnTo>
                    <a:pt x="770" y="940"/>
                  </a:lnTo>
                  <a:lnTo>
                    <a:pt x="767" y="946"/>
                  </a:lnTo>
                  <a:lnTo>
                    <a:pt x="766" y="952"/>
                  </a:lnTo>
                  <a:lnTo>
                    <a:pt x="765" y="953"/>
                  </a:lnTo>
                  <a:lnTo>
                    <a:pt x="527" y="1593"/>
                  </a:lnTo>
                  <a:lnTo>
                    <a:pt x="526" y="1595"/>
                  </a:lnTo>
                  <a:lnTo>
                    <a:pt x="522" y="1601"/>
                  </a:lnTo>
                  <a:lnTo>
                    <a:pt x="517" y="1611"/>
                  </a:lnTo>
                  <a:lnTo>
                    <a:pt x="508" y="1621"/>
                  </a:lnTo>
                  <a:lnTo>
                    <a:pt x="496" y="1632"/>
                  </a:lnTo>
                  <a:lnTo>
                    <a:pt x="480" y="1642"/>
                  </a:lnTo>
                  <a:lnTo>
                    <a:pt x="462" y="1648"/>
                  </a:lnTo>
                  <a:lnTo>
                    <a:pt x="439" y="1651"/>
                  </a:lnTo>
                  <a:lnTo>
                    <a:pt x="70" y="1651"/>
                  </a:lnTo>
                  <a:lnTo>
                    <a:pt x="46" y="1650"/>
                  </a:lnTo>
                  <a:lnTo>
                    <a:pt x="28" y="1644"/>
                  </a:lnTo>
                  <a:lnTo>
                    <a:pt x="15" y="1636"/>
                  </a:lnTo>
                  <a:lnTo>
                    <a:pt x="7" y="1627"/>
                  </a:lnTo>
                  <a:lnTo>
                    <a:pt x="1" y="1615"/>
                  </a:lnTo>
                  <a:lnTo>
                    <a:pt x="0" y="1603"/>
                  </a:lnTo>
                  <a:lnTo>
                    <a:pt x="1" y="1589"/>
                  </a:lnTo>
                  <a:lnTo>
                    <a:pt x="5" y="1576"/>
                  </a:lnTo>
                  <a:lnTo>
                    <a:pt x="504" y="255"/>
                  </a:lnTo>
                  <a:lnTo>
                    <a:pt x="508" y="246"/>
                  </a:lnTo>
                  <a:lnTo>
                    <a:pt x="514" y="232"/>
                  </a:lnTo>
                  <a:lnTo>
                    <a:pt x="521" y="215"/>
                  </a:lnTo>
                  <a:lnTo>
                    <a:pt x="531" y="196"/>
                  </a:lnTo>
                  <a:lnTo>
                    <a:pt x="543" y="175"/>
                  </a:lnTo>
                  <a:lnTo>
                    <a:pt x="558" y="151"/>
                  </a:lnTo>
                  <a:lnTo>
                    <a:pt x="576" y="128"/>
                  </a:lnTo>
                  <a:lnTo>
                    <a:pt x="596" y="104"/>
                  </a:lnTo>
                  <a:lnTo>
                    <a:pt x="619" y="81"/>
                  </a:lnTo>
                  <a:lnTo>
                    <a:pt x="645" y="59"/>
                  </a:lnTo>
                  <a:lnTo>
                    <a:pt x="674" y="40"/>
                  </a:lnTo>
                  <a:lnTo>
                    <a:pt x="707" y="24"/>
                  </a:lnTo>
                  <a:lnTo>
                    <a:pt x="742" y="12"/>
                  </a:lnTo>
                  <a:lnTo>
                    <a:pt x="781" y="4"/>
                  </a:lnTo>
                  <a:lnTo>
                    <a:pt x="824" y="2"/>
                  </a:lnTo>
                  <a:lnTo>
                    <a:pt x="865" y="2"/>
                  </a:lnTo>
                  <a:lnTo>
                    <a:pt x="875" y="2"/>
                  </a:lnTo>
                  <a:lnTo>
                    <a:pt x="894" y="2"/>
                  </a:lnTo>
                  <a:lnTo>
                    <a:pt x="920" y="2"/>
                  </a:lnTo>
                  <a:lnTo>
                    <a:pt x="955" y="2"/>
                  </a:lnTo>
                  <a:lnTo>
                    <a:pt x="998" y="2"/>
                  </a:lnTo>
                  <a:lnTo>
                    <a:pt x="1045" y="2"/>
                  </a:lnTo>
                  <a:lnTo>
                    <a:pt x="1099" y="2"/>
                  </a:lnTo>
                  <a:lnTo>
                    <a:pt x="1157" y="2"/>
                  </a:lnTo>
                  <a:lnTo>
                    <a:pt x="1218" y="2"/>
                  </a:lnTo>
                  <a:lnTo>
                    <a:pt x="1284" y="2"/>
                  </a:lnTo>
                  <a:lnTo>
                    <a:pt x="1350" y="0"/>
                  </a:lnTo>
                  <a:lnTo>
                    <a:pt x="1418" y="0"/>
                  </a:lnTo>
                  <a:lnTo>
                    <a:pt x="1487" y="0"/>
                  </a:lnTo>
                  <a:lnTo>
                    <a:pt x="1555" y="0"/>
                  </a:lnTo>
                  <a:lnTo>
                    <a:pt x="1622" y="0"/>
                  </a:lnTo>
                  <a:lnTo>
                    <a:pt x="1688" y="0"/>
                  </a:lnTo>
                  <a:lnTo>
                    <a:pt x="1751" y="0"/>
                  </a:lnTo>
                  <a:lnTo>
                    <a:pt x="1810" y="0"/>
                  </a:lnTo>
                  <a:lnTo>
                    <a:pt x="1865" y="0"/>
                  </a:lnTo>
                  <a:lnTo>
                    <a:pt x="1915" y="0"/>
                  </a:lnTo>
                  <a:lnTo>
                    <a:pt x="1959" y="0"/>
                  </a:lnTo>
                  <a:lnTo>
                    <a:pt x="1997" y="0"/>
                  </a:lnTo>
                  <a:lnTo>
                    <a:pt x="2026" y="0"/>
                  </a:lnTo>
                  <a:lnTo>
                    <a:pt x="2048" y="0"/>
                  </a:lnTo>
                  <a:lnTo>
                    <a:pt x="206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6" name="Freeform 185">
              <a:extLst>
                <a:ext uri="{FF2B5EF4-FFF2-40B4-BE49-F238E27FC236}">
                  <a16:creationId xmlns:a16="http://schemas.microsoft.com/office/drawing/2014/main" id="{435C923A-1A24-421D-B4A0-D815D70EED28}"/>
                </a:ext>
              </a:extLst>
            </p:cNvPr>
            <p:cNvSpPr>
              <a:spLocks/>
            </p:cNvSpPr>
            <p:nvPr/>
          </p:nvSpPr>
          <p:spPr bwMode="auto">
            <a:xfrm>
              <a:off x="4416425" y="5618163"/>
              <a:ext cx="601663" cy="476250"/>
            </a:xfrm>
            <a:custGeom>
              <a:avLst/>
              <a:gdLst>
                <a:gd name="T0" fmla="*/ 94 w 757"/>
                <a:gd name="T1" fmla="*/ 0 h 600"/>
                <a:gd name="T2" fmla="*/ 692 w 757"/>
                <a:gd name="T3" fmla="*/ 0 h 600"/>
                <a:gd name="T4" fmla="*/ 714 w 757"/>
                <a:gd name="T5" fmla="*/ 1 h 600"/>
                <a:gd name="T6" fmla="*/ 730 w 757"/>
                <a:gd name="T7" fmla="*/ 7 h 600"/>
                <a:gd name="T8" fmla="*/ 742 w 757"/>
                <a:gd name="T9" fmla="*/ 15 h 600"/>
                <a:gd name="T10" fmla="*/ 750 w 757"/>
                <a:gd name="T11" fmla="*/ 24 h 600"/>
                <a:gd name="T12" fmla="*/ 755 w 757"/>
                <a:gd name="T13" fmla="*/ 35 h 600"/>
                <a:gd name="T14" fmla="*/ 757 w 757"/>
                <a:gd name="T15" fmla="*/ 46 h 600"/>
                <a:gd name="T16" fmla="*/ 757 w 757"/>
                <a:gd name="T17" fmla="*/ 55 h 600"/>
                <a:gd name="T18" fmla="*/ 757 w 757"/>
                <a:gd name="T19" fmla="*/ 63 h 600"/>
                <a:gd name="T20" fmla="*/ 755 w 757"/>
                <a:gd name="T21" fmla="*/ 68 h 600"/>
                <a:gd name="T22" fmla="*/ 755 w 757"/>
                <a:gd name="T23" fmla="*/ 71 h 600"/>
                <a:gd name="T24" fmla="*/ 598 w 757"/>
                <a:gd name="T25" fmla="*/ 502 h 600"/>
                <a:gd name="T26" fmla="*/ 597 w 757"/>
                <a:gd name="T27" fmla="*/ 505 h 600"/>
                <a:gd name="T28" fmla="*/ 594 w 757"/>
                <a:gd name="T29" fmla="*/ 513 h 600"/>
                <a:gd name="T30" fmla="*/ 589 w 757"/>
                <a:gd name="T31" fmla="*/ 523 h 600"/>
                <a:gd name="T32" fmla="*/ 582 w 757"/>
                <a:gd name="T33" fmla="*/ 537 h 600"/>
                <a:gd name="T34" fmla="*/ 573 w 757"/>
                <a:gd name="T35" fmla="*/ 552 h 600"/>
                <a:gd name="T36" fmla="*/ 562 w 757"/>
                <a:gd name="T37" fmla="*/ 566 h 600"/>
                <a:gd name="T38" fmla="*/ 547 w 757"/>
                <a:gd name="T39" fmla="*/ 580 h 600"/>
                <a:gd name="T40" fmla="*/ 531 w 757"/>
                <a:gd name="T41" fmla="*/ 591 h 600"/>
                <a:gd name="T42" fmla="*/ 511 w 757"/>
                <a:gd name="T43" fmla="*/ 597 h 600"/>
                <a:gd name="T44" fmla="*/ 490 w 757"/>
                <a:gd name="T45" fmla="*/ 600 h 600"/>
                <a:gd name="T46" fmla="*/ 94 w 757"/>
                <a:gd name="T47" fmla="*/ 600 h 600"/>
                <a:gd name="T48" fmla="*/ 68 w 757"/>
                <a:gd name="T49" fmla="*/ 597 h 600"/>
                <a:gd name="T50" fmla="*/ 47 w 757"/>
                <a:gd name="T51" fmla="*/ 588 h 600"/>
                <a:gd name="T52" fmla="*/ 27 w 757"/>
                <a:gd name="T53" fmla="*/ 573 h 600"/>
                <a:gd name="T54" fmla="*/ 12 w 757"/>
                <a:gd name="T55" fmla="*/ 553 h 600"/>
                <a:gd name="T56" fmla="*/ 3 w 757"/>
                <a:gd name="T57" fmla="*/ 531 h 600"/>
                <a:gd name="T58" fmla="*/ 0 w 757"/>
                <a:gd name="T59" fmla="*/ 506 h 600"/>
                <a:gd name="T60" fmla="*/ 0 w 757"/>
                <a:gd name="T61" fmla="*/ 94 h 600"/>
                <a:gd name="T62" fmla="*/ 3 w 757"/>
                <a:gd name="T63" fmla="*/ 68 h 600"/>
                <a:gd name="T64" fmla="*/ 12 w 757"/>
                <a:gd name="T65" fmla="*/ 47 h 600"/>
                <a:gd name="T66" fmla="*/ 27 w 757"/>
                <a:gd name="T67" fmla="*/ 27 h 600"/>
                <a:gd name="T68" fmla="*/ 47 w 757"/>
                <a:gd name="T69" fmla="*/ 12 h 600"/>
                <a:gd name="T70" fmla="*/ 68 w 757"/>
                <a:gd name="T71" fmla="*/ 3 h 600"/>
                <a:gd name="T72" fmla="*/ 94 w 757"/>
                <a:gd name="T73" fmla="*/ 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757" h="600">
                  <a:moveTo>
                    <a:pt x="94" y="0"/>
                  </a:moveTo>
                  <a:lnTo>
                    <a:pt x="692" y="0"/>
                  </a:lnTo>
                  <a:lnTo>
                    <a:pt x="714" y="1"/>
                  </a:lnTo>
                  <a:lnTo>
                    <a:pt x="730" y="7"/>
                  </a:lnTo>
                  <a:lnTo>
                    <a:pt x="742" y="15"/>
                  </a:lnTo>
                  <a:lnTo>
                    <a:pt x="750" y="24"/>
                  </a:lnTo>
                  <a:lnTo>
                    <a:pt x="755" y="35"/>
                  </a:lnTo>
                  <a:lnTo>
                    <a:pt x="757" y="46"/>
                  </a:lnTo>
                  <a:lnTo>
                    <a:pt x="757" y="55"/>
                  </a:lnTo>
                  <a:lnTo>
                    <a:pt x="757" y="63"/>
                  </a:lnTo>
                  <a:lnTo>
                    <a:pt x="755" y="68"/>
                  </a:lnTo>
                  <a:lnTo>
                    <a:pt x="755" y="71"/>
                  </a:lnTo>
                  <a:lnTo>
                    <a:pt x="598" y="502"/>
                  </a:lnTo>
                  <a:lnTo>
                    <a:pt x="597" y="505"/>
                  </a:lnTo>
                  <a:lnTo>
                    <a:pt x="594" y="513"/>
                  </a:lnTo>
                  <a:lnTo>
                    <a:pt x="589" y="523"/>
                  </a:lnTo>
                  <a:lnTo>
                    <a:pt x="582" y="537"/>
                  </a:lnTo>
                  <a:lnTo>
                    <a:pt x="573" y="552"/>
                  </a:lnTo>
                  <a:lnTo>
                    <a:pt x="562" y="566"/>
                  </a:lnTo>
                  <a:lnTo>
                    <a:pt x="547" y="580"/>
                  </a:lnTo>
                  <a:lnTo>
                    <a:pt x="531" y="591"/>
                  </a:lnTo>
                  <a:lnTo>
                    <a:pt x="511" y="597"/>
                  </a:lnTo>
                  <a:lnTo>
                    <a:pt x="490" y="600"/>
                  </a:lnTo>
                  <a:lnTo>
                    <a:pt x="94" y="600"/>
                  </a:lnTo>
                  <a:lnTo>
                    <a:pt x="68" y="597"/>
                  </a:lnTo>
                  <a:lnTo>
                    <a:pt x="47" y="588"/>
                  </a:lnTo>
                  <a:lnTo>
                    <a:pt x="27" y="573"/>
                  </a:lnTo>
                  <a:lnTo>
                    <a:pt x="12" y="553"/>
                  </a:lnTo>
                  <a:lnTo>
                    <a:pt x="3" y="531"/>
                  </a:lnTo>
                  <a:lnTo>
                    <a:pt x="0" y="506"/>
                  </a:lnTo>
                  <a:lnTo>
                    <a:pt x="0" y="94"/>
                  </a:lnTo>
                  <a:lnTo>
                    <a:pt x="3" y="68"/>
                  </a:lnTo>
                  <a:lnTo>
                    <a:pt x="12" y="47"/>
                  </a:lnTo>
                  <a:lnTo>
                    <a:pt x="27" y="27"/>
                  </a:lnTo>
                  <a:lnTo>
                    <a:pt x="47" y="12"/>
                  </a:lnTo>
                  <a:lnTo>
                    <a:pt x="68" y="3"/>
                  </a:lnTo>
                  <a:lnTo>
                    <a:pt x="9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186">
              <a:extLst>
                <a:ext uri="{FF2B5EF4-FFF2-40B4-BE49-F238E27FC236}">
                  <a16:creationId xmlns:a16="http://schemas.microsoft.com/office/drawing/2014/main" id="{3747F631-61E3-482C-B315-D8CCAD38E1D4}"/>
                </a:ext>
              </a:extLst>
            </p:cNvPr>
            <p:cNvSpPr>
              <a:spLocks/>
            </p:cNvSpPr>
            <p:nvPr/>
          </p:nvSpPr>
          <p:spPr bwMode="auto">
            <a:xfrm>
              <a:off x="4143375" y="2679701"/>
              <a:ext cx="3513138" cy="2774950"/>
            </a:xfrm>
            <a:custGeom>
              <a:avLst/>
              <a:gdLst>
                <a:gd name="T0" fmla="*/ 4246 w 4427"/>
                <a:gd name="T1" fmla="*/ 0 h 3496"/>
                <a:gd name="T2" fmla="*/ 4315 w 4427"/>
                <a:gd name="T3" fmla="*/ 15 h 3496"/>
                <a:gd name="T4" fmla="*/ 4373 w 4427"/>
                <a:gd name="T5" fmla="*/ 54 h 3496"/>
                <a:gd name="T6" fmla="*/ 4412 w 4427"/>
                <a:gd name="T7" fmla="*/ 112 h 3496"/>
                <a:gd name="T8" fmla="*/ 4427 w 4427"/>
                <a:gd name="T9" fmla="*/ 183 h 3496"/>
                <a:gd name="T10" fmla="*/ 4424 w 4427"/>
                <a:gd name="T11" fmla="*/ 3346 h 3496"/>
                <a:gd name="T12" fmla="*/ 4403 w 4427"/>
                <a:gd name="T13" fmla="*/ 3406 h 3496"/>
                <a:gd name="T14" fmla="*/ 4364 w 4427"/>
                <a:gd name="T15" fmla="*/ 3453 h 3496"/>
                <a:gd name="T16" fmla="*/ 4311 w 4427"/>
                <a:gd name="T17" fmla="*/ 3484 h 3496"/>
                <a:gd name="T18" fmla="*/ 4260 w 4427"/>
                <a:gd name="T19" fmla="*/ 3492 h 3496"/>
                <a:gd name="T20" fmla="*/ 4228 w 4427"/>
                <a:gd name="T21" fmla="*/ 3482 h 3496"/>
                <a:gd name="T22" fmla="*/ 4209 w 4427"/>
                <a:gd name="T23" fmla="*/ 3463 h 3496"/>
                <a:gd name="T24" fmla="*/ 4201 w 4427"/>
                <a:gd name="T25" fmla="*/ 3448 h 3496"/>
                <a:gd name="T26" fmla="*/ 3976 w 4427"/>
                <a:gd name="T27" fmla="*/ 2852 h 3496"/>
                <a:gd name="T28" fmla="*/ 3974 w 4427"/>
                <a:gd name="T29" fmla="*/ 2845 h 3496"/>
                <a:gd name="T30" fmla="*/ 3974 w 4427"/>
                <a:gd name="T31" fmla="*/ 2829 h 3496"/>
                <a:gd name="T32" fmla="*/ 3984 w 4427"/>
                <a:gd name="T33" fmla="*/ 2808 h 3496"/>
                <a:gd name="T34" fmla="*/ 4009 w 4427"/>
                <a:gd name="T35" fmla="*/ 2786 h 3496"/>
                <a:gd name="T36" fmla="*/ 4062 w 4427"/>
                <a:gd name="T37" fmla="*/ 2764 h 3496"/>
                <a:gd name="T38" fmla="*/ 4113 w 4427"/>
                <a:gd name="T39" fmla="*/ 2725 h 3496"/>
                <a:gd name="T40" fmla="*/ 4146 w 4427"/>
                <a:gd name="T41" fmla="*/ 2670 h 3496"/>
                <a:gd name="T42" fmla="*/ 4160 w 4427"/>
                <a:gd name="T43" fmla="*/ 2604 h 3496"/>
                <a:gd name="T44" fmla="*/ 4156 w 4427"/>
                <a:gd name="T45" fmla="*/ 447 h 3496"/>
                <a:gd name="T46" fmla="*/ 4127 w 4427"/>
                <a:gd name="T47" fmla="*/ 382 h 3496"/>
                <a:gd name="T48" fmla="*/ 4079 w 4427"/>
                <a:gd name="T49" fmla="*/ 333 h 3496"/>
                <a:gd name="T50" fmla="*/ 4013 w 4427"/>
                <a:gd name="T51" fmla="*/ 305 h 3496"/>
                <a:gd name="T52" fmla="*/ 450 w 4427"/>
                <a:gd name="T53" fmla="*/ 301 h 3496"/>
                <a:gd name="T54" fmla="*/ 380 w 4427"/>
                <a:gd name="T55" fmla="*/ 316 h 3496"/>
                <a:gd name="T56" fmla="*/ 321 w 4427"/>
                <a:gd name="T57" fmla="*/ 355 h 3496"/>
                <a:gd name="T58" fmla="*/ 282 w 4427"/>
                <a:gd name="T59" fmla="*/ 412 h 3496"/>
                <a:gd name="T60" fmla="*/ 268 w 4427"/>
                <a:gd name="T61" fmla="*/ 484 h 3496"/>
                <a:gd name="T62" fmla="*/ 271 w 4427"/>
                <a:gd name="T63" fmla="*/ 2640 h 3496"/>
                <a:gd name="T64" fmla="*/ 299 w 4427"/>
                <a:gd name="T65" fmla="*/ 2705 h 3496"/>
                <a:gd name="T66" fmla="*/ 349 w 4427"/>
                <a:gd name="T67" fmla="*/ 2754 h 3496"/>
                <a:gd name="T68" fmla="*/ 413 w 4427"/>
                <a:gd name="T69" fmla="*/ 2782 h 3496"/>
                <a:gd name="T70" fmla="*/ 1371 w 4427"/>
                <a:gd name="T71" fmla="*/ 2785 h 3496"/>
                <a:gd name="T72" fmla="*/ 1405 w 4427"/>
                <a:gd name="T73" fmla="*/ 2792 h 3496"/>
                <a:gd name="T74" fmla="*/ 1421 w 4427"/>
                <a:gd name="T75" fmla="*/ 2807 h 3496"/>
                <a:gd name="T76" fmla="*/ 1426 w 4427"/>
                <a:gd name="T77" fmla="*/ 2825 h 3496"/>
                <a:gd name="T78" fmla="*/ 1424 w 4427"/>
                <a:gd name="T79" fmla="*/ 2840 h 3496"/>
                <a:gd name="T80" fmla="*/ 1422 w 4427"/>
                <a:gd name="T81" fmla="*/ 2847 h 3496"/>
                <a:gd name="T82" fmla="*/ 1201 w 4427"/>
                <a:gd name="T83" fmla="*/ 3432 h 3496"/>
                <a:gd name="T84" fmla="*/ 1192 w 4427"/>
                <a:gd name="T85" fmla="*/ 3447 h 3496"/>
                <a:gd name="T86" fmla="*/ 1171 w 4427"/>
                <a:gd name="T87" fmla="*/ 3468 h 3496"/>
                <a:gd name="T88" fmla="*/ 1139 w 4427"/>
                <a:gd name="T89" fmla="*/ 3487 h 3496"/>
                <a:gd name="T90" fmla="*/ 1090 w 4427"/>
                <a:gd name="T91" fmla="*/ 3496 h 3496"/>
                <a:gd name="T92" fmla="*/ 145 w 4427"/>
                <a:gd name="T93" fmla="*/ 3492 h 3496"/>
                <a:gd name="T94" fmla="*/ 81 w 4427"/>
                <a:gd name="T95" fmla="*/ 3464 h 3496"/>
                <a:gd name="T96" fmla="*/ 31 w 4427"/>
                <a:gd name="T97" fmla="*/ 3416 h 3496"/>
                <a:gd name="T98" fmla="*/ 4 w 4427"/>
                <a:gd name="T99" fmla="*/ 3350 h 3496"/>
                <a:gd name="T100" fmla="*/ 0 w 4427"/>
                <a:gd name="T101" fmla="*/ 183 h 3496"/>
                <a:gd name="T102" fmla="*/ 15 w 4427"/>
                <a:gd name="T103" fmla="*/ 112 h 3496"/>
                <a:gd name="T104" fmla="*/ 54 w 4427"/>
                <a:gd name="T105" fmla="*/ 54 h 3496"/>
                <a:gd name="T106" fmla="*/ 111 w 4427"/>
                <a:gd name="T107" fmla="*/ 15 h 3496"/>
                <a:gd name="T108" fmla="*/ 182 w 4427"/>
                <a:gd name="T109" fmla="*/ 0 h 3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4427" h="3496">
                  <a:moveTo>
                    <a:pt x="1022" y="0"/>
                  </a:moveTo>
                  <a:lnTo>
                    <a:pt x="4246" y="0"/>
                  </a:lnTo>
                  <a:lnTo>
                    <a:pt x="4282" y="4"/>
                  </a:lnTo>
                  <a:lnTo>
                    <a:pt x="4315" y="15"/>
                  </a:lnTo>
                  <a:lnTo>
                    <a:pt x="4346" y="31"/>
                  </a:lnTo>
                  <a:lnTo>
                    <a:pt x="4373" y="54"/>
                  </a:lnTo>
                  <a:lnTo>
                    <a:pt x="4396" y="81"/>
                  </a:lnTo>
                  <a:lnTo>
                    <a:pt x="4412" y="112"/>
                  </a:lnTo>
                  <a:lnTo>
                    <a:pt x="4423" y="147"/>
                  </a:lnTo>
                  <a:lnTo>
                    <a:pt x="4427" y="183"/>
                  </a:lnTo>
                  <a:lnTo>
                    <a:pt x="4427" y="3314"/>
                  </a:lnTo>
                  <a:lnTo>
                    <a:pt x="4424" y="3346"/>
                  </a:lnTo>
                  <a:lnTo>
                    <a:pt x="4416" y="3377"/>
                  </a:lnTo>
                  <a:lnTo>
                    <a:pt x="4403" y="3406"/>
                  </a:lnTo>
                  <a:lnTo>
                    <a:pt x="4385" y="3432"/>
                  </a:lnTo>
                  <a:lnTo>
                    <a:pt x="4364" y="3453"/>
                  </a:lnTo>
                  <a:lnTo>
                    <a:pt x="4339" y="3472"/>
                  </a:lnTo>
                  <a:lnTo>
                    <a:pt x="4311" y="3484"/>
                  </a:lnTo>
                  <a:lnTo>
                    <a:pt x="4282" y="3492"/>
                  </a:lnTo>
                  <a:lnTo>
                    <a:pt x="4260" y="3492"/>
                  </a:lnTo>
                  <a:lnTo>
                    <a:pt x="4243" y="3488"/>
                  </a:lnTo>
                  <a:lnTo>
                    <a:pt x="4228" y="3482"/>
                  </a:lnTo>
                  <a:lnTo>
                    <a:pt x="4217" y="3472"/>
                  </a:lnTo>
                  <a:lnTo>
                    <a:pt x="4209" y="3463"/>
                  </a:lnTo>
                  <a:lnTo>
                    <a:pt x="4204" y="3453"/>
                  </a:lnTo>
                  <a:lnTo>
                    <a:pt x="4201" y="3448"/>
                  </a:lnTo>
                  <a:lnTo>
                    <a:pt x="4201" y="3445"/>
                  </a:lnTo>
                  <a:lnTo>
                    <a:pt x="3976" y="2852"/>
                  </a:lnTo>
                  <a:lnTo>
                    <a:pt x="3976" y="2851"/>
                  </a:lnTo>
                  <a:lnTo>
                    <a:pt x="3974" y="2845"/>
                  </a:lnTo>
                  <a:lnTo>
                    <a:pt x="3974" y="2839"/>
                  </a:lnTo>
                  <a:lnTo>
                    <a:pt x="3974" y="2829"/>
                  </a:lnTo>
                  <a:lnTo>
                    <a:pt x="3977" y="2819"/>
                  </a:lnTo>
                  <a:lnTo>
                    <a:pt x="3984" y="2808"/>
                  </a:lnTo>
                  <a:lnTo>
                    <a:pt x="3993" y="2797"/>
                  </a:lnTo>
                  <a:lnTo>
                    <a:pt x="4009" y="2786"/>
                  </a:lnTo>
                  <a:lnTo>
                    <a:pt x="4031" y="2777"/>
                  </a:lnTo>
                  <a:lnTo>
                    <a:pt x="4062" y="2764"/>
                  </a:lnTo>
                  <a:lnTo>
                    <a:pt x="4089" y="2746"/>
                  </a:lnTo>
                  <a:lnTo>
                    <a:pt x="4113" y="2725"/>
                  </a:lnTo>
                  <a:lnTo>
                    <a:pt x="4131" y="2698"/>
                  </a:lnTo>
                  <a:lnTo>
                    <a:pt x="4146" y="2670"/>
                  </a:lnTo>
                  <a:lnTo>
                    <a:pt x="4156" y="2637"/>
                  </a:lnTo>
                  <a:lnTo>
                    <a:pt x="4160" y="2604"/>
                  </a:lnTo>
                  <a:lnTo>
                    <a:pt x="4160" y="484"/>
                  </a:lnTo>
                  <a:lnTo>
                    <a:pt x="4156" y="447"/>
                  </a:lnTo>
                  <a:lnTo>
                    <a:pt x="4145" y="412"/>
                  </a:lnTo>
                  <a:lnTo>
                    <a:pt x="4127" y="382"/>
                  </a:lnTo>
                  <a:lnTo>
                    <a:pt x="4106" y="355"/>
                  </a:lnTo>
                  <a:lnTo>
                    <a:pt x="4079" y="333"/>
                  </a:lnTo>
                  <a:lnTo>
                    <a:pt x="4048" y="316"/>
                  </a:lnTo>
                  <a:lnTo>
                    <a:pt x="4013" y="305"/>
                  </a:lnTo>
                  <a:lnTo>
                    <a:pt x="3977" y="301"/>
                  </a:lnTo>
                  <a:lnTo>
                    <a:pt x="450" y="301"/>
                  </a:lnTo>
                  <a:lnTo>
                    <a:pt x="413" y="305"/>
                  </a:lnTo>
                  <a:lnTo>
                    <a:pt x="380" y="316"/>
                  </a:lnTo>
                  <a:lnTo>
                    <a:pt x="349" y="333"/>
                  </a:lnTo>
                  <a:lnTo>
                    <a:pt x="321" y="355"/>
                  </a:lnTo>
                  <a:lnTo>
                    <a:pt x="299" y="382"/>
                  </a:lnTo>
                  <a:lnTo>
                    <a:pt x="282" y="412"/>
                  </a:lnTo>
                  <a:lnTo>
                    <a:pt x="271" y="447"/>
                  </a:lnTo>
                  <a:lnTo>
                    <a:pt x="268" y="484"/>
                  </a:lnTo>
                  <a:lnTo>
                    <a:pt x="268" y="2604"/>
                  </a:lnTo>
                  <a:lnTo>
                    <a:pt x="271" y="2640"/>
                  </a:lnTo>
                  <a:lnTo>
                    <a:pt x="282" y="2674"/>
                  </a:lnTo>
                  <a:lnTo>
                    <a:pt x="299" y="2705"/>
                  </a:lnTo>
                  <a:lnTo>
                    <a:pt x="321" y="2731"/>
                  </a:lnTo>
                  <a:lnTo>
                    <a:pt x="349" y="2754"/>
                  </a:lnTo>
                  <a:lnTo>
                    <a:pt x="380" y="2772"/>
                  </a:lnTo>
                  <a:lnTo>
                    <a:pt x="413" y="2782"/>
                  </a:lnTo>
                  <a:lnTo>
                    <a:pt x="450" y="2785"/>
                  </a:lnTo>
                  <a:lnTo>
                    <a:pt x="1371" y="2785"/>
                  </a:lnTo>
                  <a:lnTo>
                    <a:pt x="1390" y="2788"/>
                  </a:lnTo>
                  <a:lnTo>
                    <a:pt x="1405" y="2792"/>
                  </a:lnTo>
                  <a:lnTo>
                    <a:pt x="1416" y="2799"/>
                  </a:lnTo>
                  <a:lnTo>
                    <a:pt x="1421" y="2807"/>
                  </a:lnTo>
                  <a:lnTo>
                    <a:pt x="1425" y="2816"/>
                  </a:lnTo>
                  <a:lnTo>
                    <a:pt x="1426" y="2825"/>
                  </a:lnTo>
                  <a:lnTo>
                    <a:pt x="1425" y="2833"/>
                  </a:lnTo>
                  <a:lnTo>
                    <a:pt x="1424" y="2840"/>
                  </a:lnTo>
                  <a:lnTo>
                    <a:pt x="1422" y="2844"/>
                  </a:lnTo>
                  <a:lnTo>
                    <a:pt x="1422" y="2847"/>
                  </a:lnTo>
                  <a:lnTo>
                    <a:pt x="1202" y="3429"/>
                  </a:lnTo>
                  <a:lnTo>
                    <a:pt x="1201" y="3432"/>
                  </a:lnTo>
                  <a:lnTo>
                    <a:pt x="1197" y="3437"/>
                  </a:lnTo>
                  <a:lnTo>
                    <a:pt x="1192" y="3447"/>
                  </a:lnTo>
                  <a:lnTo>
                    <a:pt x="1183" y="3457"/>
                  </a:lnTo>
                  <a:lnTo>
                    <a:pt x="1171" y="3468"/>
                  </a:lnTo>
                  <a:lnTo>
                    <a:pt x="1157" y="3479"/>
                  </a:lnTo>
                  <a:lnTo>
                    <a:pt x="1139" y="3487"/>
                  </a:lnTo>
                  <a:lnTo>
                    <a:pt x="1116" y="3494"/>
                  </a:lnTo>
                  <a:lnTo>
                    <a:pt x="1090" y="3496"/>
                  </a:lnTo>
                  <a:lnTo>
                    <a:pt x="182" y="3496"/>
                  </a:lnTo>
                  <a:lnTo>
                    <a:pt x="145" y="3492"/>
                  </a:lnTo>
                  <a:lnTo>
                    <a:pt x="111" y="3482"/>
                  </a:lnTo>
                  <a:lnTo>
                    <a:pt x="81" y="3464"/>
                  </a:lnTo>
                  <a:lnTo>
                    <a:pt x="54" y="3443"/>
                  </a:lnTo>
                  <a:lnTo>
                    <a:pt x="31" y="3416"/>
                  </a:lnTo>
                  <a:lnTo>
                    <a:pt x="15" y="3385"/>
                  </a:lnTo>
                  <a:lnTo>
                    <a:pt x="4" y="3350"/>
                  </a:lnTo>
                  <a:lnTo>
                    <a:pt x="0" y="3314"/>
                  </a:lnTo>
                  <a:lnTo>
                    <a:pt x="0" y="183"/>
                  </a:lnTo>
                  <a:lnTo>
                    <a:pt x="4" y="147"/>
                  </a:lnTo>
                  <a:lnTo>
                    <a:pt x="15" y="112"/>
                  </a:lnTo>
                  <a:lnTo>
                    <a:pt x="31" y="81"/>
                  </a:lnTo>
                  <a:lnTo>
                    <a:pt x="54" y="54"/>
                  </a:lnTo>
                  <a:lnTo>
                    <a:pt x="81" y="31"/>
                  </a:lnTo>
                  <a:lnTo>
                    <a:pt x="111" y="15"/>
                  </a:lnTo>
                  <a:lnTo>
                    <a:pt x="145" y="4"/>
                  </a:lnTo>
                  <a:lnTo>
                    <a:pt x="182" y="0"/>
                  </a:lnTo>
                  <a:lnTo>
                    <a:pt x="102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245">
            <a:extLst>
              <a:ext uri="{FF2B5EF4-FFF2-40B4-BE49-F238E27FC236}">
                <a16:creationId xmlns:a16="http://schemas.microsoft.com/office/drawing/2014/main" id="{FCA117F1-913A-4825-8522-265CF10DEF96}"/>
              </a:ext>
            </a:extLst>
          </p:cNvPr>
          <p:cNvGrpSpPr>
            <a:grpSpLocks noChangeAspect="1"/>
          </p:cNvGrpSpPr>
          <p:nvPr/>
        </p:nvGrpSpPr>
        <p:grpSpPr>
          <a:xfrm>
            <a:off x="4817049" y="3528614"/>
            <a:ext cx="498446" cy="457200"/>
            <a:chOff x="4395788" y="1868488"/>
            <a:chExt cx="3395663" cy="3114676"/>
          </a:xfrm>
          <a:solidFill>
            <a:schemeClr val="bg1"/>
          </a:solidFill>
        </p:grpSpPr>
        <p:sp>
          <p:nvSpPr>
            <p:cNvPr id="49" name="Freeform 216">
              <a:extLst>
                <a:ext uri="{FF2B5EF4-FFF2-40B4-BE49-F238E27FC236}">
                  <a16:creationId xmlns:a16="http://schemas.microsoft.com/office/drawing/2014/main" id="{58A9DB71-3EF3-492D-9666-764C25CED87D}"/>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17">
              <a:extLst>
                <a:ext uri="{FF2B5EF4-FFF2-40B4-BE49-F238E27FC236}">
                  <a16:creationId xmlns:a16="http://schemas.microsoft.com/office/drawing/2014/main" id="{7C5D4526-5075-473B-877C-4514B36B9E05}"/>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18">
              <a:extLst>
                <a:ext uri="{FF2B5EF4-FFF2-40B4-BE49-F238E27FC236}">
                  <a16:creationId xmlns:a16="http://schemas.microsoft.com/office/drawing/2014/main" id="{F55DAEED-5A43-4057-9766-03C2BE59CD3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957461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9" presetClass="entr" presetSubtype="0" fill="hold" nodeType="afterEffect">
                                  <p:stCondLst>
                                    <p:cond delay="0"/>
                                  </p:stCondLst>
                                  <p:childTnLst>
                                    <p:set>
                                      <p:cBhvr>
                                        <p:cTn id="10" dur="1" fill="hold">
                                          <p:stCondLst>
                                            <p:cond delay="0"/>
                                          </p:stCondLst>
                                        </p:cTn>
                                        <p:tgtEl>
                                          <p:spTgt spid="87"/>
                                        </p:tgtEl>
                                        <p:attrNameLst>
                                          <p:attrName>style.visibility</p:attrName>
                                        </p:attrNameLst>
                                      </p:cBhvr>
                                      <p:to>
                                        <p:strVal val="visible"/>
                                      </p:to>
                                    </p:set>
                                    <p:animEffect transition="in" filter="dissolve">
                                      <p:cBhvr>
                                        <p:cTn id="11" dur="750"/>
                                        <p:tgtEl>
                                          <p:spTgt spid="87"/>
                                        </p:tgtEl>
                                      </p:cBhvr>
                                    </p:animEffect>
                                  </p:childTnLst>
                                </p:cTn>
                              </p:par>
                            </p:childTnLst>
                          </p:cTn>
                        </p:par>
                        <p:par>
                          <p:cTn id="12" fill="hold">
                            <p:stCondLst>
                              <p:cond delay="1250"/>
                            </p:stCondLst>
                            <p:childTnLst>
                              <p:par>
                                <p:cTn id="13" presetID="2" presetClass="entr" presetSubtype="8" fill="hold" nodeType="afterEffect">
                                  <p:stCondLst>
                                    <p:cond delay="0"/>
                                  </p:stCondLst>
                                  <p:childTnLst>
                                    <p:set>
                                      <p:cBhvr>
                                        <p:cTn id="14" dur="1" fill="hold">
                                          <p:stCondLst>
                                            <p:cond delay="0"/>
                                          </p:stCondLst>
                                        </p:cTn>
                                        <p:tgtEl>
                                          <p:spTgt spid="20"/>
                                        </p:tgtEl>
                                        <p:attrNameLst>
                                          <p:attrName>style.visibility</p:attrName>
                                        </p:attrNameLst>
                                      </p:cBhvr>
                                      <p:to>
                                        <p:strVal val="visible"/>
                                      </p:to>
                                    </p:set>
                                    <p:anim calcmode="lin" valueType="num">
                                      <p:cBhvr additive="base">
                                        <p:cTn id="15" dur="750" fill="hold"/>
                                        <p:tgtEl>
                                          <p:spTgt spid="20"/>
                                        </p:tgtEl>
                                        <p:attrNameLst>
                                          <p:attrName>ppt_x</p:attrName>
                                        </p:attrNameLst>
                                      </p:cBhvr>
                                      <p:tavLst>
                                        <p:tav tm="0">
                                          <p:val>
                                            <p:strVal val="0-#ppt_w/2"/>
                                          </p:val>
                                        </p:tav>
                                        <p:tav tm="100000">
                                          <p:val>
                                            <p:strVal val="#ppt_x"/>
                                          </p:val>
                                        </p:tav>
                                      </p:tavLst>
                                    </p:anim>
                                    <p:anim calcmode="lin" valueType="num">
                                      <p:cBhvr additive="base">
                                        <p:cTn id="16" dur="750" fill="hold"/>
                                        <p:tgtEl>
                                          <p:spTgt spid="20"/>
                                        </p:tgtEl>
                                        <p:attrNameLst>
                                          <p:attrName>ppt_y</p:attrName>
                                        </p:attrNameLst>
                                      </p:cBhvr>
                                      <p:tavLst>
                                        <p:tav tm="0">
                                          <p:val>
                                            <p:strVal val="#ppt_y"/>
                                          </p:val>
                                        </p:tav>
                                        <p:tav tm="100000">
                                          <p:val>
                                            <p:strVal val="#ppt_y"/>
                                          </p:val>
                                        </p:tav>
                                      </p:tavLst>
                                    </p:anim>
                                  </p:childTnLst>
                                </p:cTn>
                              </p:par>
                            </p:childTnLst>
                          </p:cTn>
                        </p:par>
                        <p:par>
                          <p:cTn id="17" fill="hold">
                            <p:stCondLst>
                              <p:cond delay="2000"/>
                            </p:stCondLst>
                            <p:childTnLst>
                              <p:par>
                                <p:cTn id="18" presetID="53" presetClass="entr" presetSubtype="16" fill="hold" nodeType="afterEffect">
                                  <p:stCondLst>
                                    <p:cond delay="0"/>
                                  </p:stCondLst>
                                  <p:childTnLst>
                                    <p:set>
                                      <p:cBhvr>
                                        <p:cTn id="19" dur="1" fill="hold">
                                          <p:stCondLst>
                                            <p:cond delay="0"/>
                                          </p:stCondLst>
                                        </p:cTn>
                                        <p:tgtEl>
                                          <p:spTgt spid="42"/>
                                        </p:tgtEl>
                                        <p:attrNameLst>
                                          <p:attrName>style.visibility</p:attrName>
                                        </p:attrNameLst>
                                      </p:cBhvr>
                                      <p:to>
                                        <p:strVal val="visible"/>
                                      </p:to>
                                    </p:set>
                                    <p:anim calcmode="lin" valueType="num">
                                      <p:cBhvr>
                                        <p:cTn id="20" dur="1000" fill="hold"/>
                                        <p:tgtEl>
                                          <p:spTgt spid="42"/>
                                        </p:tgtEl>
                                        <p:attrNameLst>
                                          <p:attrName>ppt_w</p:attrName>
                                        </p:attrNameLst>
                                      </p:cBhvr>
                                      <p:tavLst>
                                        <p:tav tm="0">
                                          <p:val>
                                            <p:fltVal val="0"/>
                                          </p:val>
                                        </p:tav>
                                        <p:tav tm="100000">
                                          <p:val>
                                            <p:strVal val="#ppt_w"/>
                                          </p:val>
                                        </p:tav>
                                      </p:tavLst>
                                    </p:anim>
                                    <p:anim calcmode="lin" valueType="num">
                                      <p:cBhvr>
                                        <p:cTn id="21" dur="1000" fill="hold"/>
                                        <p:tgtEl>
                                          <p:spTgt spid="42"/>
                                        </p:tgtEl>
                                        <p:attrNameLst>
                                          <p:attrName>ppt_h</p:attrName>
                                        </p:attrNameLst>
                                      </p:cBhvr>
                                      <p:tavLst>
                                        <p:tav tm="0">
                                          <p:val>
                                            <p:fltVal val="0"/>
                                          </p:val>
                                        </p:tav>
                                        <p:tav tm="100000">
                                          <p:val>
                                            <p:strVal val="#ppt_h"/>
                                          </p:val>
                                        </p:tav>
                                      </p:tavLst>
                                    </p:anim>
                                    <p:animEffect transition="in" filter="fade">
                                      <p:cBhvr>
                                        <p:cTn id="22" dur="1000"/>
                                        <p:tgtEl>
                                          <p:spTgt spid="42"/>
                                        </p:tgtEl>
                                      </p:cBhvr>
                                    </p:animEffect>
                                  </p:childTnLst>
                                </p:cTn>
                              </p:par>
                              <p:par>
                                <p:cTn id="23" presetID="42" presetClass="entr" presetSubtype="0" fill="hold" grpId="0" nodeType="withEffect">
                                  <p:stCondLst>
                                    <p:cond delay="0"/>
                                  </p:stCondLst>
                                  <p:childTnLst>
                                    <p:set>
                                      <p:cBhvr>
                                        <p:cTn id="24" dur="1" fill="hold">
                                          <p:stCondLst>
                                            <p:cond delay="0"/>
                                          </p:stCondLst>
                                        </p:cTn>
                                        <p:tgtEl>
                                          <p:spTgt spid="21"/>
                                        </p:tgtEl>
                                        <p:attrNameLst>
                                          <p:attrName>style.visibility</p:attrName>
                                        </p:attrNameLst>
                                      </p:cBhvr>
                                      <p:to>
                                        <p:strVal val="visible"/>
                                      </p:to>
                                    </p:set>
                                    <p:animEffect transition="in" filter="fade">
                                      <p:cBhvr>
                                        <p:cTn id="25" dur="1000"/>
                                        <p:tgtEl>
                                          <p:spTgt spid="21"/>
                                        </p:tgtEl>
                                      </p:cBhvr>
                                    </p:animEffect>
                                    <p:anim calcmode="lin" valueType="num">
                                      <p:cBhvr>
                                        <p:cTn id="26" dur="1000" fill="hold"/>
                                        <p:tgtEl>
                                          <p:spTgt spid="21"/>
                                        </p:tgtEl>
                                        <p:attrNameLst>
                                          <p:attrName>ppt_x</p:attrName>
                                        </p:attrNameLst>
                                      </p:cBhvr>
                                      <p:tavLst>
                                        <p:tav tm="0">
                                          <p:val>
                                            <p:strVal val="#ppt_x"/>
                                          </p:val>
                                        </p:tav>
                                        <p:tav tm="100000">
                                          <p:val>
                                            <p:strVal val="#ppt_x"/>
                                          </p:val>
                                        </p:tav>
                                      </p:tavLst>
                                    </p:anim>
                                    <p:anim calcmode="lin" valueType="num">
                                      <p:cBhvr>
                                        <p:cTn id="27" dur="1000" fill="hold"/>
                                        <p:tgtEl>
                                          <p:spTgt spid="21"/>
                                        </p:tgtEl>
                                        <p:attrNameLst>
                                          <p:attrName>ppt_y</p:attrName>
                                        </p:attrNameLst>
                                      </p:cBhvr>
                                      <p:tavLst>
                                        <p:tav tm="0">
                                          <p:val>
                                            <p:strVal val="#ppt_y+.1"/>
                                          </p:val>
                                        </p:tav>
                                        <p:tav tm="100000">
                                          <p:val>
                                            <p:strVal val="#ppt_y"/>
                                          </p:val>
                                        </p:tav>
                                      </p:tavLst>
                                    </p:anim>
                                  </p:childTnLst>
                                </p:cTn>
                              </p:par>
                            </p:childTnLst>
                          </p:cTn>
                        </p:par>
                        <p:par>
                          <p:cTn id="28" fill="hold">
                            <p:stCondLst>
                              <p:cond delay="3000"/>
                            </p:stCondLst>
                            <p:childTnLst>
                              <p:par>
                                <p:cTn id="29" presetID="9" presetClass="entr" presetSubtype="0" fill="hold" nodeType="afterEffect">
                                  <p:stCondLst>
                                    <p:cond delay="0"/>
                                  </p:stCondLst>
                                  <p:childTnLst>
                                    <p:set>
                                      <p:cBhvr>
                                        <p:cTn id="30" dur="1" fill="hold">
                                          <p:stCondLst>
                                            <p:cond delay="0"/>
                                          </p:stCondLst>
                                        </p:cTn>
                                        <p:tgtEl>
                                          <p:spTgt spid="90"/>
                                        </p:tgtEl>
                                        <p:attrNameLst>
                                          <p:attrName>style.visibility</p:attrName>
                                        </p:attrNameLst>
                                      </p:cBhvr>
                                      <p:to>
                                        <p:strVal val="visible"/>
                                      </p:to>
                                    </p:set>
                                    <p:animEffect transition="in" filter="dissolve">
                                      <p:cBhvr>
                                        <p:cTn id="31" dur="750"/>
                                        <p:tgtEl>
                                          <p:spTgt spid="90"/>
                                        </p:tgtEl>
                                      </p:cBhvr>
                                    </p:animEffect>
                                  </p:childTnLst>
                                </p:cTn>
                              </p:par>
                            </p:childTnLst>
                          </p:cTn>
                        </p:par>
                        <p:par>
                          <p:cTn id="32" fill="hold">
                            <p:stCondLst>
                              <p:cond delay="3750"/>
                            </p:stCondLst>
                            <p:childTnLst>
                              <p:par>
                                <p:cTn id="33" presetID="2" presetClass="entr" presetSubtype="2" fill="hold" nodeType="after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additive="base">
                                        <p:cTn id="35" dur="750" fill="hold"/>
                                        <p:tgtEl>
                                          <p:spTgt spid="52"/>
                                        </p:tgtEl>
                                        <p:attrNameLst>
                                          <p:attrName>ppt_x</p:attrName>
                                        </p:attrNameLst>
                                      </p:cBhvr>
                                      <p:tavLst>
                                        <p:tav tm="0">
                                          <p:val>
                                            <p:strVal val="1+#ppt_w/2"/>
                                          </p:val>
                                        </p:tav>
                                        <p:tav tm="100000">
                                          <p:val>
                                            <p:strVal val="#ppt_x"/>
                                          </p:val>
                                        </p:tav>
                                      </p:tavLst>
                                    </p:anim>
                                    <p:anim calcmode="lin" valueType="num">
                                      <p:cBhvr additive="base">
                                        <p:cTn id="36" dur="750" fill="hold"/>
                                        <p:tgtEl>
                                          <p:spTgt spid="52"/>
                                        </p:tgtEl>
                                        <p:attrNameLst>
                                          <p:attrName>ppt_y</p:attrName>
                                        </p:attrNameLst>
                                      </p:cBhvr>
                                      <p:tavLst>
                                        <p:tav tm="0">
                                          <p:val>
                                            <p:strVal val="#ppt_y"/>
                                          </p:val>
                                        </p:tav>
                                        <p:tav tm="100000">
                                          <p:val>
                                            <p:strVal val="#ppt_y"/>
                                          </p:val>
                                        </p:tav>
                                      </p:tavLst>
                                    </p:anim>
                                  </p:childTnLst>
                                </p:cTn>
                              </p:par>
                            </p:childTnLst>
                          </p:cTn>
                        </p:par>
                        <p:par>
                          <p:cTn id="37" fill="hold">
                            <p:stCondLst>
                              <p:cond delay="4500"/>
                            </p:stCondLst>
                            <p:childTnLst>
                              <p:par>
                                <p:cTn id="38" presetID="53" presetClass="entr" presetSubtype="16" fill="hold" nodeType="afterEffect">
                                  <p:stCondLst>
                                    <p:cond delay="0"/>
                                  </p:stCondLst>
                                  <p:childTnLst>
                                    <p:set>
                                      <p:cBhvr>
                                        <p:cTn id="39" dur="1" fill="hold">
                                          <p:stCondLst>
                                            <p:cond delay="0"/>
                                          </p:stCondLst>
                                        </p:cTn>
                                        <p:tgtEl>
                                          <p:spTgt spid="24"/>
                                        </p:tgtEl>
                                        <p:attrNameLst>
                                          <p:attrName>style.visibility</p:attrName>
                                        </p:attrNameLst>
                                      </p:cBhvr>
                                      <p:to>
                                        <p:strVal val="visible"/>
                                      </p:to>
                                    </p:set>
                                    <p:anim calcmode="lin" valueType="num">
                                      <p:cBhvr>
                                        <p:cTn id="40" dur="1000" fill="hold"/>
                                        <p:tgtEl>
                                          <p:spTgt spid="24"/>
                                        </p:tgtEl>
                                        <p:attrNameLst>
                                          <p:attrName>ppt_w</p:attrName>
                                        </p:attrNameLst>
                                      </p:cBhvr>
                                      <p:tavLst>
                                        <p:tav tm="0">
                                          <p:val>
                                            <p:fltVal val="0"/>
                                          </p:val>
                                        </p:tav>
                                        <p:tav tm="100000">
                                          <p:val>
                                            <p:strVal val="#ppt_w"/>
                                          </p:val>
                                        </p:tav>
                                      </p:tavLst>
                                    </p:anim>
                                    <p:anim calcmode="lin" valueType="num">
                                      <p:cBhvr>
                                        <p:cTn id="41" dur="1000" fill="hold"/>
                                        <p:tgtEl>
                                          <p:spTgt spid="24"/>
                                        </p:tgtEl>
                                        <p:attrNameLst>
                                          <p:attrName>ppt_h</p:attrName>
                                        </p:attrNameLst>
                                      </p:cBhvr>
                                      <p:tavLst>
                                        <p:tav tm="0">
                                          <p:val>
                                            <p:fltVal val="0"/>
                                          </p:val>
                                        </p:tav>
                                        <p:tav tm="100000">
                                          <p:val>
                                            <p:strVal val="#ppt_h"/>
                                          </p:val>
                                        </p:tav>
                                      </p:tavLst>
                                    </p:anim>
                                    <p:animEffect transition="in" filter="fade">
                                      <p:cBhvr>
                                        <p:cTn id="42" dur="1000"/>
                                        <p:tgtEl>
                                          <p:spTgt spid="24"/>
                                        </p:tgtEl>
                                      </p:cBhvr>
                                    </p:animEffect>
                                  </p:childTnLst>
                                </p:cTn>
                              </p:par>
                              <p:par>
                                <p:cTn id="43" presetID="42" presetClass="entr" presetSubtype="0" fill="hold" grpId="0" nodeType="withEffect">
                                  <p:stCondLst>
                                    <p:cond delay="0"/>
                                  </p:stCondLst>
                                  <p:childTnLst>
                                    <p:set>
                                      <p:cBhvr>
                                        <p:cTn id="44" dur="1" fill="hold">
                                          <p:stCondLst>
                                            <p:cond delay="0"/>
                                          </p:stCondLst>
                                        </p:cTn>
                                        <p:tgtEl>
                                          <p:spTgt spid="58"/>
                                        </p:tgtEl>
                                        <p:attrNameLst>
                                          <p:attrName>style.visibility</p:attrName>
                                        </p:attrNameLst>
                                      </p:cBhvr>
                                      <p:to>
                                        <p:strVal val="visible"/>
                                      </p:to>
                                    </p:set>
                                    <p:animEffect transition="in" filter="fade">
                                      <p:cBhvr>
                                        <p:cTn id="45" dur="1000"/>
                                        <p:tgtEl>
                                          <p:spTgt spid="58"/>
                                        </p:tgtEl>
                                      </p:cBhvr>
                                    </p:animEffect>
                                    <p:anim calcmode="lin" valueType="num">
                                      <p:cBhvr>
                                        <p:cTn id="46" dur="1000" fill="hold"/>
                                        <p:tgtEl>
                                          <p:spTgt spid="58"/>
                                        </p:tgtEl>
                                        <p:attrNameLst>
                                          <p:attrName>ppt_x</p:attrName>
                                        </p:attrNameLst>
                                      </p:cBhvr>
                                      <p:tavLst>
                                        <p:tav tm="0">
                                          <p:val>
                                            <p:strVal val="#ppt_x"/>
                                          </p:val>
                                        </p:tav>
                                        <p:tav tm="100000">
                                          <p:val>
                                            <p:strVal val="#ppt_x"/>
                                          </p:val>
                                        </p:tav>
                                      </p:tavLst>
                                    </p:anim>
                                    <p:anim calcmode="lin" valueType="num">
                                      <p:cBhvr>
                                        <p:cTn id="47" dur="1000" fill="hold"/>
                                        <p:tgtEl>
                                          <p:spTgt spid="58"/>
                                        </p:tgtEl>
                                        <p:attrNameLst>
                                          <p:attrName>ppt_y</p:attrName>
                                        </p:attrNameLst>
                                      </p:cBhvr>
                                      <p:tavLst>
                                        <p:tav tm="0">
                                          <p:val>
                                            <p:strVal val="#ppt_y+.1"/>
                                          </p:val>
                                        </p:tav>
                                        <p:tav tm="100000">
                                          <p:val>
                                            <p:strVal val="#ppt_y"/>
                                          </p:val>
                                        </p:tav>
                                      </p:tavLst>
                                    </p:anim>
                                  </p:childTnLst>
                                </p:cTn>
                              </p:par>
                            </p:childTnLst>
                          </p:cTn>
                        </p:par>
                        <p:par>
                          <p:cTn id="48" fill="hold">
                            <p:stCondLst>
                              <p:cond delay="5500"/>
                            </p:stCondLst>
                            <p:childTnLst>
                              <p:par>
                                <p:cTn id="49" presetID="9" presetClass="entr" presetSubtype="0" fill="hold" nodeType="afterEffect">
                                  <p:stCondLst>
                                    <p:cond delay="0"/>
                                  </p:stCondLst>
                                  <p:childTnLst>
                                    <p:set>
                                      <p:cBhvr>
                                        <p:cTn id="50" dur="1" fill="hold">
                                          <p:stCondLst>
                                            <p:cond delay="0"/>
                                          </p:stCondLst>
                                        </p:cTn>
                                        <p:tgtEl>
                                          <p:spTgt spid="88"/>
                                        </p:tgtEl>
                                        <p:attrNameLst>
                                          <p:attrName>style.visibility</p:attrName>
                                        </p:attrNameLst>
                                      </p:cBhvr>
                                      <p:to>
                                        <p:strVal val="visible"/>
                                      </p:to>
                                    </p:set>
                                    <p:animEffect transition="in" filter="dissolve">
                                      <p:cBhvr>
                                        <p:cTn id="51" dur="750"/>
                                        <p:tgtEl>
                                          <p:spTgt spid="88"/>
                                        </p:tgtEl>
                                      </p:cBhvr>
                                    </p:animEffect>
                                  </p:childTnLst>
                                </p:cTn>
                              </p:par>
                            </p:childTnLst>
                          </p:cTn>
                        </p:par>
                        <p:par>
                          <p:cTn id="52" fill="hold">
                            <p:stCondLst>
                              <p:cond delay="6250"/>
                            </p:stCondLst>
                            <p:childTnLst>
                              <p:par>
                                <p:cTn id="53" presetID="2" presetClass="entr" presetSubtype="8" fill="hold" nodeType="afterEffect">
                                  <p:stCondLst>
                                    <p:cond delay="0"/>
                                  </p:stCondLst>
                                  <p:childTnLst>
                                    <p:set>
                                      <p:cBhvr>
                                        <p:cTn id="54" dur="1" fill="hold">
                                          <p:stCondLst>
                                            <p:cond delay="0"/>
                                          </p:stCondLst>
                                        </p:cTn>
                                        <p:tgtEl>
                                          <p:spTgt spid="59"/>
                                        </p:tgtEl>
                                        <p:attrNameLst>
                                          <p:attrName>style.visibility</p:attrName>
                                        </p:attrNameLst>
                                      </p:cBhvr>
                                      <p:to>
                                        <p:strVal val="visible"/>
                                      </p:to>
                                    </p:set>
                                    <p:anim calcmode="lin" valueType="num">
                                      <p:cBhvr additive="base">
                                        <p:cTn id="55" dur="750" fill="hold"/>
                                        <p:tgtEl>
                                          <p:spTgt spid="59"/>
                                        </p:tgtEl>
                                        <p:attrNameLst>
                                          <p:attrName>ppt_x</p:attrName>
                                        </p:attrNameLst>
                                      </p:cBhvr>
                                      <p:tavLst>
                                        <p:tav tm="0">
                                          <p:val>
                                            <p:strVal val="0-#ppt_w/2"/>
                                          </p:val>
                                        </p:tav>
                                        <p:tav tm="100000">
                                          <p:val>
                                            <p:strVal val="#ppt_x"/>
                                          </p:val>
                                        </p:tav>
                                      </p:tavLst>
                                    </p:anim>
                                    <p:anim calcmode="lin" valueType="num">
                                      <p:cBhvr additive="base">
                                        <p:cTn id="56" dur="750" fill="hold"/>
                                        <p:tgtEl>
                                          <p:spTgt spid="59"/>
                                        </p:tgtEl>
                                        <p:attrNameLst>
                                          <p:attrName>ppt_y</p:attrName>
                                        </p:attrNameLst>
                                      </p:cBhvr>
                                      <p:tavLst>
                                        <p:tav tm="0">
                                          <p:val>
                                            <p:strVal val="#ppt_y"/>
                                          </p:val>
                                        </p:tav>
                                        <p:tav tm="100000">
                                          <p:val>
                                            <p:strVal val="#ppt_y"/>
                                          </p:val>
                                        </p:tav>
                                      </p:tavLst>
                                    </p:anim>
                                  </p:childTnLst>
                                </p:cTn>
                              </p:par>
                            </p:childTnLst>
                          </p:cTn>
                        </p:par>
                        <p:par>
                          <p:cTn id="57" fill="hold">
                            <p:stCondLst>
                              <p:cond delay="7000"/>
                            </p:stCondLst>
                            <p:childTnLst>
                              <p:par>
                                <p:cTn id="58" presetID="53" presetClass="entr" presetSubtype="16" fill="hold" nodeType="afterEffect">
                                  <p:stCondLst>
                                    <p:cond delay="0"/>
                                  </p:stCondLst>
                                  <p:childTnLst>
                                    <p:set>
                                      <p:cBhvr>
                                        <p:cTn id="59" dur="1" fill="hold">
                                          <p:stCondLst>
                                            <p:cond delay="0"/>
                                          </p:stCondLst>
                                        </p:cTn>
                                        <p:tgtEl>
                                          <p:spTgt spid="48"/>
                                        </p:tgtEl>
                                        <p:attrNameLst>
                                          <p:attrName>style.visibility</p:attrName>
                                        </p:attrNameLst>
                                      </p:cBhvr>
                                      <p:to>
                                        <p:strVal val="visible"/>
                                      </p:to>
                                    </p:set>
                                    <p:anim calcmode="lin" valueType="num">
                                      <p:cBhvr>
                                        <p:cTn id="60" dur="1000" fill="hold"/>
                                        <p:tgtEl>
                                          <p:spTgt spid="48"/>
                                        </p:tgtEl>
                                        <p:attrNameLst>
                                          <p:attrName>ppt_w</p:attrName>
                                        </p:attrNameLst>
                                      </p:cBhvr>
                                      <p:tavLst>
                                        <p:tav tm="0">
                                          <p:val>
                                            <p:fltVal val="0"/>
                                          </p:val>
                                        </p:tav>
                                        <p:tav tm="100000">
                                          <p:val>
                                            <p:strVal val="#ppt_w"/>
                                          </p:val>
                                        </p:tav>
                                      </p:tavLst>
                                    </p:anim>
                                    <p:anim calcmode="lin" valueType="num">
                                      <p:cBhvr>
                                        <p:cTn id="61" dur="1000" fill="hold"/>
                                        <p:tgtEl>
                                          <p:spTgt spid="48"/>
                                        </p:tgtEl>
                                        <p:attrNameLst>
                                          <p:attrName>ppt_h</p:attrName>
                                        </p:attrNameLst>
                                      </p:cBhvr>
                                      <p:tavLst>
                                        <p:tav tm="0">
                                          <p:val>
                                            <p:fltVal val="0"/>
                                          </p:val>
                                        </p:tav>
                                        <p:tav tm="100000">
                                          <p:val>
                                            <p:strVal val="#ppt_h"/>
                                          </p:val>
                                        </p:tav>
                                      </p:tavLst>
                                    </p:anim>
                                    <p:animEffect transition="in" filter="fade">
                                      <p:cBhvr>
                                        <p:cTn id="62" dur="1000"/>
                                        <p:tgtEl>
                                          <p:spTgt spid="48"/>
                                        </p:tgtEl>
                                      </p:cBhvr>
                                    </p:animEffect>
                                  </p:childTnLst>
                                </p:cTn>
                              </p:par>
                              <p:par>
                                <p:cTn id="63" presetID="42" presetClass="entr" presetSubtype="0" fill="hold" grpId="0" nodeType="withEffect">
                                  <p:stCondLst>
                                    <p:cond delay="0"/>
                                  </p:stCondLst>
                                  <p:childTnLst>
                                    <p:set>
                                      <p:cBhvr>
                                        <p:cTn id="64" dur="1" fill="hold">
                                          <p:stCondLst>
                                            <p:cond delay="0"/>
                                          </p:stCondLst>
                                        </p:cTn>
                                        <p:tgtEl>
                                          <p:spTgt spid="65"/>
                                        </p:tgtEl>
                                        <p:attrNameLst>
                                          <p:attrName>style.visibility</p:attrName>
                                        </p:attrNameLst>
                                      </p:cBhvr>
                                      <p:to>
                                        <p:strVal val="visible"/>
                                      </p:to>
                                    </p:set>
                                    <p:animEffect transition="in" filter="fade">
                                      <p:cBhvr>
                                        <p:cTn id="65" dur="1000"/>
                                        <p:tgtEl>
                                          <p:spTgt spid="65"/>
                                        </p:tgtEl>
                                      </p:cBhvr>
                                    </p:animEffect>
                                    <p:anim calcmode="lin" valueType="num">
                                      <p:cBhvr>
                                        <p:cTn id="66" dur="1000" fill="hold"/>
                                        <p:tgtEl>
                                          <p:spTgt spid="65"/>
                                        </p:tgtEl>
                                        <p:attrNameLst>
                                          <p:attrName>ppt_x</p:attrName>
                                        </p:attrNameLst>
                                      </p:cBhvr>
                                      <p:tavLst>
                                        <p:tav tm="0">
                                          <p:val>
                                            <p:strVal val="#ppt_x"/>
                                          </p:val>
                                        </p:tav>
                                        <p:tav tm="100000">
                                          <p:val>
                                            <p:strVal val="#ppt_x"/>
                                          </p:val>
                                        </p:tav>
                                      </p:tavLst>
                                    </p:anim>
                                    <p:anim calcmode="lin" valueType="num">
                                      <p:cBhvr>
                                        <p:cTn id="67" dur="1000" fill="hold"/>
                                        <p:tgtEl>
                                          <p:spTgt spid="65"/>
                                        </p:tgtEl>
                                        <p:attrNameLst>
                                          <p:attrName>ppt_y</p:attrName>
                                        </p:attrNameLst>
                                      </p:cBhvr>
                                      <p:tavLst>
                                        <p:tav tm="0">
                                          <p:val>
                                            <p:strVal val="#ppt_y+.1"/>
                                          </p:val>
                                        </p:tav>
                                        <p:tav tm="100000">
                                          <p:val>
                                            <p:strVal val="#ppt_y"/>
                                          </p:val>
                                        </p:tav>
                                      </p:tavLst>
                                    </p:anim>
                                  </p:childTnLst>
                                </p:cTn>
                              </p:par>
                            </p:childTnLst>
                          </p:cTn>
                        </p:par>
                        <p:par>
                          <p:cTn id="68" fill="hold">
                            <p:stCondLst>
                              <p:cond delay="8000"/>
                            </p:stCondLst>
                            <p:childTnLst>
                              <p:par>
                                <p:cTn id="69" presetID="9" presetClass="entr" presetSubtype="0" fill="hold" nodeType="afterEffect">
                                  <p:stCondLst>
                                    <p:cond delay="0"/>
                                  </p:stCondLst>
                                  <p:childTnLst>
                                    <p:set>
                                      <p:cBhvr>
                                        <p:cTn id="70" dur="1" fill="hold">
                                          <p:stCondLst>
                                            <p:cond delay="0"/>
                                          </p:stCondLst>
                                        </p:cTn>
                                        <p:tgtEl>
                                          <p:spTgt spid="91"/>
                                        </p:tgtEl>
                                        <p:attrNameLst>
                                          <p:attrName>style.visibility</p:attrName>
                                        </p:attrNameLst>
                                      </p:cBhvr>
                                      <p:to>
                                        <p:strVal val="visible"/>
                                      </p:to>
                                    </p:set>
                                    <p:animEffect transition="in" filter="dissolve">
                                      <p:cBhvr>
                                        <p:cTn id="71" dur="750"/>
                                        <p:tgtEl>
                                          <p:spTgt spid="91"/>
                                        </p:tgtEl>
                                      </p:cBhvr>
                                    </p:animEffect>
                                  </p:childTnLst>
                                </p:cTn>
                              </p:par>
                            </p:childTnLst>
                          </p:cTn>
                        </p:par>
                        <p:par>
                          <p:cTn id="72" fill="hold">
                            <p:stCondLst>
                              <p:cond delay="8750"/>
                            </p:stCondLst>
                            <p:childTnLst>
                              <p:par>
                                <p:cTn id="73" presetID="2" presetClass="entr" presetSubtype="2" fill="hold" nodeType="afterEffect">
                                  <p:stCondLst>
                                    <p:cond delay="0"/>
                                  </p:stCondLst>
                                  <p:childTnLst>
                                    <p:set>
                                      <p:cBhvr>
                                        <p:cTn id="74" dur="1" fill="hold">
                                          <p:stCondLst>
                                            <p:cond delay="0"/>
                                          </p:stCondLst>
                                        </p:cTn>
                                        <p:tgtEl>
                                          <p:spTgt spid="73"/>
                                        </p:tgtEl>
                                        <p:attrNameLst>
                                          <p:attrName>style.visibility</p:attrName>
                                        </p:attrNameLst>
                                      </p:cBhvr>
                                      <p:to>
                                        <p:strVal val="visible"/>
                                      </p:to>
                                    </p:set>
                                    <p:anim calcmode="lin" valueType="num">
                                      <p:cBhvr additive="base">
                                        <p:cTn id="75" dur="750" fill="hold"/>
                                        <p:tgtEl>
                                          <p:spTgt spid="73"/>
                                        </p:tgtEl>
                                        <p:attrNameLst>
                                          <p:attrName>ppt_x</p:attrName>
                                        </p:attrNameLst>
                                      </p:cBhvr>
                                      <p:tavLst>
                                        <p:tav tm="0">
                                          <p:val>
                                            <p:strVal val="1+#ppt_w/2"/>
                                          </p:val>
                                        </p:tav>
                                        <p:tav tm="100000">
                                          <p:val>
                                            <p:strVal val="#ppt_x"/>
                                          </p:val>
                                        </p:tav>
                                      </p:tavLst>
                                    </p:anim>
                                    <p:anim calcmode="lin" valueType="num">
                                      <p:cBhvr additive="base">
                                        <p:cTn id="76" dur="750" fill="hold"/>
                                        <p:tgtEl>
                                          <p:spTgt spid="73"/>
                                        </p:tgtEl>
                                        <p:attrNameLst>
                                          <p:attrName>ppt_y</p:attrName>
                                        </p:attrNameLst>
                                      </p:cBhvr>
                                      <p:tavLst>
                                        <p:tav tm="0">
                                          <p:val>
                                            <p:strVal val="#ppt_y"/>
                                          </p:val>
                                        </p:tav>
                                        <p:tav tm="100000">
                                          <p:val>
                                            <p:strVal val="#ppt_y"/>
                                          </p:val>
                                        </p:tav>
                                      </p:tavLst>
                                    </p:anim>
                                  </p:childTnLst>
                                </p:cTn>
                              </p:par>
                            </p:childTnLst>
                          </p:cTn>
                        </p:par>
                        <p:par>
                          <p:cTn id="77" fill="hold">
                            <p:stCondLst>
                              <p:cond delay="9500"/>
                            </p:stCondLst>
                            <p:childTnLst>
                              <p:par>
                                <p:cTn id="78" presetID="53" presetClass="entr" presetSubtype="16" fill="hold"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1000" fill="hold"/>
                                        <p:tgtEl>
                                          <p:spTgt spid="36"/>
                                        </p:tgtEl>
                                        <p:attrNameLst>
                                          <p:attrName>ppt_w</p:attrName>
                                        </p:attrNameLst>
                                      </p:cBhvr>
                                      <p:tavLst>
                                        <p:tav tm="0">
                                          <p:val>
                                            <p:fltVal val="0"/>
                                          </p:val>
                                        </p:tav>
                                        <p:tav tm="100000">
                                          <p:val>
                                            <p:strVal val="#ppt_w"/>
                                          </p:val>
                                        </p:tav>
                                      </p:tavLst>
                                    </p:anim>
                                    <p:anim calcmode="lin" valueType="num">
                                      <p:cBhvr>
                                        <p:cTn id="81" dur="1000" fill="hold"/>
                                        <p:tgtEl>
                                          <p:spTgt spid="36"/>
                                        </p:tgtEl>
                                        <p:attrNameLst>
                                          <p:attrName>ppt_h</p:attrName>
                                        </p:attrNameLst>
                                      </p:cBhvr>
                                      <p:tavLst>
                                        <p:tav tm="0">
                                          <p:val>
                                            <p:fltVal val="0"/>
                                          </p:val>
                                        </p:tav>
                                        <p:tav tm="100000">
                                          <p:val>
                                            <p:strVal val="#ppt_h"/>
                                          </p:val>
                                        </p:tav>
                                      </p:tavLst>
                                    </p:anim>
                                    <p:animEffect transition="in" filter="fade">
                                      <p:cBhvr>
                                        <p:cTn id="82" dur="1000"/>
                                        <p:tgtEl>
                                          <p:spTgt spid="36"/>
                                        </p:tgtEl>
                                      </p:cBhvr>
                                    </p:animEffect>
                                  </p:childTnLst>
                                </p:cTn>
                              </p:par>
                              <p:par>
                                <p:cTn id="83" presetID="42" presetClass="entr" presetSubtype="0" fill="hold" grpId="0" nodeType="withEffect">
                                  <p:stCondLst>
                                    <p:cond delay="0"/>
                                  </p:stCondLst>
                                  <p:childTnLst>
                                    <p:set>
                                      <p:cBhvr>
                                        <p:cTn id="84" dur="1" fill="hold">
                                          <p:stCondLst>
                                            <p:cond delay="0"/>
                                          </p:stCondLst>
                                        </p:cTn>
                                        <p:tgtEl>
                                          <p:spTgt spid="79"/>
                                        </p:tgtEl>
                                        <p:attrNameLst>
                                          <p:attrName>style.visibility</p:attrName>
                                        </p:attrNameLst>
                                      </p:cBhvr>
                                      <p:to>
                                        <p:strVal val="visible"/>
                                      </p:to>
                                    </p:set>
                                    <p:animEffect transition="in" filter="fade">
                                      <p:cBhvr>
                                        <p:cTn id="85" dur="1000"/>
                                        <p:tgtEl>
                                          <p:spTgt spid="79"/>
                                        </p:tgtEl>
                                      </p:cBhvr>
                                    </p:animEffect>
                                    <p:anim calcmode="lin" valueType="num">
                                      <p:cBhvr>
                                        <p:cTn id="86" dur="1000" fill="hold"/>
                                        <p:tgtEl>
                                          <p:spTgt spid="79"/>
                                        </p:tgtEl>
                                        <p:attrNameLst>
                                          <p:attrName>ppt_x</p:attrName>
                                        </p:attrNameLst>
                                      </p:cBhvr>
                                      <p:tavLst>
                                        <p:tav tm="0">
                                          <p:val>
                                            <p:strVal val="#ppt_x"/>
                                          </p:val>
                                        </p:tav>
                                        <p:tav tm="100000">
                                          <p:val>
                                            <p:strVal val="#ppt_x"/>
                                          </p:val>
                                        </p:tav>
                                      </p:tavLst>
                                    </p:anim>
                                    <p:anim calcmode="lin" valueType="num">
                                      <p:cBhvr>
                                        <p:cTn id="87" dur="1000" fill="hold"/>
                                        <p:tgtEl>
                                          <p:spTgt spid="79"/>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9" presetClass="entr" presetSubtype="0" fill="hold" nodeType="afterEffect">
                                  <p:stCondLst>
                                    <p:cond delay="0"/>
                                  </p:stCondLst>
                                  <p:childTnLst>
                                    <p:set>
                                      <p:cBhvr>
                                        <p:cTn id="90" dur="1" fill="hold">
                                          <p:stCondLst>
                                            <p:cond delay="0"/>
                                          </p:stCondLst>
                                        </p:cTn>
                                        <p:tgtEl>
                                          <p:spTgt spid="89"/>
                                        </p:tgtEl>
                                        <p:attrNameLst>
                                          <p:attrName>style.visibility</p:attrName>
                                        </p:attrNameLst>
                                      </p:cBhvr>
                                      <p:to>
                                        <p:strVal val="visible"/>
                                      </p:to>
                                    </p:set>
                                    <p:animEffect transition="in" filter="dissolve">
                                      <p:cBhvr>
                                        <p:cTn id="91" dur="750"/>
                                        <p:tgtEl>
                                          <p:spTgt spid="89"/>
                                        </p:tgtEl>
                                      </p:cBhvr>
                                    </p:animEffect>
                                  </p:childTnLst>
                                </p:cTn>
                              </p:par>
                            </p:childTnLst>
                          </p:cTn>
                        </p:par>
                        <p:par>
                          <p:cTn id="92" fill="hold">
                            <p:stCondLst>
                              <p:cond delay="11250"/>
                            </p:stCondLst>
                            <p:childTnLst>
                              <p:par>
                                <p:cTn id="93" presetID="2" presetClass="entr" presetSubtype="8" fill="hold" nodeType="afterEffect">
                                  <p:stCondLst>
                                    <p:cond delay="0"/>
                                  </p:stCondLst>
                                  <p:childTnLst>
                                    <p:set>
                                      <p:cBhvr>
                                        <p:cTn id="94" dur="1" fill="hold">
                                          <p:stCondLst>
                                            <p:cond delay="0"/>
                                          </p:stCondLst>
                                        </p:cTn>
                                        <p:tgtEl>
                                          <p:spTgt spid="66"/>
                                        </p:tgtEl>
                                        <p:attrNameLst>
                                          <p:attrName>style.visibility</p:attrName>
                                        </p:attrNameLst>
                                      </p:cBhvr>
                                      <p:to>
                                        <p:strVal val="visible"/>
                                      </p:to>
                                    </p:set>
                                    <p:anim calcmode="lin" valueType="num">
                                      <p:cBhvr additive="base">
                                        <p:cTn id="95" dur="750" fill="hold"/>
                                        <p:tgtEl>
                                          <p:spTgt spid="66"/>
                                        </p:tgtEl>
                                        <p:attrNameLst>
                                          <p:attrName>ppt_x</p:attrName>
                                        </p:attrNameLst>
                                      </p:cBhvr>
                                      <p:tavLst>
                                        <p:tav tm="0">
                                          <p:val>
                                            <p:strVal val="0-#ppt_w/2"/>
                                          </p:val>
                                        </p:tav>
                                        <p:tav tm="100000">
                                          <p:val>
                                            <p:strVal val="#ppt_x"/>
                                          </p:val>
                                        </p:tav>
                                      </p:tavLst>
                                    </p:anim>
                                    <p:anim calcmode="lin" valueType="num">
                                      <p:cBhvr additive="base">
                                        <p:cTn id="96" dur="750" fill="hold"/>
                                        <p:tgtEl>
                                          <p:spTgt spid="66"/>
                                        </p:tgtEl>
                                        <p:attrNameLst>
                                          <p:attrName>ppt_y</p:attrName>
                                        </p:attrNameLst>
                                      </p:cBhvr>
                                      <p:tavLst>
                                        <p:tav tm="0">
                                          <p:val>
                                            <p:strVal val="#ppt_y"/>
                                          </p:val>
                                        </p:tav>
                                        <p:tav tm="100000">
                                          <p:val>
                                            <p:strVal val="#ppt_y"/>
                                          </p:val>
                                        </p:tav>
                                      </p:tavLst>
                                    </p:anim>
                                  </p:childTnLst>
                                </p:cTn>
                              </p:par>
                            </p:childTnLst>
                          </p:cTn>
                        </p:par>
                        <p:par>
                          <p:cTn id="97" fill="hold">
                            <p:stCondLst>
                              <p:cond delay="12000"/>
                            </p:stCondLst>
                            <p:childTnLst>
                              <p:par>
                                <p:cTn id="98" presetID="53" presetClass="entr" presetSubtype="16" fill="hold" nodeType="afterEffect">
                                  <p:stCondLst>
                                    <p:cond delay="0"/>
                                  </p:stCondLst>
                                  <p:childTnLst>
                                    <p:set>
                                      <p:cBhvr>
                                        <p:cTn id="99" dur="1" fill="hold">
                                          <p:stCondLst>
                                            <p:cond delay="0"/>
                                          </p:stCondLst>
                                        </p:cTn>
                                        <p:tgtEl>
                                          <p:spTgt spid="39"/>
                                        </p:tgtEl>
                                        <p:attrNameLst>
                                          <p:attrName>style.visibility</p:attrName>
                                        </p:attrNameLst>
                                      </p:cBhvr>
                                      <p:to>
                                        <p:strVal val="visible"/>
                                      </p:to>
                                    </p:set>
                                    <p:anim calcmode="lin" valueType="num">
                                      <p:cBhvr>
                                        <p:cTn id="100" dur="1000" fill="hold"/>
                                        <p:tgtEl>
                                          <p:spTgt spid="39"/>
                                        </p:tgtEl>
                                        <p:attrNameLst>
                                          <p:attrName>ppt_w</p:attrName>
                                        </p:attrNameLst>
                                      </p:cBhvr>
                                      <p:tavLst>
                                        <p:tav tm="0">
                                          <p:val>
                                            <p:fltVal val="0"/>
                                          </p:val>
                                        </p:tav>
                                        <p:tav tm="100000">
                                          <p:val>
                                            <p:strVal val="#ppt_w"/>
                                          </p:val>
                                        </p:tav>
                                      </p:tavLst>
                                    </p:anim>
                                    <p:anim calcmode="lin" valueType="num">
                                      <p:cBhvr>
                                        <p:cTn id="101" dur="1000" fill="hold"/>
                                        <p:tgtEl>
                                          <p:spTgt spid="39"/>
                                        </p:tgtEl>
                                        <p:attrNameLst>
                                          <p:attrName>ppt_h</p:attrName>
                                        </p:attrNameLst>
                                      </p:cBhvr>
                                      <p:tavLst>
                                        <p:tav tm="0">
                                          <p:val>
                                            <p:fltVal val="0"/>
                                          </p:val>
                                        </p:tav>
                                        <p:tav tm="100000">
                                          <p:val>
                                            <p:strVal val="#ppt_h"/>
                                          </p:val>
                                        </p:tav>
                                      </p:tavLst>
                                    </p:anim>
                                    <p:animEffect transition="in" filter="fade">
                                      <p:cBhvr>
                                        <p:cTn id="102" dur="1000"/>
                                        <p:tgtEl>
                                          <p:spTgt spid="39"/>
                                        </p:tgtEl>
                                      </p:cBhvr>
                                    </p:animEffect>
                                  </p:childTnLst>
                                </p:cTn>
                              </p:par>
                              <p:par>
                                <p:cTn id="103" presetID="42" presetClass="entr" presetSubtype="0" fill="hold" grpId="0" nodeType="withEffect">
                                  <p:stCondLst>
                                    <p:cond delay="0"/>
                                  </p:stCondLst>
                                  <p:childTnLst>
                                    <p:set>
                                      <p:cBhvr>
                                        <p:cTn id="104" dur="1" fill="hold">
                                          <p:stCondLst>
                                            <p:cond delay="0"/>
                                          </p:stCondLst>
                                        </p:cTn>
                                        <p:tgtEl>
                                          <p:spTgt spid="72"/>
                                        </p:tgtEl>
                                        <p:attrNameLst>
                                          <p:attrName>style.visibility</p:attrName>
                                        </p:attrNameLst>
                                      </p:cBhvr>
                                      <p:to>
                                        <p:strVal val="visible"/>
                                      </p:to>
                                    </p:set>
                                    <p:animEffect transition="in" filter="fade">
                                      <p:cBhvr>
                                        <p:cTn id="105" dur="1000"/>
                                        <p:tgtEl>
                                          <p:spTgt spid="72"/>
                                        </p:tgtEl>
                                      </p:cBhvr>
                                    </p:animEffect>
                                    <p:anim calcmode="lin" valueType="num">
                                      <p:cBhvr>
                                        <p:cTn id="106" dur="1000" fill="hold"/>
                                        <p:tgtEl>
                                          <p:spTgt spid="72"/>
                                        </p:tgtEl>
                                        <p:attrNameLst>
                                          <p:attrName>ppt_x</p:attrName>
                                        </p:attrNameLst>
                                      </p:cBhvr>
                                      <p:tavLst>
                                        <p:tav tm="0">
                                          <p:val>
                                            <p:strVal val="#ppt_x"/>
                                          </p:val>
                                        </p:tav>
                                        <p:tav tm="100000">
                                          <p:val>
                                            <p:strVal val="#ppt_x"/>
                                          </p:val>
                                        </p:tav>
                                      </p:tavLst>
                                    </p:anim>
                                    <p:anim calcmode="lin" valueType="num">
                                      <p:cBhvr>
                                        <p:cTn id="107" dur="1000" fill="hold"/>
                                        <p:tgtEl>
                                          <p:spTgt spid="72"/>
                                        </p:tgtEl>
                                        <p:attrNameLst>
                                          <p:attrName>ppt_y</p:attrName>
                                        </p:attrNameLst>
                                      </p:cBhvr>
                                      <p:tavLst>
                                        <p:tav tm="0">
                                          <p:val>
                                            <p:strVal val="#ppt_y+.1"/>
                                          </p:val>
                                        </p:tav>
                                        <p:tav tm="100000">
                                          <p:val>
                                            <p:strVal val="#ppt_y"/>
                                          </p:val>
                                        </p:tav>
                                      </p:tavLst>
                                    </p:anim>
                                  </p:childTnLst>
                                </p:cTn>
                              </p:par>
                            </p:childTnLst>
                          </p:cTn>
                        </p:par>
                        <p:par>
                          <p:cTn id="108" fill="hold">
                            <p:stCondLst>
                              <p:cond delay="13000"/>
                            </p:stCondLst>
                            <p:childTnLst>
                              <p:par>
                                <p:cTn id="109" presetID="9" presetClass="entr" presetSubtype="0" fill="hold" nodeType="afterEffect">
                                  <p:stCondLst>
                                    <p:cond delay="0"/>
                                  </p:stCondLst>
                                  <p:childTnLst>
                                    <p:set>
                                      <p:cBhvr>
                                        <p:cTn id="110" dur="1" fill="hold">
                                          <p:stCondLst>
                                            <p:cond delay="0"/>
                                          </p:stCondLst>
                                        </p:cTn>
                                        <p:tgtEl>
                                          <p:spTgt spid="92"/>
                                        </p:tgtEl>
                                        <p:attrNameLst>
                                          <p:attrName>style.visibility</p:attrName>
                                        </p:attrNameLst>
                                      </p:cBhvr>
                                      <p:to>
                                        <p:strVal val="visible"/>
                                      </p:to>
                                    </p:set>
                                    <p:animEffect transition="in" filter="dissolve">
                                      <p:cBhvr>
                                        <p:cTn id="111" dur="750"/>
                                        <p:tgtEl>
                                          <p:spTgt spid="92"/>
                                        </p:tgtEl>
                                      </p:cBhvr>
                                    </p:animEffect>
                                  </p:childTnLst>
                                </p:cTn>
                              </p:par>
                            </p:childTnLst>
                          </p:cTn>
                        </p:par>
                        <p:par>
                          <p:cTn id="112" fill="hold">
                            <p:stCondLst>
                              <p:cond delay="13750"/>
                            </p:stCondLst>
                            <p:childTnLst>
                              <p:par>
                                <p:cTn id="113" presetID="2" presetClass="entr" presetSubtype="2" fill="hold" nodeType="afterEffect">
                                  <p:stCondLst>
                                    <p:cond delay="0"/>
                                  </p:stCondLst>
                                  <p:childTnLst>
                                    <p:set>
                                      <p:cBhvr>
                                        <p:cTn id="114" dur="1" fill="hold">
                                          <p:stCondLst>
                                            <p:cond delay="0"/>
                                          </p:stCondLst>
                                        </p:cTn>
                                        <p:tgtEl>
                                          <p:spTgt spid="80"/>
                                        </p:tgtEl>
                                        <p:attrNameLst>
                                          <p:attrName>style.visibility</p:attrName>
                                        </p:attrNameLst>
                                      </p:cBhvr>
                                      <p:to>
                                        <p:strVal val="visible"/>
                                      </p:to>
                                    </p:set>
                                    <p:anim calcmode="lin" valueType="num">
                                      <p:cBhvr additive="base">
                                        <p:cTn id="115" dur="750" fill="hold"/>
                                        <p:tgtEl>
                                          <p:spTgt spid="80"/>
                                        </p:tgtEl>
                                        <p:attrNameLst>
                                          <p:attrName>ppt_x</p:attrName>
                                        </p:attrNameLst>
                                      </p:cBhvr>
                                      <p:tavLst>
                                        <p:tav tm="0">
                                          <p:val>
                                            <p:strVal val="1+#ppt_w/2"/>
                                          </p:val>
                                        </p:tav>
                                        <p:tav tm="100000">
                                          <p:val>
                                            <p:strVal val="#ppt_x"/>
                                          </p:val>
                                        </p:tav>
                                      </p:tavLst>
                                    </p:anim>
                                    <p:anim calcmode="lin" valueType="num">
                                      <p:cBhvr additive="base">
                                        <p:cTn id="116" dur="750" fill="hold"/>
                                        <p:tgtEl>
                                          <p:spTgt spid="80"/>
                                        </p:tgtEl>
                                        <p:attrNameLst>
                                          <p:attrName>ppt_y</p:attrName>
                                        </p:attrNameLst>
                                      </p:cBhvr>
                                      <p:tavLst>
                                        <p:tav tm="0">
                                          <p:val>
                                            <p:strVal val="#ppt_y"/>
                                          </p:val>
                                        </p:tav>
                                        <p:tav tm="100000">
                                          <p:val>
                                            <p:strVal val="#ppt_y"/>
                                          </p:val>
                                        </p:tav>
                                      </p:tavLst>
                                    </p:anim>
                                  </p:childTnLst>
                                </p:cTn>
                              </p:par>
                            </p:childTnLst>
                          </p:cTn>
                        </p:par>
                        <p:par>
                          <p:cTn id="117" fill="hold">
                            <p:stCondLst>
                              <p:cond delay="14500"/>
                            </p:stCondLst>
                            <p:childTnLst>
                              <p:par>
                                <p:cTn id="118" presetID="53" presetClass="entr" presetSubtype="16" fill="hold" nodeType="afterEffect">
                                  <p:stCondLst>
                                    <p:cond delay="0"/>
                                  </p:stCondLst>
                                  <p:childTnLst>
                                    <p:set>
                                      <p:cBhvr>
                                        <p:cTn id="119" dur="1" fill="hold">
                                          <p:stCondLst>
                                            <p:cond delay="0"/>
                                          </p:stCondLst>
                                        </p:cTn>
                                        <p:tgtEl>
                                          <p:spTgt spid="29"/>
                                        </p:tgtEl>
                                        <p:attrNameLst>
                                          <p:attrName>style.visibility</p:attrName>
                                        </p:attrNameLst>
                                      </p:cBhvr>
                                      <p:to>
                                        <p:strVal val="visible"/>
                                      </p:to>
                                    </p:set>
                                    <p:anim calcmode="lin" valueType="num">
                                      <p:cBhvr>
                                        <p:cTn id="120" dur="1000" fill="hold"/>
                                        <p:tgtEl>
                                          <p:spTgt spid="29"/>
                                        </p:tgtEl>
                                        <p:attrNameLst>
                                          <p:attrName>ppt_w</p:attrName>
                                        </p:attrNameLst>
                                      </p:cBhvr>
                                      <p:tavLst>
                                        <p:tav tm="0">
                                          <p:val>
                                            <p:fltVal val="0"/>
                                          </p:val>
                                        </p:tav>
                                        <p:tav tm="100000">
                                          <p:val>
                                            <p:strVal val="#ppt_w"/>
                                          </p:val>
                                        </p:tav>
                                      </p:tavLst>
                                    </p:anim>
                                    <p:anim calcmode="lin" valueType="num">
                                      <p:cBhvr>
                                        <p:cTn id="121" dur="1000" fill="hold"/>
                                        <p:tgtEl>
                                          <p:spTgt spid="29"/>
                                        </p:tgtEl>
                                        <p:attrNameLst>
                                          <p:attrName>ppt_h</p:attrName>
                                        </p:attrNameLst>
                                      </p:cBhvr>
                                      <p:tavLst>
                                        <p:tav tm="0">
                                          <p:val>
                                            <p:fltVal val="0"/>
                                          </p:val>
                                        </p:tav>
                                        <p:tav tm="100000">
                                          <p:val>
                                            <p:strVal val="#ppt_h"/>
                                          </p:val>
                                        </p:tav>
                                      </p:tavLst>
                                    </p:anim>
                                    <p:animEffect transition="in" filter="fade">
                                      <p:cBhvr>
                                        <p:cTn id="122" dur="1000"/>
                                        <p:tgtEl>
                                          <p:spTgt spid="29"/>
                                        </p:tgtEl>
                                      </p:cBhvr>
                                    </p:animEffect>
                                  </p:childTnLst>
                                </p:cTn>
                              </p:par>
                              <p:par>
                                <p:cTn id="123" presetID="42" presetClass="entr" presetSubtype="0" fill="hold" grpId="0" nodeType="withEffect">
                                  <p:stCondLst>
                                    <p:cond delay="0"/>
                                  </p:stCondLst>
                                  <p:childTnLst>
                                    <p:set>
                                      <p:cBhvr>
                                        <p:cTn id="124" dur="1" fill="hold">
                                          <p:stCondLst>
                                            <p:cond delay="0"/>
                                          </p:stCondLst>
                                        </p:cTn>
                                        <p:tgtEl>
                                          <p:spTgt spid="86"/>
                                        </p:tgtEl>
                                        <p:attrNameLst>
                                          <p:attrName>style.visibility</p:attrName>
                                        </p:attrNameLst>
                                      </p:cBhvr>
                                      <p:to>
                                        <p:strVal val="visible"/>
                                      </p:to>
                                    </p:set>
                                    <p:animEffect transition="in" filter="fade">
                                      <p:cBhvr>
                                        <p:cTn id="125" dur="1000"/>
                                        <p:tgtEl>
                                          <p:spTgt spid="86"/>
                                        </p:tgtEl>
                                      </p:cBhvr>
                                    </p:animEffect>
                                    <p:anim calcmode="lin" valueType="num">
                                      <p:cBhvr>
                                        <p:cTn id="126" dur="1000" fill="hold"/>
                                        <p:tgtEl>
                                          <p:spTgt spid="86"/>
                                        </p:tgtEl>
                                        <p:attrNameLst>
                                          <p:attrName>ppt_x</p:attrName>
                                        </p:attrNameLst>
                                      </p:cBhvr>
                                      <p:tavLst>
                                        <p:tav tm="0">
                                          <p:val>
                                            <p:strVal val="#ppt_x"/>
                                          </p:val>
                                        </p:tav>
                                        <p:tav tm="100000">
                                          <p:val>
                                            <p:strVal val="#ppt_x"/>
                                          </p:val>
                                        </p:tav>
                                      </p:tavLst>
                                    </p:anim>
                                    <p:anim calcmode="lin" valueType="num">
                                      <p:cBhvr>
                                        <p:cTn id="127" dur="1000" fill="hold"/>
                                        <p:tgtEl>
                                          <p:spTgt spid="8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1" grpId="0"/>
      <p:bldP spid="58" grpId="0"/>
      <p:bldP spid="65" grpId="0"/>
      <p:bldP spid="72" grpId="0"/>
      <p:bldP spid="79" grpId="0"/>
      <p:bldP spid="86"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105" name="Down Arrow 33">
            <a:extLst>
              <a:ext uri="{FF2B5EF4-FFF2-40B4-BE49-F238E27FC236}">
                <a16:creationId xmlns:a16="http://schemas.microsoft.com/office/drawing/2014/main" id="{A1EC9F6D-2103-4A29-976D-7168D86239AA}"/>
              </a:ext>
            </a:extLst>
          </p:cNvPr>
          <p:cNvSpPr/>
          <p:nvPr/>
        </p:nvSpPr>
        <p:spPr>
          <a:xfrm>
            <a:off x="2925240" y="3271448"/>
            <a:ext cx="2472192" cy="3302799"/>
          </a:xfrm>
          <a:prstGeom prst="downArrow">
            <a:avLst>
              <a:gd name="adj1" fmla="val 100000"/>
              <a:gd name="adj2" fmla="val 34128"/>
            </a:avLst>
          </a:prstGeom>
          <a:solidFill>
            <a:srgbClr val="FF7467"/>
          </a:solidFill>
          <a:ln w="6350">
            <a:noFill/>
          </a:ln>
          <a:effectLst>
            <a:outerShdw blurRad="190500" dist="228600" dir="2700000" algn="t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 name="Freeform: Shape 11">
            <a:extLst>
              <a:ext uri="{FF2B5EF4-FFF2-40B4-BE49-F238E27FC236}">
                <a16:creationId xmlns:a16="http://schemas.microsoft.com/office/drawing/2014/main" id="{A3A837AC-64FA-4763-B320-699A02113C65}"/>
              </a:ext>
            </a:extLst>
          </p:cNvPr>
          <p:cNvSpPr/>
          <p:nvPr/>
        </p:nvSpPr>
        <p:spPr>
          <a:xfrm>
            <a:off x="534076" y="19812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FF7467"/>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reeform: Shape 14">
            <a:extLst>
              <a:ext uri="{FF2B5EF4-FFF2-40B4-BE49-F238E27FC236}">
                <a16:creationId xmlns:a16="http://schemas.microsoft.com/office/drawing/2014/main" id="{68BE596C-64A3-4A57-BF4F-273FE3B5BA1B}"/>
              </a:ext>
            </a:extLst>
          </p:cNvPr>
          <p:cNvSpPr/>
          <p:nvPr/>
        </p:nvSpPr>
        <p:spPr>
          <a:xfrm>
            <a:off x="534076" y="19812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EF2A22AD-566C-4188-B6EC-F031F40F7A25}"/>
              </a:ext>
            </a:extLst>
          </p:cNvPr>
          <p:cNvSpPr txBox="1">
            <a:spLocks noChangeArrowheads="1"/>
          </p:cNvSpPr>
          <p:nvPr/>
        </p:nvSpPr>
        <p:spPr bwMode="auto">
          <a:xfrm>
            <a:off x="991276" y="24659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23" name="Группа 855">
            <a:extLst>
              <a:ext uri="{FF2B5EF4-FFF2-40B4-BE49-F238E27FC236}">
                <a16:creationId xmlns:a16="http://schemas.microsoft.com/office/drawing/2014/main" id="{F732A9FA-5FC9-4C40-AA84-7FE01D3FA886}"/>
              </a:ext>
            </a:extLst>
          </p:cNvPr>
          <p:cNvGrpSpPr>
            <a:grpSpLocks noChangeAspect="1"/>
          </p:cNvGrpSpPr>
          <p:nvPr/>
        </p:nvGrpSpPr>
        <p:grpSpPr>
          <a:xfrm>
            <a:off x="1147077" y="3996797"/>
            <a:ext cx="374197" cy="365760"/>
            <a:chOff x="4228128" y="3146337"/>
            <a:chExt cx="592991" cy="579621"/>
          </a:xfrm>
          <a:solidFill>
            <a:schemeClr val="bg1"/>
          </a:solidFill>
        </p:grpSpPr>
        <p:sp>
          <p:nvSpPr>
            <p:cNvPr id="24" name="Freeform 53">
              <a:extLst>
                <a:ext uri="{FF2B5EF4-FFF2-40B4-BE49-F238E27FC236}">
                  <a16:creationId xmlns:a16="http://schemas.microsoft.com/office/drawing/2014/main" id="{E831BE90-453F-4A19-A381-87833367E81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54">
              <a:extLst>
                <a:ext uri="{FF2B5EF4-FFF2-40B4-BE49-F238E27FC236}">
                  <a16:creationId xmlns:a16="http://schemas.microsoft.com/office/drawing/2014/main" id="{07B68F67-6D0C-4235-85EB-E0E20E45FB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55">
              <a:extLst>
                <a:ext uri="{FF2B5EF4-FFF2-40B4-BE49-F238E27FC236}">
                  <a16:creationId xmlns:a16="http://schemas.microsoft.com/office/drawing/2014/main" id="{C28FF89F-AF0A-437E-8A90-B0FF16E013CB}"/>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56">
              <a:extLst>
                <a:ext uri="{FF2B5EF4-FFF2-40B4-BE49-F238E27FC236}">
                  <a16:creationId xmlns:a16="http://schemas.microsoft.com/office/drawing/2014/main" id="{AFA640A0-C9E4-4D27-A754-76F1DDA49094}"/>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57">
              <a:extLst>
                <a:ext uri="{FF2B5EF4-FFF2-40B4-BE49-F238E27FC236}">
                  <a16:creationId xmlns:a16="http://schemas.microsoft.com/office/drawing/2014/main" id="{F0563D20-0A7A-4AF0-848B-BBA3C1E52CA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58">
              <a:extLst>
                <a:ext uri="{FF2B5EF4-FFF2-40B4-BE49-F238E27FC236}">
                  <a16:creationId xmlns:a16="http://schemas.microsoft.com/office/drawing/2014/main" id="{B6E74D0B-E752-4067-A1BE-BD5032B8627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7" name="TextBox 36">
            <a:extLst>
              <a:ext uri="{FF2B5EF4-FFF2-40B4-BE49-F238E27FC236}">
                <a16:creationId xmlns:a16="http://schemas.microsoft.com/office/drawing/2014/main" id="{72C6B8F4-48F9-4110-A2F5-C923E5F3F7A5}"/>
              </a:ext>
            </a:extLst>
          </p:cNvPr>
          <p:cNvSpPr txBox="1"/>
          <p:nvPr/>
        </p:nvSpPr>
        <p:spPr>
          <a:xfrm>
            <a:off x="534076" y="44798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2" name="Text Placeholder 3">
            <a:extLst>
              <a:ext uri="{FF2B5EF4-FFF2-40B4-BE49-F238E27FC236}">
                <a16:creationId xmlns:a16="http://schemas.microsoft.com/office/drawing/2014/main" id="{6FF43B8A-3A6C-498C-8DD9-DAEC83A53F6C}"/>
              </a:ext>
            </a:extLst>
          </p:cNvPr>
          <p:cNvSpPr txBox="1">
            <a:spLocks/>
          </p:cNvSpPr>
          <p:nvPr/>
        </p:nvSpPr>
        <p:spPr>
          <a:xfrm>
            <a:off x="4419600" y="2594340"/>
            <a:ext cx="977832" cy="677108"/>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400" b="0" dirty="0">
                <a:solidFill>
                  <a:schemeClr val="bg1"/>
                </a:solidFill>
                <a:latin typeface="Bernard MT Condensed" panose="02050806060905020404" pitchFamily="18" charset="0"/>
              </a:rPr>
              <a:t>54%</a:t>
            </a:r>
          </a:p>
        </p:txBody>
      </p:sp>
      <p:cxnSp>
        <p:nvCxnSpPr>
          <p:cNvPr id="103" name="Straight Connector 102">
            <a:extLst>
              <a:ext uri="{FF2B5EF4-FFF2-40B4-BE49-F238E27FC236}">
                <a16:creationId xmlns:a16="http://schemas.microsoft.com/office/drawing/2014/main" id="{48D71236-C4FC-43E8-BFD9-E060D3BB9CDF}"/>
              </a:ext>
            </a:extLst>
          </p:cNvPr>
          <p:cNvCxnSpPr/>
          <p:nvPr/>
        </p:nvCxnSpPr>
        <p:spPr>
          <a:xfrm flipH="1">
            <a:off x="2553293" y="2916936"/>
            <a:ext cx="1737360" cy="0"/>
          </a:xfrm>
          <a:prstGeom prst="line">
            <a:avLst/>
          </a:prstGeom>
          <a:ln w="19050">
            <a:solidFill>
              <a:schemeClr val="bg1"/>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104" name="Straight Connector 103">
            <a:extLst>
              <a:ext uri="{FF2B5EF4-FFF2-40B4-BE49-F238E27FC236}">
                <a16:creationId xmlns:a16="http://schemas.microsoft.com/office/drawing/2014/main" id="{118FAEE3-85D5-4F9D-819D-66A587247622}"/>
              </a:ext>
            </a:extLst>
          </p:cNvPr>
          <p:cNvCxnSpPr/>
          <p:nvPr/>
        </p:nvCxnSpPr>
        <p:spPr>
          <a:xfrm>
            <a:off x="2542957" y="2164647"/>
            <a:ext cx="0" cy="76824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99" name="Freeform: Shape 98">
            <a:extLst>
              <a:ext uri="{FF2B5EF4-FFF2-40B4-BE49-F238E27FC236}">
                <a16:creationId xmlns:a16="http://schemas.microsoft.com/office/drawing/2014/main" id="{EC3652FB-DF63-4099-B35C-2F814B744FE1}"/>
              </a:ext>
            </a:extLst>
          </p:cNvPr>
          <p:cNvSpPr>
            <a:spLocks noChangeAspect="1"/>
          </p:cNvSpPr>
          <p:nvPr/>
        </p:nvSpPr>
        <p:spPr>
          <a:xfrm>
            <a:off x="1371600" y="379964"/>
            <a:ext cx="1695943" cy="2011680"/>
          </a:xfrm>
          <a:custGeom>
            <a:avLst/>
            <a:gdLst>
              <a:gd name="connsiteX0" fmla="*/ 2595450 w 5164242"/>
              <a:gd name="connsiteY0" fmla="*/ 0 h 6125670"/>
              <a:gd name="connsiteX1" fmla="*/ 5164242 w 5164242"/>
              <a:gd name="connsiteY1" fmla="*/ 1515376 h 6125670"/>
              <a:gd name="connsiteX2" fmla="*/ 5164242 w 5164242"/>
              <a:gd name="connsiteY2" fmla="*/ 3109378 h 6125670"/>
              <a:gd name="connsiteX3" fmla="*/ 5159646 w 5164242"/>
              <a:gd name="connsiteY3" fmla="*/ 3109378 h 6125670"/>
              <a:gd name="connsiteX4" fmla="*/ 5159646 w 5164242"/>
              <a:gd name="connsiteY4" fmla="*/ 4565224 h 6125670"/>
              <a:gd name="connsiteX5" fmla="*/ 2568793 w 5164242"/>
              <a:gd name="connsiteY5" fmla="*/ 6125670 h 6125670"/>
              <a:gd name="connsiteX6" fmla="*/ 0 w 5164242"/>
              <a:gd name="connsiteY6" fmla="*/ 4610295 h 6125670"/>
              <a:gd name="connsiteX7" fmla="*/ 0 w 5164242"/>
              <a:gd name="connsiteY7" fmla="*/ 3016292 h 6125670"/>
              <a:gd name="connsiteX8" fmla="*/ 4596 w 5164242"/>
              <a:gd name="connsiteY8" fmla="*/ 3016292 h 6125670"/>
              <a:gd name="connsiteX9" fmla="*/ 4596 w 5164242"/>
              <a:gd name="connsiteY9" fmla="*/ 1560446 h 6125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64242" h="6125670">
                <a:moveTo>
                  <a:pt x="2595450" y="0"/>
                </a:moveTo>
                <a:lnTo>
                  <a:pt x="5164242" y="1515376"/>
                </a:lnTo>
                <a:lnTo>
                  <a:pt x="5164242" y="3109378"/>
                </a:lnTo>
                <a:lnTo>
                  <a:pt x="5159646" y="3109378"/>
                </a:lnTo>
                <a:lnTo>
                  <a:pt x="5159646" y="4565224"/>
                </a:lnTo>
                <a:lnTo>
                  <a:pt x="2568793" y="6125670"/>
                </a:lnTo>
                <a:lnTo>
                  <a:pt x="0" y="4610295"/>
                </a:lnTo>
                <a:lnTo>
                  <a:pt x="0" y="3016292"/>
                </a:lnTo>
                <a:lnTo>
                  <a:pt x="4596" y="3016292"/>
                </a:lnTo>
                <a:lnTo>
                  <a:pt x="4596" y="1560446"/>
                </a:lnTo>
                <a:close/>
              </a:path>
            </a:pathLst>
          </a:custGeom>
          <a:blipFill>
            <a:blip r:embed="rId3"/>
            <a:stretch>
              <a:fillRect/>
            </a:stretch>
          </a:blip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TextBox 105">
            <a:extLst>
              <a:ext uri="{FF2B5EF4-FFF2-40B4-BE49-F238E27FC236}">
                <a16:creationId xmlns:a16="http://schemas.microsoft.com/office/drawing/2014/main" id="{FFC26E67-6995-46D6-9AD1-53DFC7539259}"/>
              </a:ext>
            </a:extLst>
          </p:cNvPr>
          <p:cNvSpPr txBox="1"/>
          <p:nvPr/>
        </p:nvSpPr>
        <p:spPr>
          <a:xfrm>
            <a:off x="3006905" y="3373919"/>
            <a:ext cx="2390527" cy="2431435"/>
          </a:xfrm>
          <a:prstGeom prst="rect">
            <a:avLst/>
          </a:prstGeom>
          <a:noFill/>
        </p:spPr>
        <p:txBody>
          <a:bodyPr wrap="square" rtlCol="0">
            <a:spAutoFit/>
          </a:bodyPr>
          <a:lstStyle/>
          <a:p>
            <a:r>
              <a:rPr lang="en-US" sz="1400" b="1" i="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08" name="Freeform: Shape 107">
            <a:extLst>
              <a:ext uri="{FF2B5EF4-FFF2-40B4-BE49-F238E27FC236}">
                <a16:creationId xmlns:a16="http://schemas.microsoft.com/office/drawing/2014/main" id="{4504D111-FC72-45F4-91A3-F11BE55E6057}"/>
              </a:ext>
            </a:extLst>
          </p:cNvPr>
          <p:cNvSpPr/>
          <p:nvPr/>
        </p:nvSpPr>
        <p:spPr>
          <a:xfrm>
            <a:off x="9976227" y="19812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4CC8EC"/>
          </a:solid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Freeform: Shape 108">
            <a:extLst>
              <a:ext uri="{FF2B5EF4-FFF2-40B4-BE49-F238E27FC236}">
                <a16:creationId xmlns:a16="http://schemas.microsoft.com/office/drawing/2014/main" id="{FCB4EACD-712C-4F01-ABC4-2E33D74C08DF}"/>
              </a:ext>
            </a:extLst>
          </p:cNvPr>
          <p:cNvSpPr/>
          <p:nvPr/>
        </p:nvSpPr>
        <p:spPr>
          <a:xfrm>
            <a:off x="9976227" y="19812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Text Box 10">
            <a:extLst>
              <a:ext uri="{FF2B5EF4-FFF2-40B4-BE49-F238E27FC236}">
                <a16:creationId xmlns:a16="http://schemas.microsoft.com/office/drawing/2014/main" id="{389DD5A1-7297-4388-9DC7-7B0BABC1A3B1}"/>
              </a:ext>
            </a:extLst>
          </p:cNvPr>
          <p:cNvSpPr txBox="1">
            <a:spLocks noChangeArrowheads="1"/>
          </p:cNvSpPr>
          <p:nvPr/>
        </p:nvSpPr>
        <p:spPr bwMode="auto">
          <a:xfrm>
            <a:off x="10433427" y="24659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grpSp>
        <p:nvGrpSpPr>
          <p:cNvPr id="111" name="Группа 855">
            <a:extLst>
              <a:ext uri="{FF2B5EF4-FFF2-40B4-BE49-F238E27FC236}">
                <a16:creationId xmlns:a16="http://schemas.microsoft.com/office/drawing/2014/main" id="{8C3E685E-2C4F-4A07-922D-6F64B9F661B4}"/>
              </a:ext>
            </a:extLst>
          </p:cNvPr>
          <p:cNvGrpSpPr>
            <a:grpSpLocks noChangeAspect="1"/>
          </p:cNvGrpSpPr>
          <p:nvPr/>
        </p:nvGrpSpPr>
        <p:grpSpPr>
          <a:xfrm>
            <a:off x="10589228" y="3996797"/>
            <a:ext cx="374197" cy="365760"/>
            <a:chOff x="4228128" y="3146337"/>
            <a:chExt cx="592991" cy="579621"/>
          </a:xfrm>
          <a:solidFill>
            <a:schemeClr val="bg1"/>
          </a:solidFill>
        </p:grpSpPr>
        <p:sp>
          <p:nvSpPr>
            <p:cNvPr id="113" name="Freeform 53">
              <a:extLst>
                <a:ext uri="{FF2B5EF4-FFF2-40B4-BE49-F238E27FC236}">
                  <a16:creationId xmlns:a16="http://schemas.microsoft.com/office/drawing/2014/main" id="{A1FC68EF-FB3C-4BE7-A07A-EE1C8D5BDF05}"/>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4" name="Freeform 54">
              <a:extLst>
                <a:ext uri="{FF2B5EF4-FFF2-40B4-BE49-F238E27FC236}">
                  <a16:creationId xmlns:a16="http://schemas.microsoft.com/office/drawing/2014/main" id="{5E6B13C2-7B3F-4041-89EF-118675E48B1C}"/>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5" name="Freeform 55">
              <a:extLst>
                <a:ext uri="{FF2B5EF4-FFF2-40B4-BE49-F238E27FC236}">
                  <a16:creationId xmlns:a16="http://schemas.microsoft.com/office/drawing/2014/main" id="{17F9E5BE-5850-43C6-A4BC-920F4A064C69}"/>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6" name="Freeform 56">
              <a:extLst>
                <a:ext uri="{FF2B5EF4-FFF2-40B4-BE49-F238E27FC236}">
                  <a16:creationId xmlns:a16="http://schemas.microsoft.com/office/drawing/2014/main" id="{F70BF0F4-2081-4AB3-80C3-28143368A0DB}"/>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7" name="Freeform 57">
              <a:extLst>
                <a:ext uri="{FF2B5EF4-FFF2-40B4-BE49-F238E27FC236}">
                  <a16:creationId xmlns:a16="http://schemas.microsoft.com/office/drawing/2014/main" id="{48BF34F2-CD2A-4D50-8979-78D5E98BD38A}"/>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8" name="Freeform 58">
              <a:extLst>
                <a:ext uri="{FF2B5EF4-FFF2-40B4-BE49-F238E27FC236}">
                  <a16:creationId xmlns:a16="http://schemas.microsoft.com/office/drawing/2014/main" id="{6FD78CA8-1E7C-45D8-8BC3-408B526E31CC}"/>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12" name="TextBox 111">
            <a:extLst>
              <a:ext uri="{FF2B5EF4-FFF2-40B4-BE49-F238E27FC236}">
                <a16:creationId xmlns:a16="http://schemas.microsoft.com/office/drawing/2014/main" id="{883BF717-5E7A-423E-94AC-CC69B509383F}"/>
              </a:ext>
            </a:extLst>
          </p:cNvPr>
          <p:cNvSpPr txBox="1"/>
          <p:nvPr/>
        </p:nvSpPr>
        <p:spPr>
          <a:xfrm>
            <a:off x="9976227" y="44798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cxnSp>
        <p:nvCxnSpPr>
          <p:cNvPr id="120" name="Straight Connector 119">
            <a:extLst>
              <a:ext uri="{FF2B5EF4-FFF2-40B4-BE49-F238E27FC236}">
                <a16:creationId xmlns:a16="http://schemas.microsoft.com/office/drawing/2014/main" id="{5D96BDFB-C4E4-4E1E-AC2C-F4D87574784D}"/>
              </a:ext>
            </a:extLst>
          </p:cNvPr>
          <p:cNvCxnSpPr/>
          <p:nvPr/>
        </p:nvCxnSpPr>
        <p:spPr>
          <a:xfrm>
            <a:off x="9601200" y="2167128"/>
            <a:ext cx="0" cy="76824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19" name="Freeform: Shape 118">
            <a:extLst>
              <a:ext uri="{FF2B5EF4-FFF2-40B4-BE49-F238E27FC236}">
                <a16:creationId xmlns:a16="http://schemas.microsoft.com/office/drawing/2014/main" id="{01457E79-F7FA-4FCC-9876-62CA531225B0}"/>
              </a:ext>
            </a:extLst>
          </p:cNvPr>
          <p:cNvSpPr>
            <a:spLocks noChangeAspect="1"/>
          </p:cNvSpPr>
          <p:nvPr/>
        </p:nvSpPr>
        <p:spPr>
          <a:xfrm>
            <a:off x="9034653" y="379964"/>
            <a:ext cx="1695943" cy="2011680"/>
          </a:xfrm>
          <a:custGeom>
            <a:avLst/>
            <a:gdLst>
              <a:gd name="connsiteX0" fmla="*/ 2595450 w 5164242"/>
              <a:gd name="connsiteY0" fmla="*/ 0 h 6125670"/>
              <a:gd name="connsiteX1" fmla="*/ 5164242 w 5164242"/>
              <a:gd name="connsiteY1" fmla="*/ 1515376 h 6125670"/>
              <a:gd name="connsiteX2" fmla="*/ 5164242 w 5164242"/>
              <a:gd name="connsiteY2" fmla="*/ 3109378 h 6125670"/>
              <a:gd name="connsiteX3" fmla="*/ 5159646 w 5164242"/>
              <a:gd name="connsiteY3" fmla="*/ 3109378 h 6125670"/>
              <a:gd name="connsiteX4" fmla="*/ 5159646 w 5164242"/>
              <a:gd name="connsiteY4" fmla="*/ 4565224 h 6125670"/>
              <a:gd name="connsiteX5" fmla="*/ 2568793 w 5164242"/>
              <a:gd name="connsiteY5" fmla="*/ 6125670 h 6125670"/>
              <a:gd name="connsiteX6" fmla="*/ 0 w 5164242"/>
              <a:gd name="connsiteY6" fmla="*/ 4610295 h 6125670"/>
              <a:gd name="connsiteX7" fmla="*/ 0 w 5164242"/>
              <a:gd name="connsiteY7" fmla="*/ 3016292 h 6125670"/>
              <a:gd name="connsiteX8" fmla="*/ 4596 w 5164242"/>
              <a:gd name="connsiteY8" fmla="*/ 3016292 h 6125670"/>
              <a:gd name="connsiteX9" fmla="*/ 4596 w 5164242"/>
              <a:gd name="connsiteY9" fmla="*/ 1560446 h 61256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164242" h="6125670">
                <a:moveTo>
                  <a:pt x="2595450" y="0"/>
                </a:moveTo>
                <a:lnTo>
                  <a:pt x="5164242" y="1515376"/>
                </a:lnTo>
                <a:lnTo>
                  <a:pt x="5164242" y="3109378"/>
                </a:lnTo>
                <a:lnTo>
                  <a:pt x="5159646" y="3109378"/>
                </a:lnTo>
                <a:lnTo>
                  <a:pt x="5159646" y="4565224"/>
                </a:lnTo>
                <a:lnTo>
                  <a:pt x="2568793" y="6125670"/>
                </a:lnTo>
                <a:lnTo>
                  <a:pt x="0" y="4610295"/>
                </a:lnTo>
                <a:lnTo>
                  <a:pt x="0" y="3016292"/>
                </a:lnTo>
                <a:lnTo>
                  <a:pt x="4596" y="3016292"/>
                </a:lnTo>
                <a:lnTo>
                  <a:pt x="4596" y="1560446"/>
                </a:lnTo>
                <a:close/>
              </a:path>
            </a:pathLst>
          </a:custGeom>
          <a:blipFill>
            <a:blip r:embed="rId4"/>
            <a:stretch>
              <a:fillRect/>
            </a:stretch>
          </a:blipFill>
          <a:ln>
            <a:noFill/>
          </a:ln>
          <a:effectLst>
            <a:outerShdw blurRad="190500" dist="2286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1" name="Down Arrow 33">
            <a:extLst>
              <a:ext uri="{FF2B5EF4-FFF2-40B4-BE49-F238E27FC236}">
                <a16:creationId xmlns:a16="http://schemas.microsoft.com/office/drawing/2014/main" id="{31A99B59-91E0-4EA6-95B3-040E53996034}"/>
              </a:ext>
            </a:extLst>
          </p:cNvPr>
          <p:cNvSpPr/>
          <p:nvPr/>
        </p:nvSpPr>
        <p:spPr>
          <a:xfrm>
            <a:off x="6620473" y="3271448"/>
            <a:ext cx="2472192" cy="3302799"/>
          </a:xfrm>
          <a:prstGeom prst="downArrow">
            <a:avLst>
              <a:gd name="adj1" fmla="val 100000"/>
              <a:gd name="adj2" fmla="val 34128"/>
            </a:avLst>
          </a:prstGeom>
          <a:solidFill>
            <a:srgbClr val="4CC8EC"/>
          </a:solidFill>
          <a:ln w="6350">
            <a:noFill/>
          </a:ln>
          <a:effectLst>
            <a:outerShdw blurRad="190500" dist="228600" dir="8100000" algn="t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2" name="TextBox 121">
            <a:extLst>
              <a:ext uri="{FF2B5EF4-FFF2-40B4-BE49-F238E27FC236}">
                <a16:creationId xmlns:a16="http://schemas.microsoft.com/office/drawing/2014/main" id="{839F3D5A-31DC-40B2-8B8F-CD8332010740}"/>
              </a:ext>
            </a:extLst>
          </p:cNvPr>
          <p:cNvSpPr txBox="1"/>
          <p:nvPr/>
        </p:nvSpPr>
        <p:spPr>
          <a:xfrm>
            <a:off x="6702138" y="3373919"/>
            <a:ext cx="2390527" cy="2431435"/>
          </a:xfrm>
          <a:prstGeom prst="rect">
            <a:avLst/>
          </a:prstGeom>
          <a:noFill/>
        </p:spPr>
        <p:txBody>
          <a:bodyPr wrap="square" rtlCol="0">
            <a:spAutoFit/>
          </a:bodyPr>
          <a:lstStyle/>
          <a:p>
            <a:r>
              <a:rPr lang="en-US" sz="1400" b="1" i="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a:t>
            </a:r>
          </a:p>
          <a:p>
            <a:endParaRPr lang="en-US" sz="600" b="1" i="1" dirty="0">
              <a:solidFill>
                <a:schemeClr val="bg1"/>
              </a:solidFill>
              <a:latin typeface="Candara" panose="020E0502030303020204" pitchFamily="34" charset="0"/>
            </a:endParaRPr>
          </a:p>
          <a:p>
            <a:r>
              <a:rPr lang="en-US" sz="1200" i="1"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cxnSp>
        <p:nvCxnSpPr>
          <p:cNvPr id="123" name="Straight Connector 122">
            <a:extLst>
              <a:ext uri="{FF2B5EF4-FFF2-40B4-BE49-F238E27FC236}">
                <a16:creationId xmlns:a16="http://schemas.microsoft.com/office/drawing/2014/main" id="{52040982-07D8-4F6D-B86A-ABB2FF4BF20E}"/>
              </a:ext>
            </a:extLst>
          </p:cNvPr>
          <p:cNvCxnSpPr>
            <a:cxnSpLocks/>
          </p:cNvCxnSpPr>
          <p:nvPr/>
        </p:nvCxnSpPr>
        <p:spPr>
          <a:xfrm>
            <a:off x="7772400" y="2916936"/>
            <a:ext cx="1828800" cy="0"/>
          </a:xfrm>
          <a:prstGeom prst="line">
            <a:avLst/>
          </a:prstGeom>
          <a:ln w="19050">
            <a:solidFill>
              <a:schemeClr val="bg1"/>
            </a:solidFill>
            <a:prstDash val="sysDot"/>
            <a:headEnd type="stealth"/>
          </a:ln>
        </p:spPr>
        <p:style>
          <a:lnRef idx="1">
            <a:schemeClr val="accent1"/>
          </a:lnRef>
          <a:fillRef idx="0">
            <a:schemeClr val="accent1"/>
          </a:fillRef>
          <a:effectRef idx="0">
            <a:schemeClr val="accent1"/>
          </a:effectRef>
          <a:fontRef idx="minor">
            <a:schemeClr val="tx1"/>
          </a:fontRef>
        </p:style>
      </p:cxnSp>
      <p:sp>
        <p:nvSpPr>
          <p:cNvPr id="126" name="Text Placeholder 3">
            <a:extLst>
              <a:ext uri="{FF2B5EF4-FFF2-40B4-BE49-F238E27FC236}">
                <a16:creationId xmlns:a16="http://schemas.microsoft.com/office/drawing/2014/main" id="{CD5A6142-5F7F-493E-B538-4FC6C6FDC837}"/>
              </a:ext>
            </a:extLst>
          </p:cNvPr>
          <p:cNvSpPr txBox="1">
            <a:spLocks/>
          </p:cNvSpPr>
          <p:nvPr/>
        </p:nvSpPr>
        <p:spPr>
          <a:xfrm>
            <a:off x="6588859" y="2578382"/>
            <a:ext cx="977832" cy="677108"/>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400" b="0" dirty="0">
                <a:solidFill>
                  <a:schemeClr val="bg1"/>
                </a:solidFill>
                <a:latin typeface="Bernard MT Condensed" panose="02050806060905020404" pitchFamily="18" charset="0"/>
              </a:rPr>
              <a:t>46%</a:t>
            </a:r>
          </a:p>
        </p:txBody>
      </p:sp>
      <p:sp>
        <p:nvSpPr>
          <p:cNvPr id="127" name="TextBox 126">
            <a:extLst>
              <a:ext uri="{FF2B5EF4-FFF2-40B4-BE49-F238E27FC236}">
                <a16:creationId xmlns:a16="http://schemas.microsoft.com/office/drawing/2014/main" id="{62CA7104-25A9-469C-9923-ACC9F2E5989B}"/>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062188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7"/>
                                        </p:tgtEl>
                                        <p:attrNameLst>
                                          <p:attrName>style.visibility</p:attrName>
                                        </p:attrNameLst>
                                      </p:cBhvr>
                                      <p:to>
                                        <p:strVal val="visible"/>
                                      </p:to>
                                    </p:set>
                                    <p:animEffect transition="in" filter="wipe(left)">
                                      <p:cBhvr>
                                        <p:cTn id="7" dur="500"/>
                                        <p:tgtEl>
                                          <p:spTgt spid="1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000"/>
                                        <p:tgtEl>
                                          <p:spTgt spid="15"/>
                                        </p:tgtEl>
                                      </p:cBhvr>
                                    </p:animEffect>
                                    <p:anim calcmode="lin" valueType="num">
                                      <p:cBhvr>
                                        <p:cTn id="17" dur="1000" fill="hold"/>
                                        <p:tgtEl>
                                          <p:spTgt spid="15"/>
                                        </p:tgtEl>
                                        <p:attrNameLst>
                                          <p:attrName>ppt_x</p:attrName>
                                        </p:attrNameLst>
                                      </p:cBhvr>
                                      <p:tavLst>
                                        <p:tav tm="0">
                                          <p:val>
                                            <p:strVal val="#ppt_x"/>
                                          </p:val>
                                        </p:tav>
                                        <p:tav tm="100000">
                                          <p:val>
                                            <p:strVal val="#ppt_x"/>
                                          </p:val>
                                        </p:tav>
                                      </p:tavLst>
                                    </p:anim>
                                    <p:anim calcmode="lin" valueType="num">
                                      <p:cBhvr>
                                        <p:cTn id="18" dur="1000" fill="hold"/>
                                        <p:tgtEl>
                                          <p:spTgt spid="15"/>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Effect transition="in" filter="fade">
                                      <p:cBhvr>
                                        <p:cTn id="21" dur="1000"/>
                                        <p:tgtEl>
                                          <p:spTgt spid="17"/>
                                        </p:tgtEl>
                                      </p:cBhvr>
                                    </p:animEffect>
                                    <p:anim calcmode="lin" valueType="num">
                                      <p:cBhvr>
                                        <p:cTn id="22" dur="1000" fill="hold"/>
                                        <p:tgtEl>
                                          <p:spTgt spid="17"/>
                                        </p:tgtEl>
                                        <p:attrNameLst>
                                          <p:attrName>ppt_x</p:attrName>
                                        </p:attrNameLst>
                                      </p:cBhvr>
                                      <p:tavLst>
                                        <p:tav tm="0">
                                          <p:val>
                                            <p:strVal val="#ppt_x"/>
                                          </p:val>
                                        </p:tav>
                                        <p:tav tm="100000">
                                          <p:val>
                                            <p:strVal val="#ppt_x"/>
                                          </p:val>
                                        </p:tav>
                                      </p:tavLst>
                                    </p:anim>
                                    <p:anim calcmode="lin" valueType="num">
                                      <p:cBhvr>
                                        <p:cTn id="23" dur="1000" fill="hold"/>
                                        <p:tgtEl>
                                          <p:spTgt spid="17"/>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23"/>
                                        </p:tgtEl>
                                        <p:attrNameLst>
                                          <p:attrName>style.visibility</p:attrName>
                                        </p:attrNameLst>
                                      </p:cBhvr>
                                      <p:to>
                                        <p:strVal val="visible"/>
                                      </p:to>
                                    </p:set>
                                    <p:anim calcmode="lin" valueType="num">
                                      <p:cBhvr>
                                        <p:cTn id="27" dur="500" fill="hold"/>
                                        <p:tgtEl>
                                          <p:spTgt spid="23"/>
                                        </p:tgtEl>
                                        <p:attrNameLst>
                                          <p:attrName>ppt_w</p:attrName>
                                        </p:attrNameLst>
                                      </p:cBhvr>
                                      <p:tavLst>
                                        <p:tav tm="0">
                                          <p:val>
                                            <p:fltVal val="0"/>
                                          </p:val>
                                        </p:tav>
                                        <p:tav tm="100000">
                                          <p:val>
                                            <p:strVal val="#ppt_w"/>
                                          </p:val>
                                        </p:tav>
                                      </p:tavLst>
                                    </p:anim>
                                    <p:anim calcmode="lin" valueType="num">
                                      <p:cBhvr>
                                        <p:cTn id="28" dur="500" fill="hold"/>
                                        <p:tgtEl>
                                          <p:spTgt spid="23"/>
                                        </p:tgtEl>
                                        <p:attrNameLst>
                                          <p:attrName>ppt_h</p:attrName>
                                        </p:attrNameLst>
                                      </p:cBhvr>
                                      <p:tavLst>
                                        <p:tav tm="0">
                                          <p:val>
                                            <p:fltVal val="0"/>
                                          </p:val>
                                        </p:tav>
                                        <p:tav tm="100000">
                                          <p:val>
                                            <p:strVal val="#ppt_h"/>
                                          </p:val>
                                        </p:tav>
                                      </p:tavLst>
                                    </p:anim>
                                    <p:animEffect transition="in" filter="fade">
                                      <p:cBhvr>
                                        <p:cTn id="29" dur="500"/>
                                        <p:tgtEl>
                                          <p:spTgt spid="23"/>
                                        </p:tgtEl>
                                      </p:cBhvr>
                                    </p:animEffect>
                                  </p:childTnLst>
                                </p:cTn>
                              </p:par>
                            </p:childTnLst>
                          </p:cTn>
                        </p:par>
                        <p:par>
                          <p:cTn id="30" fill="hold">
                            <p:stCondLst>
                              <p:cond delay="2000"/>
                            </p:stCondLst>
                            <p:childTnLst>
                              <p:par>
                                <p:cTn id="31" presetID="22" presetClass="entr" presetSubtype="1" fill="hold" grpId="0" nodeType="afterEffect">
                                  <p:stCondLst>
                                    <p:cond delay="0"/>
                                  </p:stCondLst>
                                  <p:childTnLst>
                                    <p:set>
                                      <p:cBhvr>
                                        <p:cTn id="32" dur="1" fill="hold">
                                          <p:stCondLst>
                                            <p:cond delay="0"/>
                                          </p:stCondLst>
                                        </p:cTn>
                                        <p:tgtEl>
                                          <p:spTgt spid="37"/>
                                        </p:tgtEl>
                                        <p:attrNameLst>
                                          <p:attrName>style.visibility</p:attrName>
                                        </p:attrNameLst>
                                      </p:cBhvr>
                                      <p:to>
                                        <p:strVal val="visible"/>
                                      </p:to>
                                    </p:set>
                                    <p:animEffect transition="in" filter="wipe(up)">
                                      <p:cBhvr>
                                        <p:cTn id="33" dur="750"/>
                                        <p:tgtEl>
                                          <p:spTgt spid="37"/>
                                        </p:tgtEl>
                                      </p:cBhvr>
                                    </p:animEffect>
                                  </p:childTnLst>
                                </p:cTn>
                              </p:par>
                            </p:childTnLst>
                          </p:cTn>
                        </p:par>
                        <p:par>
                          <p:cTn id="34" fill="hold">
                            <p:stCondLst>
                              <p:cond delay="2750"/>
                            </p:stCondLst>
                            <p:childTnLst>
                              <p:par>
                                <p:cTn id="35" presetID="18" presetClass="entr" presetSubtype="3" fill="hold" grpId="0" nodeType="afterEffect">
                                  <p:stCondLst>
                                    <p:cond delay="0"/>
                                  </p:stCondLst>
                                  <p:childTnLst>
                                    <p:set>
                                      <p:cBhvr>
                                        <p:cTn id="36" dur="1" fill="hold">
                                          <p:stCondLst>
                                            <p:cond delay="0"/>
                                          </p:stCondLst>
                                        </p:cTn>
                                        <p:tgtEl>
                                          <p:spTgt spid="99"/>
                                        </p:tgtEl>
                                        <p:attrNameLst>
                                          <p:attrName>style.visibility</p:attrName>
                                        </p:attrNameLst>
                                      </p:cBhvr>
                                      <p:to>
                                        <p:strVal val="visible"/>
                                      </p:to>
                                    </p:set>
                                    <p:animEffect transition="in" filter="strips(upRight)">
                                      <p:cBhvr>
                                        <p:cTn id="37" dur="1000"/>
                                        <p:tgtEl>
                                          <p:spTgt spid="99"/>
                                        </p:tgtEl>
                                      </p:cBhvr>
                                    </p:animEffect>
                                  </p:childTnLst>
                                </p:cTn>
                              </p:par>
                            </p:childTnLst>
                          </p:cTn>
                        </p:par>
                        <p:par>
                          <p:cTn id="38" fill="hold">
                            <p:stCondLst>
                              <p:cond delay="3750"/>
                            </p:stCondLst>
                            <p:childTnLst>
                              <p:par>
                                <p:cTn id="39" presetID="22" presetClass="entr" presetSubtype="1" fill="hold" nodeType="afterEffect">
                                  <p:stCondLst>
                                    <p:cond delay="0"/>
                                  </p:stCondLst>
                                  <p:childTnLst>
                                    <p:set>
                                      <p:cBhvr>
                                        <p:cTn id="40" dur="1" fill="hold">
                                          <p:stCondLst>
                                            <p:cond delay="0"/>
                                          </p:stCondLst>
                                        </p:cTn>
                                        <p:tgtEl>
                                          <p:spTgt spid="104"/>
                                        </p:tgtEl>
                                        <p:attrNameLst>
                                          <p:attrName>style.visibility</p:attrName>
                                        </p:attrNameLst>
                                      </p:cBhvr>
                                      <p:to>
                                        <p:strVal val="visible"/>
                                      </p:to>
                                    </p:set>
                                    <p:animEffect transition="in" filter="wipe(up)">
                                      <p:cBhvr>
                                        <p:cTn id="41" dur="500"/>
                                        <p:tgtEl>
                                          <p:spTgt spid="104"/>
                                        </p:tgtEl>
                                      </p:cBhvr>
                                    </p:animEffect>
                                  </p:childTnLst>
                                </p:cTn>
                              </p:par>
                              <p:par>
                                <p:cTn id="42" presetID="22" presetClass="entr" presetSubtype="8" fill="hold" nodeType="withEffect">
                                  <p:stCondLst>
                                    <p:cond delay="400"/>
                                  </p:stCondLst>
                                  <p:childTnLst>
                                    <p:set>
                                      <p:cBhvr>
                                        <p:cTn id="43" dur="1" fill="hold">
                                          <p:stCondLst>
                                            <p:cond delay="0"/>
                                          </p:stCondLst>
                                        </p:cTn>
                                        <p:tgtEl>
                                          <p:spTgt spid="103"/>
                                        </p:tgtEl>
                                        <p:attrNameLst>
                                          <p:attrName>style.visibility</p:attrName>
                                        </p:attrNameLst>
                                      </p:cBhvr>
                                      <p:to>
                                        <p:strVal val="visible"/>
                                      </p:to>
                                    </p:set>
                                    <p:animEffect transition="in" filter="wipe(left)">
                                      <p:cBhvr>
                                        <p:cTn id="44" dur="500"/>
                                        <p:tgtEl>
                                          <p:spTgt spid="103"/>
                                        </p:tgtEl>
                                      </p:cBhvr>
                                    </p:animEffect>
                                  </p:childTnLst>
                                </p:cTn>
                              </p:par>
                            </p:childTnLst>
                          </p:cTn>
                        </p:par>
                        <p:par>
                          <p:cTn id="45" fill="hold">
                            <p:stCondLst>
                              <p:cond delay="4650"/>
                            </p:stCondLst>
                            <p:childTnLst>
                              <p:par>
                                <p:cTn id="46" presetID="53" presetClass="entr" presetSubtype="16" fill="hold" grpId="0" nodeType="afterEffect">
                                  <p:stCondLst>
                                    <p:cond delay="0"/>
                                  </p:stCondLst>
                                  <p:childTnLst>
                                    <p:set>
                                      <p:cBhvr>
                                        <p:cTn id="47" dur="1" fill="hold">
                                          <p:stCondLst>
                                            <p:cond delay="0"/>
                                          </p:stCondLst>
                                        </p:cTn>
                                        <p:tgtEl>
                                          <p:spTgt spid="102"/>
                                        </p:tgtEl>
                                        <p:attrNameLst>
                                          <p:attrName>style.visibility</p:attrName>
                                        </p:attrNameLst>
                                      </p:cBhvr>
                                      <p:to>
                                        <p:strVal val="visible"/>
                                      </p:to>
                                    </p:set>
                                    <p:anim calcmode="lin" valueType="num">
                                      <p:cBhvr>
                                        <p:cTn id="48" dur="500" fill="hold"/>
                                        <p:tgtEl>
                                          <p:spTgt spid="102"/>
                                        </p:tgtEl>
                                        <p:attrNameLst>
                                          <p:attrName>ppt_w</p:attrName>
                                        </p:attrNameLst>
                                      </p:cBhvr>
                                      <p:tavLst>
                                        <p:tav tm="0">
                                          <p:val>
                                            <p:fltVal val="0"/>
                                          </p:val>
                                        </p:tav>
                                        <p:tav tm="100000">
                                          <p:val>
                                            <p:strVal val="#ppt_w"/>
                                          </p:val>
                                        </p:tav>
                                      </p:tavLst>
                                    </p:anim>
                                    <p:anim calcmode="lin" valueType="num">
                                      <p:cBhvr>
                                        <p:cTn id="49" dur="500" fill="hold"/>
                                        <p:tgtEl>
                                          <p:spTgt spid="102"/>
                                        </p:tgtEl>
                                        <p:attrNameLst>
                                          <p:attrName>ppt_h</p:attrName>
                                        </p:attrNameLst>
                                      </p:cBhvr>
                                      <p:tavLst>
                                        <p:tav tm="0">
                                          <p:val>
                                            <p:fltVal val="0"/>
                                          </p:val>
                                        </p:tav>
                                        <p:tav tm="100000">
                                          <p:val>
                                            <p:strVal val="#ppt_h"/>
                                          </p:val>
                                        </p:tav>
                                      </p:tavLst>
                                    </p:anim>
                                    <p:animEffect transition="in" filter="fade">
                                      <p:cBhvr>
                                        <p:cTn id="50" dur="500"/>
                                        <p:tgtEl>
                                          <p:spTgt spid="102"/>
                                        </p:tgtEl>
                                      </p:cBhvr>
                                    </p:animEffect>
                                  </p:childTnLst>
                                </p:cTn>
                              </p:par>
                            </p:childTnLst>
                          </p:cTn>
                        </p:par>
                        <p:par>
                          <p:cTn id="51" fill="hold">
                            <p:stCondLst>
                              <p:cond delay="5150"/>
                            </p:stCondLst>
                            <p:childTnLst>
                              <p:par>
                                <p:cTn id="52" presetID="42" presetClass="entr" presetSubtype="0" fill="hold" grpId="0" nodeType="afterEffect">
                                  <p:stCondLst>
                                    <p:cond delay="0"/>
                                  </p:stCondLst>
                                  <p:childTnLst>
                                    <p:set>
                                      <p:cBhvr>
                                        <p:cTn id="53" dur="1" fill="hold">
                                          <p:stCondLst>
                                            <p:cond delay="0"/>
                                          </p:stCondLst>
                                        </p:cTn>
                                        <p:tgtEl>
                                          <p:spTgt spid="105"/>
                                        </p:tgtEl>
                                        <p:attrNameLst>
                                          <p:attrName>style.visibility</p:attrName>
                                        </p:attrNameLst>
                                      </p:cBhvr>
                                      <p:to>
                                        <p:strVal val="visible"/>
                                      </p:to>
                                    </p:set>
                                    <p:animEffect transition="in" filter="fade">
                                      <p:cBhvr>
                                        <p:cTn id="54" dur="1000"/>
                                        <p:tgtEl>
                                          <p:spTgt spid="105"/>
                                        </p:tgtEl>
                                      </p:cBhvr>
                                    </p:animEffect>
                                    <p:anim calcmode="lin" valueType="num">
                                      <p:cBhvr>
                                        <p:cTn id="55" dur="1000" fill="hold"/>
                                        <p:tgtEl>
                                          <p:spTgt spid="105"/>
                                        </p:tgtEl>
                                        <p:attrNameLst>
                                          <p:attrName>ppt_x</p:attrName>
                                        </p:attrNameLst>
                                      </p:cBhvr>
                                      <p:tavLst>
                                        <p:tav tm="0">
                                          <p:val>
                                            <p:strVal val="#ppt_x"/>
                                          </p:val>
                                        </p:tav>
                                        <p:tav tm="100000">
                                          <p:val>
                                            <p:strVal val="#ppt_x"/>
                                          </p:val>
                                        </p:tav>
                                      </p:tavLst>
                                    </p:anim>
                                    <p:anim calcmode="lin" valueType="num">
                                      <p:cBhvr>
                                        <p:cTn id="56" dur="1000" fill="hold"/>
                                        <p:tgtEl>
                                          <p:spTgt spid="105"/>
                                        </p:tgtEl>
                                        <p:attrNameLst>
                                          <p:attrName>ppt_y</p:attrName>
                                        </p:attrNameLst>
                                      </p:cBhvr>
                                      <p:tavLst>
                                        <p:tav tm="0">
                                          <p:val>
                                            <p:strVal val="#ppt_y+.1"/>
                                          </p:val>
                                        </p:tav>
                                        <p:tav tm="100000">
                                          <p:val>
                                            <p:strVal val="#ppt_y"/>
                                          </p:val>
                                        </p:tav>
                                      </p:tavLst>
                                    </p:anim>
                                  </p:childTnLst>
                                </p:cTn>
                              </p:par>
                            </p:childTnLst>
                          </p:cTn>
                        </p:par>
                        <p:par>
                          <p:cTn id="57" fill="hold">
                            <p:stCondLst>
                              <p:cond delay="6150"/>
                            </p:stCondLst>
                            <p:childTnLst>
                              <p:par>
                                <p:cTn id="58" presetID="22" presetClass="entr" presetSubtype="1" fill="hold" grpId="0" nodeType="afterEffect">
                                  <p:stCondLst>
                                    <p:cond delay="0"/>
                                  </p:stCondLst>
                                  <p:childTnLst>
                                    <p:set>
                                      <p:cBhvr>
                                        <p:cTn id="59" dur="1" fill="hold">
                                          <p:stCondLst>
                                            <p:cond delay="0"/>
                                          </p:stCondLst>
                                        </p:cTn>
                                        <p:tgtEl>
                                          <p:spTgt spid="106"/>
                                        </p:tgtEl>
                                        <p:attrNameLst>
                                          <p:attrName>style.visibility</p:attrName>
                                        </p:attrNameLst>
                                      </p:cBhvr>
                                      <p:to>
                                        <p:strVal val="visible"/>
                                      </p:to>
                                    </p:set>
                                    <p:animEffect transition="in" filter="wipe(up)">
                                      <p:cBhvr>
                                        <p:cTn id="60" dur="1000"/>
                                        <p:tgtEl>
                                          <p:spTgt spid="106"/>
                                        </p:tgtEl>
                                      </p:cBhvr>
                                    </p:animEffect>
                                  </p:childTnLst>
                                </p:cTn>
                              </p:par>
                            </p:childTnLst>
                          </p:cTn>
                        </p:par>
                        <p:par>
                          <p:cTn id="61" fill="hold">
                            <p:stCondLst>
                              <p:cond delay="7150"/>
                            </p:stCondLst>
                            <p:childTnLst>
                              <p:par>
                                <p:cTn id="62" presetID="42" presetClass="entr" presetSubtype="0" fill="hold" grpId="0" nodeType="afterEffect">
                                  <p:stCondLst>
                                    <p:cond delay="0"/>
                                  </p:stCondLst>
                                  <p:childTnLst>
                                    <p:set>
                                      <p:cBhvr>
                                        <p:cTn id="63" dur="1" fill="hold">
                                          <p:stCondLst>
                                            <p:cond delay="0"/>
                                          </p:stCondLst>
                                        </p:cTn>
                                        <p:tgtEl>
                                          <p:spTgt spid="108"/>
                                        </p:tgtEl>
                                        <p:attrNameLst>
                                          <p:attrName>style.visibility</p:attrName>
                                        </p:attrNameLst>
                                      </p:cBhvr>
                                      <p:to>
                                        <p:strVal val="visible"/>
                                      </p:to>
                                    </p:set>
                                    <p:animEffect transition="in" filter="fade">
                                      <p:cBhvr>
                                        <p:cTn id="64" dur="1000"/>
                                        <p:tgtEl>
                                          <p:spTgt spid="108"/>
                                        </p:tgtEl>
                                      </p:cBhvr>
                                    </p:animEffect>
                                    <p:anim calcmode="lin" valueType="num">
                                      <p:cBhvr>
                                        <p:cTn id="65" dur="1000" fill="hold"/>
                                        <p:tgtEl>
                                          <p:spTgt spid="108"/>
                                        </p:tgtEl>
                                        <p:attrNameLst>
                                          <p:attrName>ppt_x</p:attrName>
                                        </p:attrNameLst>
                                      </p:cBhvr>
                                      <p:tavLst>
                                        <p:tav tm="0">
                                          <p:val>
                                            <p:strVal val="#ppt_x"/>
                                          </p:val>
                                        </p:tav>
                                        <p:tav tm="100000">
                                          <p:val>
                                            <p:strVal val="#ppt_x"/>
                                          </p:val>
                                        </p:tav>
                                      </p:tavLst>
                                    </p:anim>
                                    <p:anim calcmode="lin" valueType="num">
                                      <p:cBhvr>
                                        <p:cTn id="66" dur="1000" fill="hold"/>
                                        <p:tgtEl>
                                          <p:spTgt spid="108"/>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109"/>
                                        </p:tgtEl>
                                        <p:attrNameLst>
                                          <p:attrName>style.visibility</p:attrName>
                                        </p:attrNameLst>
                                      </p:cBhvr>
                                      <p:to>
                                        <p:strVal val="visible"/>
                                      </p:to>
                                    </p:set>
                                    <p:animEffect transition="in" filter="fade">
                                      <p:cBhvr>
                                        <p:cTn id="69" dur="1000"/>
                                        <p:tgtEl>
                                          <p:spTgt spid="109"/>
                                        </p:tgtEl>
                                      </p:cBhvr>
                                    </p:animEffect>
                                    <p:anim calcmode="lin" valueType="num">
                                      <p:cBhvr>
                                        <p:cTn id="70" dur="1000" fill="hold"/>
                                        <p:tgtEl>
                                          <p:spTgt spid="109"/>
                                        </p:tgtEl>
                                        <p:attrNameLst>
                                          <p:attrName>ppt_x</p:attrName>
                                        </p:attrNameLst>
                                      </p:cBhvr>
                                      <p:tavLst>
                                        <p:tav tm="0">
                                          <p:val>
                                            <p:strVal val="#ppt_x"/>
                                          </p:val>
                                        </p:tav>
                                        <p:tav tm="100000">
                                          <p:val>
                                            <p:strVal val="#ppt_x"/>
                                          </p:val>
                                        </p:tav>
                                      </p:tavLst>
                                    </p:anim>
                                    <p:anim calcmode="lin" valueType="num">
                                      <p:cBhvr>
                                        <p:cTn id="71" dur="1000" fill="hold"/>
                                        <p:tgtEl>
                                          <p:spTgt spid="109"/>
                                        </p:tgtEl>
                                        <p:attrNameLst>
                                          <p:attrName>ppt_y</p:attrName>
                                        </p:attrNameLst>
                                      </p:cBhvr>
                                      <p:tavLst>
                                        <p:tav tm="0">
                                          <p:val>
                                            <p:strVal val="#ppt_y-.1"/>
                                          </p:val>
                                        </p:tav>
                                        <p:tav tm="100000">
                                          <p:val>
                                            <p:strVal val="#ppt_y"/>
                                          </p:val>
                                        </p:tav>
                                      </p:tavLst>
                                    </p:anim>
                                  </p:childTnLst>
                                </p:cTn>
                              </p:par>
                              <p:par>
                                <p:cTn id="72" presetID="47" presetClass="entr" presetSubtype="0" fill="hold" grpId="0" nodeType="withEffect">
                                  <p:stCondLst>
                                    <p:cond delay="0"/>
                                  </p:stCondLst>
                                  <p:childTnLst>
                                    <p:set>
                                      <p:cBhvr>
                                        <p:cTn id="73" dur="1" fill="hold">
                                          <p:stCondLst>
                                            <p:cond delay="0"/>
                                          </p:stCondLst>
                                        </p:cTn>
                                        <p:tgtEl>
                                          <p:spTgt spid="110"/>
                                        </p:tgtEl>
                                        <p:attrNameLst>
                                          <p:attrName>style.visibility</p:attrName>
                                        </p:attrNameLst>
                                      </p:cBhvr>
                                      <p:to>
                                        <p:strVal val="visible"/>
                                      </p:to>
                                    </p:set>
                                    <p:animEffect transition="in" filter="fade">
                                      <p:cBhvr>
                                        <p:cTn id="74" dur="1000"/>
                                        <p:tgtEl>
                                          <p:spTgt spid="110"/>
                                        </p:tgtEl>
                                      </p:cBhvr>
                                    </p:animEffect>
                                    <p:anim calcmode="lin" valueType="num">
                                      <p:cBhvr>
                                        <p:cTn id="75" dur="1000" fill="hold"/>
                                        <p:tgtEl>
                                          <p:spTgt spid="110"/>
                                        </p:tgtEl>
                                        <p:attrNameLst>
                                          <p:attrName>ppt_x</p:attrName>
                                        </p:attrNameLst>
                                      </p:cBhvr>
                                      <p:tavLst>
                                        <p:tav tm="0">
                                          <p:val>
                                            <p:strVal val="#ppt_x"/>
                                          </p:val>
                                        </p:tav>
                                        <p:tav tm="100000">
                                          <p:val>
                                            <p:strVal val="#ppt_x"/>
                                          </p:val>
                                        </p:tav>
                                      </p:tavLst>
                                    </p:anim>
                                    <p:anim calcmode="lin" valueType="num">
                                      <p:cBhvr>
                                        <p:cTn id="76" dur="1000" fill="hold"/>
                                        <p:tgtEl>
                                          <p:spTgt spid="110"/>
                                        </p:tgtEl>
                                        <p:attrNameLst>
                                          <p:attrName>ppt_y</p:attrName>
                                        </p:attrNameLst>
                                      </p:cBhvr>
                                      <p:tavLst>
                                        <p:tav tm="0">
                                          <p:val>
                                            <p:strVal val="#ppt_y-.1"/>
                                          </p:val>
                                        </p:tav>
                                        <p:tav tm="100000">
                                          <p:val>
                                            <p:strVal val="#ppt_y"/>
                                          </p:val>
                                        </p:tav>
                                      </p:tavLst>
                                    </p:anim>
                                  </p:childTnLst>
                                </p:cTn>
                              </p:par>
                            </p:childTnLst>
                          </p:cTn>
                        </p:par>
                        <p:par>
                          <p:cTn id="77" fill="hold">
                            <p:stCondLst>
                              <p:cond delay="8150"/>
                            </p:stCondLst>
                            <p:childTnLst>
                              <p:par>
                                <p:cTn id="78" presetID="53" presetClass="entr" presetSubtype="16" fill="hold" nodeType="afterEffect">
                                  <p:stCondLst>
                                    <p:cond delay="0"/>
                                  </p:stCondLst>
                                  <p:childTnLst>
                                    <p:set>
                                      <p:cBhvr>
                                        <p:cTn id="79" dur="1" fill="hold">
                                          <p:stCondLst>
                                            <p:cond delay="0"/>
                                          </p:stCondLst>
                                        </p:cTn>
                                        <p:tgtEl>
                                          <p:spTgt spid="111"/>
                                        </p:tgtEl>
                                        <p:attrNameLst>
                                          <p:attrName>style.visibility</p:attrName>
                                        </p:attrNameLst>
                                      </p:cBhvr>
                                      <p:to>
                                        <p:strVal val="visible"/>
                                      </p:to>
                                    </p:set>
                                    <p:anim calcmode="lin" valueType="num">
                                      <p:cBhvr>
                                        <p:cTn id="80" dur="500" fill="hold"/>
                                        <p:tgtEl>
                                          <p:spTgt spid="111"/>
                                        </p:tgtEl>
                                        <p:attrNameLst>
                                          <p:attrName>ppt_w</p:attrName>
                                        </p:attrNameLst>
                                      </p:cBhvr>
                                      <p:tavLst>
                                        <p:tav tm="0">
                                          <p:val>
                                            <p:fltVal val="0"/>
                                          </p:val>
                                        </p:tav>
                                        <p:tav tm="100000">
                                          <p:val>
                                            <p:strVal val="#ppt_w"/>
                                          </p:val>
                                        </p:tav>
                                      </p:tavLst>
                                    </p:anim>
                                    <p:anim calcmode="lin" valueType="num">
                                      <p:cBhvr>
                                        <p:cTn id="81" dur="500" fill="hold"/>
                                        <p:tgtEl>
                                          <p:spTgt spid="111"/>
                                        </p:tgtEl>
                                        <p:attrNameLst>
                                          <p:attrName>ppt_h</p:attrName>
                                        </p:attrNameLst>
                                      </p:cBhvr>
                                      <p:tavLst>
                                        <p:tav tm="0">
                                          <p:val>
                                            <p:fltVal val="0"/>
                                          </p:val>
                                        </p:tav>
                                        <p:tav tm="100000">
                                          <p:val>
                                            <p:strVal val="#ppt_h"/>
                                          </p:val>
                                        </p:tav>
                                      </p:tavLst>
                                    </p:anim>
                                    <p:animEffect transition="in" filter="fade">
                                      <p:cBhvr>
                                        <p:cTn id="82" dur="500"/>
                                        <p:tgtEl>
                                          <p:spTgt spid="111"/>
                                        </p:tgtEl>
                                      </p:cBhvr>
                                    </p:animEffect>
                                  </p:childTnLst>
                                </p:cTn>
                              </p:par>
                            </p:childTnLst>
                          </p:cTn>
                        </p:par>
                        <p:par>
                          <p:cTn id="83" fill="hold">
                            <p:stCondLst>
                              <p:cond delay="8650"/>
                            </p:stCondLst>
                            <p:childTnLst>
                              <p:par>
                                <p:cTn id="84" presetID="22" presetClass="entr" presetSubtype="1" fill="hold" grpId="0" nodeType="afterEffect">
                                  <p:stCondLst>
                                    <p:cond delay="0"/>
                                  </p:stCondLst>
                                  <p:childTnLst>
                                    <p:set>
                                      <p:cBhvr>
                                        <p:cTn id="85" dur="1" fill="hold">
                                          <p:stCondLst>
                                            <p:cond delay="0"/>
                                          </p:stCondLst>
                                        </p:cTn>
                                        <p:tgtEl>
                                          <p:spTgt spid="112"/>
                                        </p:tgtEl>
                                        <p:attrNameLst>
                                          <p:attrName>style.visibility</p:attrName>
                                        </p:attrNameLst>
                                      </p:cBhvr>
                                      <p:to>
                                        <p:strVal val="visible"/>
                                      </p:to>
                                    </p:set>
                                    <p:animEffect transition="in" filter="wipe(up)">
                                      <p:cBhvr>
                                        <p:cTn id="86" dur="500"/>
                                        <p:tgtEl>
                                          <p:spTgt spid="112"/>
                                        </p:tgtEl>
                                      </p:cBhvr>
                                    </p:animEffect>
                                  </p:childTnLst>
                                </p:cTn>
                              </p:par>
                            </p:childTnLst>
                          </p:cTn>
                        </p:par>
                        <p:par>
                          <p:cTn id="87" fill="hold">
                            <p:stCondLst>
                              <p:cond delay="9150"/>
                            </p:stCondLst>
                            <p:childTnLst>
                              <p:par>
                                <p:cTn id="88" presetID="18" presetClass="entr" presetSubtype="9" fill="hold" grpId="0" nodeType="afterEffect">
                                  <p:stCondLst>
                                    <p:cond delay="0"/>
                                  </p:stCondLst>
                                  <p:childTnLst>
                                    <p:set>
                                      <p:cBhvr>
                                        <p:cTn id="89" dur="1" fill="hold">
                                          <p:stCondLst>
                                            <p:cond delay="0"/>
                                          </p:stCondLst>
                                        </p:cTn>
                                        <p:tgtEl>
                                          <p:spTgt spid="119"/>
                                        </p:tgtEl>
                                        <p:attrNameLst>
                                          <p:attrName>style.visibility</p:attrName>
                                        </p:attrNameLst>
                                      </p:cBhvr>
                                      <p:to>
                                        <p:strVal val="visible"/>
                                      </p:to>
                                    </p:set>
                                    <p:animEffect transition="in" filter="strips(upLeft)">
                                      <p:cBhvr>
                                        <p:cTn id="90" dur="1000"/>
                                        <p:tgtEl>
                                          <p:spTgt spid="119"/>
                                        </p:tgtEl>
                                      </p:cBhvr>
                                    </p:animEffect>
                                  </p:childTnLst>
                                </p:cTn>
                              </p:par>
                            </p:childTnLst>
                          </p:cTn>
                        </p:par>
                        <p:par>
                          <p:cTn id="91" fill="hold">
                            <p:stCondLst>
                              <p:cond delay="10150"/>
                            </p:stCondLst>
                            <p:childTnLst>
                              <p:par>
                                <p:cTn id="92" presetID="22" presetClass="entr" presetSubtype="1" fill="hold" nodeType="afterEffect">
                                  <p:stCondLst>
                                    <p:cond delay="0"/>
                                  </p:stCondLst>
                                  <p:childTnLst>
                                    <p:set>
                                      <p:cBhvr>
                                        <p:cTn id="93" dur="1" fill="hold">
                                          <p:stCondLst>
                                            <p:cond delay="0"/>
                                          </p:stCondLst>
                                        </p:cTn>
                                        <p:tgtEl>
                                          <p:spTgt spid="120"/>
                                        </p:tgtEl>
                                        <p:attrNameLst>
                                          <p:attrName>style.visibility</p:attrName>
                                        </p:attrNameLst>
                                      </p:cBhvr>
                                      <p:to>
                                        <p:strVal val="visible"/>
                                      </p:to>
                                    </p:set>
                                    <p:animEffect transition="in" filter="wipe(up)">
                                      <p:cBhvr>
                                        <p:cTn id="94" dur="500"/>
                                        <p:tgtEl>
                                          <p:spTgt spid="120"/>
                                        </p:tgtEl>
                                      </p:cBhvr>
                                    </p:animEffect>
                                  </p:childTnLst>
                                </p:cTn>
                              </p:par>
                              <p:par>
                                <p:cTn id="95" presetID="22" presetClass="entr" presetSubtype="2" fill="hold" nodeType="withEffect">
                                  <p:stCondLst>
                                    <p:cond delay="400"/>
                                  </p:stCondLst>
                                  <p:childTnLst>
                                    <p:set>
                                      <p:cBhvr>
                                        <p:cTn id="96" dur="1" fill="hold">
                                          <p:stCondLst>
                                            <p:cond delay="0"/>
                                          </p:stCondLst>
                                        </p:cTn>
                                        <p:tgtEl>
                                          <p:spTgt spid="123"/>
                                        </p:tgtEl>
                                        <p:attrNameLst>
                                          <p:attrName>style.visibility</p:attrName>
                                        </p:attrNameLst>
                                      </p:cBhvr>
                                      <p:to>
                                        <p:strVal val="visible"/>
                                      </p:to>
                                    </p:set>
                                    <p:animEffect transition="in" filter="wipe(right)">
                                      <p:cBhvr>
                                        <p:cTn id="97" dur="500"/>
                                        <p:tgtEl>
                                          <p:spTgt spid="123"/>
                                        </p:tgtEl>
                                      </p:cBhvr>
                                    </p:animEffect>
                                  </p:childTnLst>
                                </p:cTn>
                              </p:par>
                            </p:childTnLst>
                          </p:cTn>
                        </p:par>
                        <p:par>
                          <p:cTn id="98" fill="hold">
                            <p:stCondLst>
                              <p:cond delay="11050"/>
                            </p:stCondLst>
                            <p:childTnLst>
                              <p:par>
                                <p:cTn id="99" presetID="53" presetClass="entr" presetSubtype="16" fill="hold" grpId="0" nodeType="afterEffect">
                                  <p:stCondLst>
                                    <p:cond delay="0"/>
                                  </p:stCondLst>
                                  <p:childTnLst>
                                    <p:set>
                                      <p:cBhvr>
                                        <p:cTn id="100" dur="1" fill="hold">
                                          <p:stCondLst>
                                            <p:cond delay="0"/>
                                          </p:stCondLst>
                                        </p:cTn>
                                        <p:tgtEl>
                                          <p:spTgt spid="126"/>
                                        </p:tgtEl>
                                        <p:attrNameLst>
                                          <p:attrName>style.visibility</p:attrName>
                                        </p:attrNameLst>
                                      </p:cBhvr>
                                      <p:to>
                                        <p:strVal val="visible"/>
                                      </p:to>
                                    </p:set>
                                    <p:anim calcmode="lin" valueType="num">
                                      <p:cBhvr>
                                        <p:cTn id="101" dur="500" fill="hold"/>
                                        <p:tgtEl>
                                          <p:spTgt spid="126"/>
                                        </p:tgtEl>
                                        <p:attrNameLst>
                                          <p:attrName>ppt_w</p:attrName>
                                        </p:attrNameLst>
                                      </p:cBhvr>
                                      <p:tavLst>
                                        <p:tav tm="0">
                                          <p:val>
                                            <p:fltVal val="0"/>
                                          </p:val>
                                        </p:tav>
                                        <p:tav tm="100000">
                                          <p:val>
                                            <p:strVal val="#ppt_w"/>
                                          </p:val>
                                        </p:tav>
                                      </p:tavLst>
                                    </p:anim>
                                    <p:anim calcmode="lin" valueType="num">
                                      <p:cBhvr>
                                        <p:cTn id="102" dur="500" fill="hold"/>
                                        <p:tgtEl>
                                          <p:spTgt spid="126"/>
                                        </p:tgtEl>
                                        <p:attrNameLst>
                                          <p:attrName>ppt_h</p:attrName>
                                        </p:attrNameLst>
                                      </p:cBhvr>
                                      <p:tavLst>
                                        <p:tav tm="0">
                                          <p:val>
                                            <p:fltVal val="0"/>
                                          </p:val>
                                        </p:tav>
                                        <p:tav tm="100000">
                                          <p:val>
                                            <p:strVal val="#ppt_h"/>
                                          </p:val>
                                        </p:tav>
                                      </p:tavLst>
                                    </p:anim>
                                    <p:animEffect transition="in" filter="fade">
                                      <p:cBhvr>
                                        <p:cTn id="103" dur="500"/>
                                        <p:tgtEl>
                                          <p:spTgt spid="126"/>
                                        </p:tgtEl>
                                      </p:cBhvr>
                                    </p:animEffect>
                                  </p:childTnLst>
                                </p:cTn>
                              </p:par>
                            </p:childTnLst>
                          </p:cTn>
                        </p:par>
                        <p:par>
                          <p:cTn id="104" fill="hold">
                            <p:stCondLst>
                              <p:cond delay="11550"/>
                            </p:stCondLst>
                            <p:childTnLst>
                              <p:par>
                                <p:cTn id="105" presetID="42" presetClass="entr" presetSubtype="0" fill="hold" grpId="0" nodeType="afterEffect">
                                  <p:stCondLst>
                                    <p:cond delay="0"/>
                                  </p:stCondLst>
                                  <p:childTnLst>
                                    <p:set>
                                      <p:cBhvr>
                                        <p:cTn id="106" dur="1" fill="hold">
                                          <p:stCondLst>
                                            <p:cond delay="0"/>
                                          </p:stCondLst>
                                        </p:cTn>
                                        <p:tgtEl>
                                          <p:spTgt spid="121"/>
                                        </p:tgtEl>
                                        <p:attrNameLst>
                                          <p:attrName>style.visibility</p:attrName>
                                        </p:attrNameLst>
                                      </p:cBhvr>
                                      <p:to>
                                        <p:strVal val="visible"/>
                                      </p:to>
                                    </p:set>
                                    <p:animEffect transition="in" filter="fade">
                                      <p:cBhvr>
                                        <p:cTn id="107" dur="1000"/>
                                        <p:tgtEl>
                                          <p:spTgt spid="121"/>
                                        </p:tgtEl>
                                      </p:cBhvr>
                                    </p:animEffect>
                                    <p:anim calcmode="lin" valueType="num">
                                      <p:cBhvr>
                                        <p:cTn id="108" dur="1000" fill="hold"/>
                                        <p:tgtEl>
                                          <p:spTgt spid="121"/>
                                        </p:tgtEl>
                                        <p:attrNameLst>
                                          <p:attrName>ppt_x</p:attrName>
                                        </p:attrNameLst>
                                      </p:cBhvr>
                                      <p:tavLst>
                                        <p:tav tm="0">
                                          <p:val>
                                            <p:strVal val="#ppt_x"/>
                                          </p:val>
                                        </p:tav>
                                        <p:tav tm="100000">
                                          <p:val>
                                            <p:strVal val="#ppt_x"/>
                                          </p:val>
                                        </p:tav>
                                      </p:tavLst>
                                    </p:anim>
                                    <p:anim calcmode="lin" valueType="num">
                                      <p:cBhvr>
                                        <p:cTn id="109" dur="1000" fill="hold"/>
                                        <p:tgtEl>
                                          <p:spTgt spid="121"/>
                                        </p:tgtEl>
                                        <p:attrNameLst>
                                          <p:attrName>ppt_y</p:attrName>
                                        </p:attrNameLst>
                                      </p:cBhvr>
                                      <p:tavLst>
                                        <p:tav tm="0">
                                          <p:val>
                                            <p:strVal val="#ppt_y+.1"/>
                                          </p:val>
                                        </p:tav>
                                        <p:tav tm="100000">
                                          <p:val>
                                            <p:strVal val="#ppt_y"/>
                                          </p:val>
                                        </p:tav>
                                      </p:tavLst>
                                    </p:anim>
                                  </p:childTnLst>
                                </p:cTn>
                              </p:par>
                            </p:childTnLst>
                          </p:cTn>
                        </p:par>
                        <p:par>
                          <p:cTn id="110" fill="hold">
                            <p:stCondLst>
                              <p:cond delay="12550"/>
                            </p:stCondLst>
                            <p:childTnLst>
                              <p:par>
                                <p:cTn id="111" presetID="22" presetClass="entr" presetSubtype="1" fill="hold" grpId="0" nodeType="afterEffect">
                                  <p:stCondLst>
                                    <p:cond delay="0"/>
                                  </p:stCondLst>
                                  <p:childTnLst>
                                    <p:set>
                                      <p:cBhvr>
                                        <p:cTn id="112" dur="1" fill="hold">
                                          <p:stCondLst>
                                            <p:cond delay="0"/>
                                          </p:stCondLst>
                                        </p:cTn>
                                        <p:tgtEl>
                                          <p:spTgt spid="122"/>
                                        </p:tgtEl>
                                        <p:attrNameLst>
                                          <p:attrName>style.visibility</p:attrName>
                                        </p:attrNameLst>
                                      </p:cBhvr>
                                      <p:to>
                                        <p:strVal val="visible"/>
                                      </p:to>
                                    </p:set>
                                    <p:animEffect transition="in" filter="wipe(up)">
                                      <p:cBhvr>
                                        <p:cTn id="113" dur="1000"/>
                                        <p:tgtEl>
                                          <p:spTgt spid="1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5" grpId="0" animBg="1"/>
      <p:bldP spid="12" grpId="0" animBg="1"/>
      <p:bldP spid="15" grpId="0" animBg="1"/>
      <p:bldP spid="17" grpId="0"/>
      <p:bldP spid="37" grpId="0"/>
      <p:bldP spid="102" grpId="0"/>
      <p:bldP spid="99" grpId="0" animBg="1"/>
      <p:bldP spid="106" grpId="0"/>
      <p:bldP spid="108" grpId="0" animBg="1"/>
      <p:bldP spid="109" grpId="0" animBg="1"/>
      <p:bldP spid="110" grpId="0"/>
      <p:bldP spid="112" grpId="0"/>
      <p:bldP spid="119" grpId="0" animBg="1"/>
      <p:bldP spid="121" grpId="0" animBg="1"/>
      <p:bldP spid="122" grpId="0"/>
      <p:bldP spid="126" grpId="0"/>
      <p:bldP spid="12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28" name="Oval 27">
            <a:extLst>
              <a:ext uri="{FF2B5EF4-FFF2-40B4-BE49-F238E27FC236}">
                <a16:creationId xmlns:a16="http://schemas.microsoft.com/office/drawing/2014/main" id="{479A7B37-1A64-4854-9B5F-4AAC27105D2B}"/>
              </a:ext>
            </a:extLst>
          </p:cNvPr>
          <p:cNvSpPr>
            <a:spLocks noChangeAspect="1"/>
          </p:cNvSpPr>
          <p:nvPr/>
        </p:nvSpPr>
        <p:spPr>
          <a:xfrm>
            <a:off x="1774789"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Oval 44">
            <a:extLst>
              <a:ext uri="{FF2B5EF4-FFF2-40B4-BE49-F238E27FC236}">
                <a16:creationId xmlns:a16="http://schemas.microsoft.com/office/drawing/2014/main" id="{0C6EB4A7-827C-4236-B490-D50B8C18A046}"/>
              </a:ext>
            </a:extLst>
          </p:cNvPr>
          <p:cNvSpPr>
            <a:spLocks noChangeAspect="1"/>
          </p:cNvSpPr>
          <p:nvPr/>
        </p:nvSpPr>
        <p:spPr>
          <a:xfrm>
            <a:off x="3354651"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5C0C8497-F3B6-4A4C-A52C-5715A3CC2C29}"/>
              </a:ext>
            </a:extLst>
          </p:cNvPr>
          <p:cNvSpPr>
            <a:spLocks noChangeAspect="1"/>
          </p:cNvSpPr>
          <p:nvPr/>
        </p:nvSpPr>
        <p:spPr>
          <a:xfrm>
            <a:off x="4914175"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Oval 64">
            <a:extLst>
              <a:ext uri="{FF2B5EF4-FFF2-40B4-BE49-F238E27FC236}">
                <a16:creationId xmlns:a16="http://schemas.microsoft.com/office/drawing/2014/main" id="{735A8683-F3C4-4789-9CBA-469DA256F7D8}"/>
              </a:ext>
            </a:extLst>
          </p:cNvPr>
          <p:cNvSpPr>
            <a:spLocks noChangeAspect="1"/>
          </p:cNvSpPr>
          <p:nvPr/>
        </p:nvSpPr>
        <p:spPr>
          <a:xfrm>
            <a:off x="6488002" y="2199241"/>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Oval 74">
            <a:extLst>
              <a:ext uri="{FF2B5EF4-FFF2-40B4-BE49-F238E27FC236}">
                <a16:creationId xmlns:a16="http://schemas.microsoft.com/office/drawing/2014/main" id="{86D83ACB-4232-46DA-9D67-DBE3EC748B7F}"/>
              </a:ext>
            </a:extLst>
          </p:cNvPr>
          <p:cNvSpPr>
            <a:spLocks noChangeAspect="1"/>
          </p:cNvSpPr>
          <p:nvPr/>
        </p:nvSpPr>
        <p:spPr>
          <a:xfrm>
            <a:off x="8052210" y="2199240"/>
            <a:ext cx="2103120" cy="2103120"/>
          </a:xfrm>
          <a:prstGeom prst="ellipse">
            <a:avLst/>
          </a:prstGeom>
          <a:noFill/>
          <a:ln w="254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 Box 10">
            <a:extLst>
              <a:ext uri="{FF2B5EF4-FFF2-40B4-BE49-F238E27FC236}">
                <a16:creationId xmlns:a16="http://schemas.microsoft.com/office/drawing/2014/main" id="{C740C4D2-6B7F-4A69-89D8-3FC9B87F311A}"/>
              </a:ext>
            </a:extLst>
          </p:cNvPr>
          <p:cNvSpPr txBox="1">
            <a:spLocks noChangeArrowheads="1"/>
          </p:cNvSpPr>
          <p:nvPr/>
        </p:nvSpPr>
        <p:spPr bwMode="auto">
          <a:xfrm rot="20640361">
            <a:off x="3306878"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4CC8EC"/>
                </a:solidFill>
              </a:rPr>
              <a:t>YOUR TITLE</a:t>
            </a:r>
            <a:endParaRPr lang="en-US" sz="1700" dirty="0">
              <a:solidFill>
                <a:srgbClr val="4CC8EC"/>
              </a:solidFill>
              <a:latin typeface="Candara" panose="020E0502030303020204" pitchFamily="34" charset="0"/>
            </a:endParaRPr>
          </a:p>
        </p:txBody>
      </p:sp>
      <p:sp>
        <p:nvSpPr>
          <p:cNvPr id="71" name="Text Box 10">
            <a:extLst>
              <a:ext uri="{FF2B5EF4-FFF2-40B4-BE49-F238E27FC236}">
                <a16:creationId xmlns:a16="http://schemas.microsoft.com/office/drawing/2014/main" id="{7944AB22-DD77-4CAF-B6E8-CF81F96C4960}"/>
              </a:ext>
            </a:extLst>
          </p:cNvPr>
          <p:cNvSpPr txBox="1">
            <a:spLocks noChangeArrowheads="1"/>
          </p:cNvSpPr>
          <p:nvPr/>
        </p:nvSpPr>
        <p:spPr bwMode="auto">
          <a:xfrm rot="20640361">
            <a:off x="8004437" y="2109712"/>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FF9285"/>
                </a:solidFill>
              </a:rPr>
              <a:t>YOUR TITLE</a:t>
            </a:r>
            <a:endParaRPr lang="en-US" sz="1700" dirty="0">
              <a:solidFill>
                <a:srgbClr val="FF9285"/>
              </a:solidFill>
              <a:latin typeface="Candara" panose="020E0502030303020204" pitchFamily="34" charset="0"/>
            </a:endParaRPr>
          </a:p>
        </p:txBody>
      </p:sp>
      <p:sp>
        <p:nvSpPr>
          <p:cNvPr id="61" name="Text Box 10">
            <a:extLst>
              <a:ext uri="{FF2B5EF4-FFF2-40B4-BE49-F238E27FC236}">
                <a16:creationId xmlns:a16="http://schemas.microsoft.com/office/drawing/2014/main" id="{ED84766A-ED6B-43A3-AA9F-3829A4C1263D}"/>
              </a:ext>
            </a:extLst>
          </p:cNvPr>
          <p:cNvSpPr txBox="1">
            <a:spLocks noChangeArrowheads="1"/>
          </p:cNvSpPr>
          <p:nvPr/>
        </p:nvSpPr>
        <p:spPr bwMode="auto">
          <a:xfrm rot="20640361">
            <a:off x="6440229"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57CCC6"/>
                </a:solidFill>
              </a:rPr>
              <a:t>YOUR TITLE</a:t>
            </a:r>
            <a:endParaRPr lang="en-US" sz="1700" dirty="0">
              <a:solidFill>
                <a:srgbClr val="57CCC6"/>
              </a:solidFill>
              <a:latin typeface="Candara" panose="020E0502030303020204" pitchFamily="34" charset="0"/>
            </a:endParaRPr>
          </a:p>
        </p:txBody>
      </p:sp>
      <p:sp>
        <p:nvSpPr>
          <p:cNvPr id="51" name="Text Box 10">
            <a:extLst>
              <a:ext uri="{FF2B5EF4-FFF2-40B4-BE49-F238E27FC236}">
                <a16:creationId xmlns:a16="http://schemas.microsoft.com/office/drawing/2014/main" id="{AC6A0528-3913-460C-A895-98D60B535124}"/>
              </a:ext>
            </a:extLst>
          </p:cNvPr>
          <p:cNvSpPr txBox="1">
            <a:spLocks noChangeArrowheads="1"/>
          </p:cNvSpPr>
          <p:nvPr/>
        </p:nvSpPr>
        <p:spPr bwMode="auto">
          <a:xfrm rot="20640361">
            <a:off x="4866402"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F4C956"/>
                </a:solidFill>
              </a:rPr>
              <a:t>YOUR TITLE</a:t>
            </a:r>
            <a:endParaRPr lang="en-US" sz="1700" dirty="0">
              <a:solidFill>
                <a:srgbClr val="F4C956"/>
              </a:solidFill>
              <a:latin typeface="Candara" panose="020E0502030303020204" pitchFamily="34" charset="0"/>
            </a:endParaRPr>
          </a:p>
        </p:txBody>
      </p:sp>
      <p:sp>
        <p:nvSpPr>
          <p:cNvPr id="15" name="Text Box 10">
            <a:extLst>
              <a:ext uri="{FF2B5EF4-FFF2-40B4-BE49-F238E27FC236}">
                <a16:creationId xmlns:a16="http://schemas.microsoft.com/office/drawing/2014/main" id="{18BD2778-1EF9-4F7D-94C2-DA6C4800A81C}"/>
              </a:ext>
            </a:extLst>
          </p:cNvPr>
          <p:cNvSpPr txBox="1">
            <a:spLocks noChangeArrowheads="1"/>
          </p:cNvSpPr>
          <p:nvPr/>
        </p:nvSpPr>
        <p:spPr bwMode="auto">
          <a:xfrm rot="20640361">
            <a:off x="1727016" y="2109713"/>
            <a:ext cx="1920240" cy="1280160"/>
          </a:xfrm>
          <a:prstGeom prst="rect">
            <a:avLst/>
          </a:prstGeom>
          <a:noFill/>
          <a:ln w="9525">
            <a:noFill/>
            <a:miter lim="800000"/>
            <a:headEnd/>
            <a:tailEnd/>
          </a:ln>
        </p:spPr>
        <p:txBody>
          <a:bodyPr wrap="square" lIns="60960" tIns="30480" rIns="60960" bIns="30480">
            <a:prstTxWarp prst="textArchUp">
              <a:avLst/>
            </a:prstTxWarp>
            <a:spAutoFit/>
          </a:bodyPr>
          <a:lstStyle/>
          <a:p>
            <a:pPr algn="ctr" defTabSz="1219170">
              <a:spcBef>
                <a:spcPct val="20000"/>
              </a:spcBef>
              <a:defRPr/>
            </a:pPr>
            <a:r>
              <a:rPr lang="en-US" sz="1700" b="1" dirty="0">
                <a:solidFill>
                  <a:srgbClr val="FF7467"/>
                </a:solidFill>
              </a:rPr>
              <a:t>YOUR TITLE</a:t>
            </a:r>
            <a:endParaRPr lang="en-US" sz="1700" dirty="0">
              <a:solidFill>
                <a:srgbClr val="FF7467"/>
              </a:solidFill>
              <a:latin typeface="Candara" panose="020E0502030303020204" pitchFamily="34" charset="0"/>
            </a:endParaRPr>
          </a:p>
        </p:txBody>
      </p:sp>
      <p:grpSp>
        <p:nvGrpSpPr>
          <p:cNvPr id="114" name="Group 113">
            <a:extLst>
              <a:ext uri="{FF2B5EF4-FFF2-40B4-BE49-F238E27FC236}">
                <a16:creationId xmlns:a16="http://schemas.microsoft.com/office/drawing/2014/main" id="{4BEE5E10-68CE-48C8-B329-7B0682C2284F}"/>
              </a:ext>
            </a:extLst>
          </p:cNvPr>
          <p:cNvGrpSpPr/>
          <p:nvPr/>
        </p:nvGrpSpPr>
        <p:grpSpPr>
          <a:xfrm>
            <a:off x="8203298" y="2336400"/>
            <a:ext cx="1828800" cy="1828800"/>
            <a:chOff x="8203298" y="2336400"/>
            <a:chExt cx="1828800" cy="1828800"/>
          </a:xfrm>
        </p:grpSpPr>
        <p:sp>
          <p:nvSpPr>
            <p:cNvPr id="73" name="Oval 72">
              <a:extLst>
                <a:ext uri="{FF2B5EF4-FFF2-40B4-BE49-F238E27FC236}">
                  <a16:creationId xmlns:a16="http://schemas.microsoft.com/office/drawing/2014/main" id="{6029F9DE-5B6B-444D-A66C-C14D53833D44}"/>
                </a:ext>
              </a:extLst>
            </p:cNvPr>
            <p:cNvSpPr>
              <a:spLocks noChangeAspect="1"/>
            </p:cNvSpPr>
            <p:nvPr/>
          </p:nvSpPr>
          <p:spPr>
            <a:xfrm>
              <a:off x="8203298" y="2336400"/>
              <a:ext cx="1828800" cy="1828800"/>
            </a:xfrm>
            <a:prstGeom prst="ellipse">
              <a:avLst/>
            </a:prstGeom>
            <a:solidFill>
              <a:srgbClr val="FF9285"/>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Oval 73">
              <a:extLst>
                <a:ext uri="{FF2B5EF4-FFF2-40B4-BE49-F238E27FC236}">
                  <a16:creationId xmlns:a16="http://schemas.microsoft.com/office/drawing/2014/main" id="{01626BE4-8E87-4506-8D40-4607917625EC}"/>
                </a:ext>
              </a:extLst>
            </p:cNvPr>
            <p:cNvSpPr>
              <a:spLocks noChangeAspect="1"/>
            </p:cNvSpPr>
            <p:nvPr/>
          </p:nvSpPr>
          <p:spPr>
            <a:xfrm>
              <a:off x="8317598" y="2450700"/>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79" name="TextBox 78">
            <a:extLst>
              <a:ext uri="{FF2B5EF4-FFF2-40B4-BE49-F238E27FC236}">
                <a16:creationId xmlns:a16="http://schemas.microsoft.com/office/drawing/2014/main" id="{EF34D76A-4C44-4418-8254-DA7AE1C4103A}"/>
              </a:ext>
            </a:extLst>
          </p:cNvPr>
          <p:cNvSpPr txBox="1"/>
          <p:nvPr/>
        </p:nvSpPr>
        <p:spPr>
          <a:xfrm>
            <a:off x="8510387" y="2693079"/>
            <a:ext cx="1186766" cy="369332"/>
          </a:xfrm>
          <a:prstGeom prst="rect">
            <a:avLst/>
          </a:prstGeom>
          <a:noFill/>
        </p:spPr>
        <p:txBody>
          <a:bodyPr wrap="square" lIns="0" tIns="0" rIns="0" bIns="0" rtlCol="0" anchor="t">
            <a:spAutoFit/>
          </a:bodyPr>
          <a:lstStyle/>
          <a:p>
            <a:pPr algn="ctr"/>
            <a:r>
              <a:rPr lang="en-US" sz="2400" dirty="0">
                <a:solidFill>
                  <a:srgbClr val="FF9285"/>
                </a:solidFill>
                <a:latin typeface="Bernard MT Condensed" panose="02050806060905020404" pitchFamily="18" charset="0"/>
              </a:rPr>
              <a:t>$269</a:t>
            </a:r>
          </a:p>
        </p:txBody>
      </p:sp>
      <p:grpSp>
        <p:nvGrpSpPr>
          <p:cNvPr id="113" name="Group 112">
            <a:extLst>
              <a:ext uri="{FF2B5EF4-FFF2-40B4-BE49-F238E27FC236}">
                <a16:creationId xmlns:a16="http://schemas.microsoft.com/office/drawing/2014/main" id="{2F5A5A16-AD06-45A6-B9F7-16FFA3B12A9B}"/>
              </a:ext>
            </a:extLst>
          </p:cNvPr>
          <p:cNvGrpSpPr/>
          <p:nvPr/>
        </p:nvGrpSpPr>
        <p:grpSpPr>
          <a:xfrm>
            <a:off x="6639090" y="2336401"/>
            <a:ext cx="1828800" cy="1828800"/>
            <a:chOff x="6639090" y="2336401"/>
            <a:chExt cx="1828800" cy="1828800"/>
          </a:xfrm>
        </p:grpSpPr>
        <p:sp>
          <p:nvSpPr>
            <p:cNvPr id="63" name="Oval 62">
              <a:extLst>
                <a:ext uri="{FF2B5EF4-FFF2-40B4-BE49-F238E27FC236}">
                  <a16:creationId xmlns:a16="http://schemas.microsoft.com/office/drawing/2014/main" id="{8CB1217E-D025-4E13-B7A1-B600082731C3}"/>
                </a:ext>
              </a:extLst>
            </p:cNvPr>
            <p:cNvSpPr>
              <a:spLocks noChangeAspect="1"/>
            </p:cNvSpPr>
            <p:nvPr/>
          </p:nvSpPr>
          <p:spPr>
            <a:xfrm>
              <a:off x="6639090" y="2336401"/>
              <a:ext cx="1828800" cy="1828800"/>
            </a:xfrm>
            <a:prstGeom prst="ellipse">
              <a:avLst/>
            </a:prstGeom>
            <a:solidFill>
              <a:srgbClr val="57CCC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Oval 63">
              <a:extLst>
                <a:ext uri="{FF2B5EF4-FFF2-40B4-BE49-F238E27FC236}">
                  <a16:creationId xmlns:a16="http://schemas.microsoft.com/office/drawing/2014/main" id="{3A5C5051-40C0-4B1D-AB7B-856AB1240D68}"/>
                </a:ext>
              </a:extLst>
            </p:cNvPr>
            <p:cNvSpPr>
              <a:spLocks noChangeAspect="1"/>
            </p:cNvSpPr>
            <p:nvPr/>
          </p:nvSpPr>
          <p:spPr>
            <a:xfrm>
              <a:off x="6753390"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9" name="TextBox 68">
            <a:extLst>
              <a:ext uri="{FF2B5EF4-FFF2-40B4-BE49-F238E27FC236}">
                <a16:creationId xmlns:a16="http://schemas.microsoft.com/office/drawing/2014/main" id="{202B7AD3-EBD3-4B1E-8508-2F4499B1741C}"/>
              </a:ext>
            </a:extLst>
          </p:cNvPr>
          <p:cNvSpPr txBox="1"/>
          <p:nvPr/>
        </p:nvSpPr>
        <p:spPr>
          <a:xfrm>
            <a:off x="6946179" y="2693080"/>
            <a:ext cx="1186766" cy="369332"/>
          </a:xfrm>
          <a:prstGeom prst="rect">
            <a:avLst/>
          </a:prstGeom>
          <a:noFill/>
        </p:spPr>
        <p:txBody>
          <a:bodyPr wrap="square" lIns="0" tIns="0" rIns="0" bIns="0" rtlCol="0" anchor="t">
            <a:spAutoFit/>
          </a:bodyPr>
          <a:lstStyle/>
          <a:p>
            <a:pPr algn="ctr"/>
            <a:r>
              <a:rPr lang="en-US" sz="2400" dirty="0">
                <a:solidFill>
                  <a:srgbClr val="57CCC6"/>
                </a:solidFill>
                <a:latin typeface="Bernard MT Condensed" panose="02050806060905020404" pitchFamily="18" charset="0"/>
              </a:rPr>
              <a:t>$269</a:t>
            </a:r>
          </a:p>
        </p:txBody>
      </p:sp>
      <p:grpSp>
        <p:nvGrpSpPr>
          <p:cNvPr id="112" name="Group 111">
            <a:extLst>
              <a:ext uri="{FF2B5EF4-FFF2-40B4-BE49-F238E27FC236}">
                <a16:creationId xmlns:a16="http://schemas.microsoft.com/office/drawing/2014/main" id="{D3110A0E-6359-4C39-A337-5913451A964C}"/>
              </a:ext>
            </a:extLst>
          </p:cNvPr>
          <p:cNvGrpSpPr/>
          <p:nvPr/>
        </p:nvGrpSpPr>
        <p:grpSpPr>
          <a:xfrm>
            <a:off x="5065263" y="2336401"/>
            <a:ext cx="1828800" cy="1828800"/>
            <a:chOff x="5065263" y="2336401"/>
            <a:chExt cx="1828800" cy="1828800"/>
          </a:xfrm>
        </p:grpSpPr>
        <p:sp>
          <p:nvSpPr>
            <p:cNvPr id="53" name="Oval 52">
              <a:extLst>
                <a:ext uri="{FF2B5EF4-FFF2-40B4-BE49-F238E27FC236}">
                  <a16:creationId xmlns:a16="http://schemas.microsoft.com/office/drawing/2014/main" id="{336031FA-C077-4E6C-B54D-FE28DE76285B}"/>
                </a:ext>
              </a:extLst>
            </p:cNvPr>
            <p:cNvSpPr>
              <a:spLocks noChangeAspect="1"/>
            </p:cNvSpPr>
            <p:nvPr/>
          </p:nvSpPr>
          <p:spPr>
            <a:xfrm>
              <a:off x="5065263" y="2336401"/>
              <a:ext cx="1828800" cy="1828800"/>
            </a:xfrm>
            <a:prstGeom prst="ellipse">
              <a:avLst/>
            </a:prstGeom>
            <a:solidFill>
              <a:srgbClr val="F4C95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Oval 53">
              <a:extLst>
                <a:ext uri="{FF2B5EF4-FFF2-40B4-BE49-F238E27FC236}">
                  <a16:creationId xmlns:a16="http://schemas.microsoft.com/office/drawing/2014/main" id="{1A437EA7-9FD4-4E6A-95CD-3A67ACC77CF7}"/>
                </a:ext>
              </a:extLst>
            </p:cNvPr>
            <p:cNvSpPr>
              <a:spLocks noChangeAspect="1"/>
            </p:cNvSpPr>
            <p:nvPr/>
          </p:nvSpPr>
          <p:spPr>
            <a:xfrm>
              <a:off x="5179563"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9" name="TextBox 58">
            <a:extLst>
              <a:ext uri="{FF2B5EF4-FFF2-40B4-BE49-F238E27FC236}">
                <a16:creationId xmlns:a16="http://schemas.microsoft.com/office/drawing/2014/main" id="{1988D23E-1727-4F01-AC6F-3F675280B3DA}"/>
              </a:ext>
            </a:extLst>
          </p:cNvPr>
          <p:cNvSpPr txBox="1"/>
          <p:nvPr/>
        </p:nvSpPr>
        <p:spPr>
          <a:xfrm>
            <a:off x="5372352" y="2693080"/>
            <a:ext cx="1186766" cy="369332"/>
          </a:xfrm>
          <a:prstGeom prst="rect">
            <a:avLst/>
          </a:prstGeom>
          <a:noFill/>
        </p:spPr>
        <p:txBody>
          <a:bodyPr wrap="square" lIns="0" tIns="0" rIns="0" bIns="0" rtlCol="0" anchor="t">
            <a:spAutoFit/>
          </a:bodyPr>
          <a:lstStyle/>
          <a:p>
            <a:pPr algn="ctr"/>
            <a:r>
              <a:rPr lang="en-US" sz="2400" dirty="0">
                <a:solidFill>
                  <a:srgbClr val="F4C956"/>
                </a:solidFill>
                <a:latin typeface="Bernard MT Condensed" panose="02050806060905020404" pitchFamily="18" charset="0"/>
              </a:rPr>
              <a:t>$269</a:t>
            </a:r>
          </a:p>
        </p:txBody>
      </p:sp>
      <p:grpSp>
        <p:nvGrpSpPr>
          <p:cNvPr id="111" name="Group 110">
            <a:extLst>
              <a:ext uri="{FF2B5EF4-FFF2-40B4-BE49-F238E27FC236}">
                <a16:creationId xmlns:a16="http://schemas.microsoft.com/office/drawing/2014/main" id="{AA91AF5C-ED9F-4488-8DD9-E7C89A1C32A7}"/>
              </a:ext>
            </a:extLst>
          </p:cNvPr>
          <p:cNvGrpSpPr/>
          <p:nvPr/>
        </p:nvGrpSpPr>
        <p:grpSpPr>
          <a:xfrm>
            <a:off x="3505739" y="2336401"/>
            <a:ext cx="1828800" cy="1828800"/>
            <a:chOff x="3505739" y="2336401"/>
            <a:chExt cx="1828800" cy="1828800"/>
          </a:xfrm>
        </p:grpSpPr>
        <p:sp>
          <p:nvSpPr>
            <p:cNvPr id="43" name="Oval 42">
              <a:extLst>
                <a:ext uri="{FF2B5EF4-FFF2-40B4-BE49-F238E27FC236}">
                  <a16:creationId xmlns:a16="http://schemas.microsoft.com/office/drawing/2014/main" id="{ABB14F7A-9894-4B10-ACC6-EED1DC3F557E}"/>
                </a:ext>
              </a:extLst>
            </p:cNvPr>
            <p:cNvSpPr>
              <a:spLocks noChangeAspect="1"/>
            </p:cNvSpPr>
            <p:nvPr/>
          </p:nvSpPr>
          <p:spPr>
            <a:xfrm>
              <a:off x="3505739" y="2336401"/>
              <a:ext cx="1828800" cy="1828800"/>
            </a:xfrm>
            <a:prstGeom prst="ellipse">
              <a:avLst/>
            </a:prstGeom>
            <a:solidFill>
              <a:srgbClr val="4CC8EC"/>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Oval 43">
              <a:extLst>
                <a:ext uri="{FF2B5EF4-FFF2-40B4-BE49-F238E27FC236}">
                  <a16:creationId xmlns:a16="http://schemas.microsoft.com/office/drawing/2014/main" id="{3ABD1DBB-6414-4C68-8DBB-1668AC91071C}"/>
                </a:ext>
              </a:extLst>
            </p:cNvPr>
            <p:cNvSpPr>
              <a:spLocks noChangeAspect="1"/>
            </p:cNvSpPr>
            <p:nvPr/>
          </p:nvSpPr>
          <p:spPr>
            <a:xfrm>
              <a:off x="3620039"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9" name="TextBox 48">
            <a:extLst>
              <a:ext uri="{FF2B5EF4-FFF2-40B4-BE49-F238E27FC236}">
                <a16:creationId xmlns:a16="http://schemas.microsoft.com/office/drawing/2014/main" id="{2F9A3F95-838A-4F31-B419-B5828FD3E25B}"/>
              </a:ext>
            </a:extLst>
          </p:cNvPr>
          <p:cNvSpPr txBox="1"/>
          <p:nvPr/>
        </p:nvSpPr>
        <p:spPr>
          <a:xfrm>
            <a:off x="3812828" y="2693080"/>
            <a:ext cx="1186766" cy="369332"/>
          </a:xfrm>
          <a:prstGeom prst="rect">
            <a:avLst/>
          </a:prstGeom>
          <a:noFill/>
        </p:spPr>
        <p:txBody>
          <a:bodyPr wrap="square" lIns="0" tIns="0" rIns="0" bIns="0" rtlCol="0" anchor="t">
            <a:spAutoFit/>
          </a:bodyPr>
          <a:lstStyle/>
          <a:p>
            <a:pPr algn="ctr"/>
            <a:r>
              <a:rPr lang="en-US" sz="2400" dirty="0">
                <a:solidFill>
                  <a:srgbClr val="4CC8EC"/>
                </a:solidFill>
                <a:latin typeface="Bernard MT Condensed" panose="02050806060905020404" pitchFamily="18" charset="0"/>
              </a:rPr>
              <a:t>$269</a:t>
            </a:r>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10" name="Group 109">
            <a:extLst>
              <a:ext uri="{FF2B5EF4-FFF2-40B4-BE49-F238E27FC236}">
                <a16:creationId xmlns:a16="http://schemas.microsoft.com/office/drawing/2014/main" id="{37F52AAB-6463-40F6-A32C-2FB89A6F445C}"/>
              </a:ext>
            </a:extLst>
          </p:cNvPr>
          <p:cNvGrpSpPr/>
          <p:nvPr/>
        </p:nvGrpSpPr>
        <p:grpSpPr>
          <a:xfrm>
            <a:off x="1925877" y="2336401"/>
            <a:ext cx="1828800" cy="1828800"/>
            <a:chOff x="1925877" y="2336401"/>
            <a:chExt cx="1828800" cy="1828800"/>
          </a:xfrm>
        </p:grpSpPr>
        <p:sp>
          <p:nvSpPr>
            <p:cNvPr id="26" name="Oval 25">
              <a:extLst>
                <a:ext uri="{FF2B5EF4-FFF2-40B4-BE49-F238E27FC236}">
                  <a16:creationId xmlns:a16="http://schemas.microsoft.com/office/drawing/2014/main" id="{FF28251D-0779-4012-83FE-9BFCA0E27B05}"/>
                </a:ext>
              </a:extLst>
            </p:cNvPr>
            <p:cNvSpPr>
              <a:spLocks noChangeAspect="1"/>
            </p:cNvSpPr>
            <p:nvPr/>
          </p:nvSpPr>
          <p:spPr>
            <a:xfrm>
              <a:off x="1925877" y="2336401"/>
              <a:ext cx="1828800" cy="1828800"/>
            </a:xfrm>
            <a:prstGeom prst="ellipse">
              <a:avLst/>
            </a:prstGeom>
            <a:solidFill>
              <a:srgbClr val="FF74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7BF1EA33-F156-4776-8286-E2F692847DC0}"/>
                </a:ext>
              </a:extLst>
            </p:cNvPr>
            <p:cNvSpPr>
              <a:spLocks noChangeAspect="1"/>
            </p:cNvSpPr>
            <p:nvPr/>
          </p:nvSpPr>
          <p:spPr>
            <a:xfrm>
              <a:off x="2040177" y="2450701"/>
              <a:ext cx="1600200" cy="160020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2" name="Группа 730">
            <a:extLst>
              <a:ext uri="{FF2B5EF4-FFF2-40B4-BE49-F238E27FC236}">
                <a16:creationId xmlns:a16="http://schemas.microsoft.com/office/drawing/2014/main" id="{F56D0AD6-8D15-47D4-8C08-62A2782196B8}"/>
              </a:ext>
            </a:extLst>
          </p:cNvPr>
          <p:cNvGrpSpPr>
            <a:grpSpLocks noChangeAspect="1"/>
          </p:cNvGrpSpPr>
          <p:nvPr/>
        </p:nvGrpSpPr>
        <p:grpSpPr>
          <a:xfrm>
            <a:off x="2666798" y="3135718"/>
            <a:ext cx="353206" cy="365760"/>
            <a:chOff x="4595813" y="1874838"/>
            <a:chExt cx="2992438" cy="3098800"/>
          </a:xfrm>
          <a:solidFill>
            <a:srgbClr val="4D4D4D"/>
          </a:solidFill>
        </p:grpSpPr>
        <p:sp>
          <p:nvSpPr>
            <p:cNvPr id="13" name="Freeform 636">
              <a:extLst>
                <a:ext uri="{FF2B5EF4-FFF2-40B4-BE49-F238E27FC236}">
                  <a16:creationId xmlns:a16="http://schemas.microsoft.com/office/drawing/2014/main" id="{BFBA9B29-F995-46D0-8F58-5BFCAFE3FD77}"/>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4" name="Freeform 637">
              <a:extLst>
                <a:ext uri="{FF2B5EF4-FFF2-40B4-BE49-F238E27FC236}">
                  <a16:creationId xmlns:a16="http://schemas.microsoft.com/office/drawing/2014/main" id="{A379898E-6AA5-44DD-93BD-9E19BE1CE97A}"/>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6" name="TextBox 15">
            <a:extLst>
              <a:ext uri="{FF2B5EF4-FFF2-40B4-BE49-F238E27FC236}">
                <a16:creationId xmlns:a16="http://schemas.microsoft.com/office/drawing/2014/main" id="{DC550B55-8A20-4F95-8948-8F8941272690}"/>
              </a:ext>
            </a:extLst>
          </p:cNvPr>
          <p:cNvSpPr txBox="1"/>
          <p:nvPr/>
        </p:nvSpPr>
        <p:spPr>
          <a:xfrm>
            <a:off x="2232966" y="2693080"/>
            <a:ext cx="1186766" cy="369332"/>
          </a:xfrm>
          <a:prstGeom prst="rect">
            <a:avLst/>
          </a:prstGeom>
          <a:noFill/>
        </p:spPr>
        <p:txBody>
          <a:bodyPr wrap="square" lIns="0" tIns="0" rIns="0" bIns="0" rtlCol="0" anchor="t">
            <a:spAutoFit/>
          </a:bodyPr>
          <a:lstStyle/>
          <a:p>
            <a:pPr algn="ctr"/>
            <a:r>
              <a:rPr lang="en-US" sz="2400" dirty="0">
                <a:solidFill>
                  <a:srgbClr val="FF7467"/>
                </a:solidFill>
                <a:latin typeface="Bernard MT Condensed" panose="02050806060905020404" pitchFamily="18" charset="0"/>
              </a:rPr>
              <a:t>$269</a:t>
            </a:r>
          </a:p>
        </p:txBody>
      </p:sp>
      <p:sp>
        <p:nvSpPr>
          <p:cNvPr id="30" name="Rectangle 29">
            <a:extLst>
              <a:ext uri="{FF2B5EF4-FFF2-40B4-BE49-F238E27FC236}">
                <a16:creationId xmlns:a16="http://schemas.microsoft.com/office/drawing/2014/main" id="{0E7826E6-B5B8-4BDF-8F2A-E938D19B1844}"/>
              </a:ext>
            </a:extLst>
          </p:cNvPr>
          <p:cNvSpPr/>
          <p:nvPr/>
        </p:nvSpPr>
        <p:spPr>
          <a:xfrm>
            <a:off x="1" y="3750002"/>
            <a:ext cx="12191999" cy="3120537"/>
          </a:xfrm>
          <a:prstGeom prst="rect">
            <a:avLst/>
          </a:prstGeom>
          <a:solidFill>
            <a:schemeClr val="tx1">
              <a:alpha val="90000"/>
            </a:scheme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CC65458-4B15-483D-8230-009D54CD86C7}"/>
              </a:ext>
            </a:extLst>
          </p:cNvPr>
          <p:cNvSpPr/>
          <p:nvPr/>
        </p:nvSpPr>
        <p:spPr>
          <a:xfrm rot="10800000">
            <a:off x="2630042"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Isosceles Triangle 79">
            <a:extLst>
              <a:ext uri="{FF2B5EF4-FFF2-40B4-BE49-F238E27FC236}">
                <a16:creationId xmlns:a16="http://schemas.microsoft.com/office/drawing/2014/main" id="{AAECD871-F1C7-431C-82DA-A455B7E5F0F1}"/>
              </a:ext>
            </a:extLst>
          </p:cNvPr>
          <p:cNvSpPr/>
          <p:nvPr/>
        </p:nvSpPr>
        <p:spPr>
          <a:xfrm rot="10800000">
            <a:off x="8907463" y="3630167"/>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Isosceles Triangle 69">
            <a:extLst>
              <a:ext uri="{FF2B5EF4-FFF2-40B4-BE49-F238E27FC236}">
                <a16:creationId xmlns:a16="http://schemas.microsoft.com/office/drawing/2014/main" id="{AC76D948-A838-41E1-B37A-B69D1708BD3D}"/>
              </a:ext>
            </a:extLst>
          </p:cNvPr>
          <p:cNvSpPr/>
          <p:nvPr/>
        </p:nvSpPr>
        <p:spPr>
          <a:xfrm rot="10800000">
            <a:off x="7343255"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Isosceles Triangle 59">
            <a:extLst>
              <a:ext uri="{FF2B5EF4-FFF2-40B4-BE49-F238E27FC236}">
                <a16:creationId xmlns:a16="http://schemas.microsoft.com/office/drawing/2014/main" id="{FE7B25D0-3934-4AA5-9F7D-89D172DFC463}"/>
              </a:ext>
            </a:extLst>
          </p:cNvPr>
          <p:cNvSpPr/>
          <p:nvPr/>
        </p:nvSpPr>
        <p:spPr>
          <a:xfrm rot="10800000">
            <a:off x="5769428"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Isosceles Triangle 49">
            <a:extLst>
              <a:ext uri="{FF2B5EF4-FFF2-40B4-BE49-F238E27FC236}">
                <a16:creationId xmlns:a16="http://schemas.microsoft.com/office/drawing/2014/main" id="{66BC361A-9125-4479-81F1-52BFCCA01E1A}"/>
              </a:ext>
            </a:extLst>
          </p:cNvPr>
          <p:cNvSpPr/>
          <p:nvPr/>
        </p:nvSpPr>
        <p:spPr>
          <a:xfrm rot="10800000">
            <a:off x="4209904" y="3630168"/>
            <a:ext cx="426720" cy="401704"/>
          </a:xfrm>
          <a:prstGeom prst="triangle">
            <a:avLst/>
          </a:pr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1" name="Группа 855">
            <a:extLst>
              <a:ext uri="{FF2B5EF4-FFF2-40B4-BE49-F238E27FC236}">
                <a16:creationId xmlns:a16="http://schemas.microsoft.com/office/drawing/2014/main" id="{09C2E716-C064-46B8-B713-8DAD07E1C92A}"/>
              </a:ext>
            </a:extLst>
          </p:cNvPr>
          <p:cNvGrpSpPr>
            <a:grpSpLocks noChangeAspect="1"/>
          </p:cNvGrpSpPr>
          <p:nvPr/>
        </p:nvGrpSpPr>
        <p:grpSpPr>
          <a:xfrm>
            <a:off x="4236996" y="3133317"/>
            <a:ext cx="374197" cy="365760"/>
            <a:chOff x="4228128" y="3146337"/>
            <a:chExt cx="592991" cy="579621"/>
          </a:xfrm>
          <a:solidFill>
            <a:srgbClr val="4D4D4D"/>
          </a:solidFill>
        </p:grpSpPr>
        <p:sp>
          <p:nvSpPr>
            <p:cNvPr id="82" name="Freeform 53">
              <a:extLst>
                <a:ext uri="{FF2B5EF4-FFF2-40B4-BE49-F238E27FC236}">
                  <a16:creationId xmlns:a16="http://schemas.microsoft.com/office/drawing/2014/main" id="{2F23D048-FA21-4C34-B4C5-FBE33D82A48B}"/>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3" name="Freeform 54">
              <a:extLst>
                <a:ext uri="{FF2B5EF4-FFF2-40B4-BE49-F238E27FC236}">
                  <a16:creationId xmlns:a16="http://schemas.microsoft.com/office/drawing/2014/main" id="{4C5B169C-DF0A-4AEA-8F4A-D11A502F55EF}"/>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4" name="Freeform 55">
              <a:extLst>
                <a:ext uri="{FF2B5EF4-FFF2-40B4-BE49-F238E27FC236}">
                  <a16:creationId xmlns:a16="http://schemas.microsoft.com/office/drawing/2014/main" id="{93B97938-E21A-4479-B147-0C8C17AE3989}"/>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5" name="Freeform 56">
              <a:extLst>
                <a:ext uri="{FF2B5EF4-FFF2-40B4-BE49-F238E27FC236}">
                  <a16:creationId xmlns:a16="http://schemas.microsoft.com/office/drawing/2014/main" id="{77C34F04-31BD-434F-AFA7-1BE437861AA7}"/>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6" name="Freeform 57">
              <a:extLst>
                <a:ext uri="{FF2B5EF4-FFF2-40B4-BE49-F238E27FC236}">
                  <a16:creationId xmlns:a16="http://schemas.microsoft.com/office/drawing/2014/main" id="{4439FAF4-7CC6-40B8-BAAB-F1963B85DCB2}"/>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7" name="Freeform 58">
              <a:extLst>
                <a:ext uri="{FF2B5EF4-FFF2-40B4-BE49-F238E27FC236}">
                  <a16:creationId xmlns:a16="http://schemas.microsoft.com/office/drawing/2014/main" id="{4E6F4F48-3FB5-4E54-8223-1D68C43C9DE7}"/>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8" name="Группа 856">
            <a:extLst>
              <a:ext uri="{FF2B5EF4-FFF2-40B4-BE49-F238E27FC236}">
                <a16:creationId xmlns:a16="http://schemas.microsoft.com/office/drawing/2014/main" id="{C27E2E71-573D-4A2B-9481-A7C86E68C934}"/>
              </a:ext>
            </a:extLst>
          </p:cNvPr>
          <p:cNvGrpSpPr>
            <a:grpSpLocks noChangeAspect="1"/>
          </p:cNvGrpSpPr>
          <p:nvPr/>
        </p:nvGrpSpPr>
        <p:grpSpPr>
          <a:xfrm>
            <a:off x="7367210" y="3127248"/>
            <a:ext cx="375151" cy="365760"/>
            <a:chOff x="3374227" y="3146337"/>
            <a:chExt cx="594503" cy="579621"/>
          </a:xfrm>
          <a:solidFill>
            <a:srgbClr val="4D4D4D"/>
          </a:solidFill>
        </p:grpSpPr>
        <p:sp>
          <p:nvSpPr>
            <p:cNvPr id="89" name="Freeform 45">
              <a:extLst>
                <a:ext uri="{FF2B5EF4-FFF2-40B4-BE49-F238E27FC236}">
                  <a16:creationId xmlns:a16="http://schemas.microsoft.com/office/drawing/2014/main" id="{EA18619D-EFF3-44D3-AE72-663BF4E79AA2}"/>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0" name="Freeform 46">
              <a:extLst>
                <a:ext uri="{FF2B5EF4-FFF2-40B4-BE49-F238E27FC236}">
                  <a16:creationId xmlns:a16="http://schemas.microsoft.com/office/drawing/2014/main" id="{45486321-234B-4227-BB71-5C8081F15884}"/>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1" name="Freeform 47">
              <a:extLst>
                <a:ext uri="{FF2B5EF4-FFF2-40B4-BE49-F238E27FC236}">
                  <a16:creationId xmlns:a16="http://schemas.microsoft.com/office/drawing/2014/main" id="{B56DA8C7-A9A4-4DAF-AD35-4292BAEC717A}"/>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2" name="Freeform 48">
              <a:extLst>
                <a:ext uri="{FF2B5EF4-FFF2-40B4-BE49-F238E27FC236}">
                  <a16:creationId xmlns:a16="http://schemas.microsoft.com/office/drawing/2014/main" id="{2CBD4EAC-1B66-428F-B8C4-43FFBFE15A95}"/>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3" name="Группа 245">
            <a:extLst>
              <a:ext uri="{FF2B5EF4-FFF2-40B4-BE49-F238E27FC236}">
                <a16:creationId xmlns:a16="http://schemas.microsoft.com/office/drawing/2014/main" id="{D7BEA177-5402-49D8-84C9-8FCC720BC422}"/>
              </a:ext>
            </a:extLst>
          </p:cNvPr>
          <p:cNvGrpSpPr>
            <a:grpSpLocks noChangeAspect="1"/>
          </p:cNvGrpSpPr>
          <p:nvPr/>
        </p:nvGrpSpPr>
        <p:grpSpPr>
          <a:xfrm>
            <a:off x="5783044" y="3135718"/>
            <a:ext cx="398757" cy="365760"/>
            <a:chOff x="4395788" y="1868488"/>
            <a:chExt cx="3395663" cy="3114676"/>
          </a:xfrm>
          <a:solidFill>
            <a:srgbClr val="4D4D4D"/>
          </a:solidFill>
        </p:grpSpPr>
        <p:sp>
          <p:nvSpPr>
            <p:cNvPr id="94" name="Freeform 216">
              <a:extLst>
                <a:ext uri="{FF2B5EF4-FFF2-40B4-BE49-F238E27FC236}">
                  <a16:creationId xmlns:a16="http://schemas.microsoft.com/office/drawing/2014/main" id="{EA8F2229-E16D-4D00-BF6B-EDC0D8FF2B28}"/>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5" name="Freeform 217">
              <a:extLst>
                <a:ext uri="{FF2B5EF4-FFF2-40B4-BE49-F238E27FC236}">
                  <a16:creationId xmlns:a16="http://schemas.microsoft.com/office/drawing/2014/main" id="{D2D8E17B-C441-497C-9C81-6A46D09D00AC}"/>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6" name="Freeform 218">
              <a:extLst>
                <a:ext uri="{FF2B5EF4-FFF2-40B4-BE49-F238E27FC236}">
                  <a16:creationId xmlns:a16="http://schemas.microsoft.com/office/drawing/2014/main" id="{B69F79CB-732F-4AF3-A442-81C8B51071B8}"/>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97" name="Группа 143">
            <a:extLst>
              <a:ext uri="{FF2B5EF4-FFF2-40B4-BE49-F238E27FC236}">
                <a16:creationId xmlns:a16="http://schemas.microsoft.com/office/drawing/2014/main" id="{EC46C462-626E-4EE9-A0B5-0EC0F992CBA5}"/>
              </a:ext>
            </a:extLst>
          </p:cNvPr>
          <p:cNvGrpSpPr>
            <a:grpSpLocks noChangeAspect="1"/>
          </p:cNvGrpSpPr>
          <p:nvPr/>
        </p:nvGrpSpPr>
        <p:grpSpPr>
          <a:xfrm>
            <a:off x="8949037" y="3121316"/>
            <a:ext cx="427939" cy="365760"/>
            <a:chOff x="4329113" y="1919288"/>
            <a:chExt cx="3529013" cy="3016250"/>
          </a:xfrm>
          <a:solidFill>
            <a:srgbClr val="4D4D4D"/>
          </a:solidFill>
        </p:grpSpPr>
        <p:sp>
          <p:nvSpPr>
            <p:cNvPr id="98" name="Freeform 128">
              <a:extLst>
                <a:ext uri="{FF2B5EF4-FFF2-40B4-BE49-F238E27FC236}">
                  <a16:creationId xmlns:a16="http://schemas.microsoft.com/office/drawing/2014/main" id="{CA8E162D-F2C9-4012-B670-6450952D498D}"/>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99" name="Freeform 129">
              <a:extLst>
                <a:ext uri="{FF2B5EF4-FFF2-40B4-BE49-F238E27FC236}">
                  <a16:creationId xmlns:a16="http://schemas.microsoft.com/office/drawing/2014/main" id="{594E3909-C827-453B-9FDF-21442F304F82}"/>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100" name="TextBox 99">
            <a:extLst>
              <a:ext uri="{FF2B5EF4-FFF2-40B4-BE49-F238E27FC236}">
                <a16:creationId xmlns:a16="http://schemas.microsoft.com/office/drawing/2014/main" id="{069FA484-6B22-43AF-B8EF-A6881D5C73B8}"/>
              </a:ext>
            </a:extLst>
          </p:cNvPr>
          <p:cNvSpPr txBox="1"/>
          <p:nvPr/>
        </p:nvSpPr>
        <p:spPr>
          <a:xfrm>
            <a:off x="1699025" y="4217019"/>
            <a:ext cx="1631032" cy="2077492"/>
          </a:xfrm>
          <a:prstGeom prst="rect">
            <a:avLst/>
          </a:prstGeom>
          <a:noFill/>
        </p:spPr>
        <p:txBody>
          <a:bodyPr wrap="square" rtlCol="0">
            <a:spAutoFit/>
          </a:bodyPr>
          <a:lstStyle/>
          <a:p>
            <a:pPr algn="ctr" defTabSz="1219170">
              <a:spcBef>
                <a:spcPct val="20000"/>
              </a:spcBef>
              <a:defRPr/>
            </a:pPr>
            <a:r>
              <a:rPr lang="en-US" sz="1400" dirty="0">
                <a:solidFill>
                  <a:srgbClr val="FF7467"/>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1" name="TextBox 100">
            <a:extLst>
              <a:ext uri="{FF2B5EF4-FFF2-40B4-BE49-F238E27FC236}">
                <a16:creationId xmlns:a16="http://schemas.microsoft.com/office/drawing/2014/main" id="{3C460CDD-CBA8-4E02-9F83-C2D3E215CBC8}"/>
              </a:ext>
            </a:extLst>
          </p:cNvPr>
          <p:cNvSpPr txBox="1"/>
          <p:nvPr/>
        </p:nvSpPr>
        <p:spPr>
          <a:xfrm>
            <a:off x="3436544" y="4217019"/>
            <a:ext cx="1627632" cy="2077492"/>
          </a:xfrm>
          <a:prstGeom prst="rect">
            <a:avLst/>
          </a:prstGeom>
          <a:noFill/>
        </p:spPr>
        <p:txBody>
          <a:bodyPr wrap="square" rtlCol="0">
            <a:spAutoFit/>
          </a:bodyPr>
          <a:lstStyle/>
          <a:p>
            <a:pPr algn="ctr" defTabSz="1219170">
              <a:spcBef>
                <a:spcPct val="20000"/>
              </a:spcBef>
              <a:defRPr/>
            </a:pPr>
            <a:r>
              <a:rPr lang="en-US" sz="1400" dirty="0">
                <a:solidFill>
                  <a:srgbClr val="4CC8EC"/>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2" name="TextBox 101">
            <a:extLst>
              <a:ext uri="{FF2B5EF4-FFF2-40B4-BE49-F238E27FC236}">
                <a16:creationId xmlns:a16="http://schemas.microsoft.com/office/drawing/2014/main" id="{677683F8-B30E-4B7F-9F87-3F730DEBC7D8}"/>
              </a:ext>
            </a:extLst>
          </p:cNvPr>
          <p:cNvSpPr txBox="1"/>
          <p:nvPr/>
        </p:nvSpPr>
        <p:spPr>
          <a:xfrm>
            <a:off x="5175504" y="4209313"/>
            <a:ext cx="1645920" cy="2077492"/>
          </a:xfrm>
          <a:prstGeom prst="rect">
            <a:avLst/>
          </a:prstGeom>
          <a:noFill/>
        </p:spPr>
        <p:txBody>
          <a:bodyPr wrap="square" rtlCol="0">
            <a:spAutoFit/>
          </a:bodyPr>
          <a:lstStyle/>
          <a:p>
            <a:pPr algn="ctr" defTabSz="1219170">
              <a:spcBef>
                <a:spcPct val="20000"/>
              </a:spcBef>
              <a:defRPr/>
            </a:pPr>
            <a:r>
              <a:rPr lang="en-US" sz="1400" dirty="0">
                <a:solidFill>
                  <a:srgbClr val="F4C956"/>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3" name="TextBox 102">
            <a:extLst>
              <a:ext uri="{FF2B5EF4-FFF2-40B4-BE49-F238E27FC236}">
                <a16:creationId xmlns:a16="http://schemas.microsoft.com/office/drawing/2014/main" id="{662183F2-8784-495F-9416-03C33C3E2A1E}"/>
              </a:ext>
            </a:extLst>
          </p:cNvPr>
          <p:cNvSpPr txBox="1"/>
          <p:nvPr/>
        </p:nvSpPr>
        <p:spPr>
          <a:xfrm>
            <a:off x="6912864" y="4214581"/>
            <a:ext cx="1645920" cy="2077492"/>
          </a:xfrm>
          <a:prstGeom prst="rect">
            <a:avLst/>
          </a:prstGeom>
          <a:noFill/>
        </p:spPr>
        <p:txBody>
          <a:bodyPr wrap="square" rtlCol="0">
            <a:spAutoFit/>
          </a:bodyPr>
          <a:lstStyle/>
          <a:p>
            <a:pPr algn="ctr" defTabSz="1219170">
              <a:spcBef>
                <a:spcPct val="20000"/>
              </a:spcBef>
              <a:defRPr/>
            </a:pPr>
            <a:r>
              <a:rPr lang="en-US" sz="1400" dirty="0">
                <a:solidFill>
                  <a:srgbClr val="57CCC6"/>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104" name="TextBox 103">
            <a:extLst>
              <a:ext uri="{FF2B5EF4-FFF2-40B4-BE49-F238E27FC236}">
                <a16:creationId xmlns:a16="http://schemas.microsoft.com/office/drawing/2014/main" id="{F2515EA5-ABA0-4C6F-8C0B-140CEF4ACA4F}"/>
              </a:ext>
            </a:extLst>
          </p:cNvPr>
          <p:cNvSpPr txBox="1"/>
          <p:nvPr/>
        </p:nvSpPr>
        <p:spPr>
          <a:xfrm>
            <a:off x="8650224" y="4219849"/>
            <a:ext cx="1645920" cy="2077492"/>
          </a:xfrm>
          <a:prstGeom prst="rect">
            <a:avLst/>
          </a:prstGeom>
          <a:noFill/>
        </p:spPr>
        <p:txBody>
          <a:bodyPr wrap="square" rtlCol="0">
            <a:spAutoFit/>
          </a:bodyPr>
          <a:lstStyle/>
          <a:p>
            <a:pPr algn="ctr" defTabSz="1219170">
              <a:spcBef>
                <a:spcPct val="20000"/>
              </a:spcBef>
              <a:defRPr/>
            </a:pPr>
            <a:r>
              <a:rPr lang="en-US" sz="1400" dirty="0">
                <a:solidFill>
                  <a:srgbClr val="FF9285"/>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9765120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 presetClass="entr" presetSubtype="2" fill="hold" nodeType="afterEffect">
                                  <p:stCondLst>
                                    <p:cond delay="0"/>
                                  </p:stCondLst>
                                  <p:childTnLst>
                                    <p:set>
                                      <p:cBhvr>
                                        <p:cTn id="16" dur="1" fill="hold">
                                          <p:stCondLst>
                                            <p:cond delay="0"/>
                                          </p:stCondLst>
                                        </p:cTn>
                                        <p:tgtEl>
                                          <p:spTgt spid="110"/>
                                        </p:tgtEl>
                                        <p:attrNameLst>
                                          <p:attrName>style.visibility</p:attrName>
                                        </p:attrNameLst>
                                      </p:cBhvr>
                                      <p:to>
                                        <p:strVal val="visible"/>
                                      </p:to>
                                    </p:set>
                                    <p:anim calcmode="lin" valueType="num">
                                      <p:cBhvr additive="base">
                                        <p:cTn id="17" dur="500" fill="hold"/>
                                        <p:tgtEl>
                                          <p:spTgt spid="110"/>
                                        </p:tgtEl>
                                        <p:attrNameLst>
                                          <p:attrName>ppt_x</p:attrName>
                                        </p:attrNameLst>
                                      </p:cBhvr>
                                      <p:tavLst>
                                        <p:tav tm="0">
                                          <p:val>
                                            <p:strVal val="1+#ppt_w/2"/>
                                          </p:val>
                                        </p:tav>
                                        <p:tav tm="100000">
                                          <p:val>
                                            <p:strVal val="#ppt_x"/>
                                          </p:val>
                                        </p:tav>
                                      </p:tavLst>
                                    </p:anim>
                                    <p:anim calcmode="lin" valueType="num">
                                      <p:cBhvr additive="base">
                                        <p:cTn id="18" dur="500" fill="hold"/>
                                        <p:tgtEl>
                                          <p:spTgt spid="110"/>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28"/>
                                        </p:tgtEl>
                                        <p:attrNameLst>
                                          <p:attrName>style.visibility</p:attrName>
                                        </p:attrNameLst>
                                      </p:cBhvr>
                                      <p:to>
                                        <p:strVal val="visible"/>
                                      </p:to>
                                    </p:set>
                                    <p:anim calcmode="lin" valueType="num">
                                      <p:cBhvr additive="base">
                                        <p:cTn id="21" dur="500" fill="hold"/>
                                        <p:tgtEl>
                                          <p:spTgt spid="28"/>
                                        </p:tgtEl>
                                        <p:attrNameLst>
                                          <p:attrName>ppt_x</p:attrName>
                                        </p:attrNameLst>
                                      </p:cBhvr>
                                      <p:tavLst>
                                        <p:tav tm="0">
                                          <p:val>
                                            <p:strVal val="1+#ppt_w/2"/>
                                          </p:val>
                                        </p:tav>
                                        <p:tav tm="100000">
                                          <p:val>
                                            <p:strVal val="#ppt_x"/>
                                          </p:val>
                                        </p:tav>
                                      </p:tavLst>
                                    </p:anim>
                                    <p:anim calcmode="lin" valueType="num">
                                      <p:cBhvr additive="base">
                                        <p:cTn id="22" dur="500" fill="hold"/>
                                        <p:tgtEl>
                                          <p:spTgt spid="28"/>
                                        </p:tgtEl>
                                        <p:attrNameLst>
                                          <p:attrName>ppt_y</p:attrName>
                                        </p:attrNameLst>
                                      </p:cBhvr>
                                      <p:tavLst>
                                        <p:tav tm="0">
                                          <p:val>
                                            <p:strVal val="#ppt_y"/>
                                          </p:val>
                                        </p:tav>
                                        <p:tav tm="100000">
                                          <p:val>
                                            <p:strVal val="#ppt_y"/>
                                          </p:val>
                                        </p:tav>
                                      </p:tavLst>
                                    </p:anim>
                                  </p:childTnLst>
                                </p:cTn>
                              </p:par>
                              <p:par>
                                <p:cTn id="23" presetID="2" presetClass="entr" presetSubtype="2" fill="hold" grpId="0" nodeType="with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additive="base">
                                        <p:cTn id="25" dur="500" fill="hold"/>
                                        <p:tgtEl>
                                          <p:spTgt spid="3"/>
                                        </p:tgtEl>
                                        <p:attrNameLst>
                                          <p:attrName>ppt_x</p:attrName>
                                        </p:attrNameLst>
                                      </p:cBhvr>
                                      <p:tavLst>
                                        <p:tav tm="0">
                                          <p:val>
                                            <p:strVal val="1+#ppt_w/2"/>
                                          </p:val>
                                        </p:tav>
                                        <p:tav tm="100000">
                                          <p:val>
                                            <p:strVal val="#ppt_x"/>
                                          </p:val>
                                        </p:tav>
                                      </p:tavLst>
                                    </p:anim>
                                    <p:anim calcmode="lin" valueType="num">
                                      <p:cBhvr additive="base">
                                        <p:cTn id="26" dur="500" fill="hold"/>
                                        <p:tgtEl>
                                          <p:spTgt spid="3"/>
                                        </p:tgtEl>
                                        <p:attrNameLst>
                                          <p:attrName>ppt_y</p:attrName>
                                        </p:attrNameLst>
                                      </p:cBhvr>
                                      <p:tavLst>
                                        <p:tav tm="0">
                                          <p:val>
                                            <p:strVal val="#ppt_y"/>
                                          </p:val>
                                        </p:tav>
                                        <p:tav tm="100000">
                                          <p:val>
                                            <p:strVal val="#ppt_y"/>
                                          </p:val>
                                        </p:tav>
                                      </p:tavLst>
                                    </p:anim>
                                  </p:childTnLst>
                                </p:cTn>
                              </p:par>
                              <p:par>
                                <p:cTn id="27" presetID="31" presetClass="entr" presetSubtype="0" fill="hold" grpId="0" nodeType="withEffect">
                                  <p:stCondLst>
                                    <p:cond delay="250"/>
                                  </p:stCondLst>
                                  <p:childTnLst>
                                    <p:set>
                                      <p:cBhvr>
                                        <p:cTn id="28" dur="1" fill="hold">
                                          <p:stCondLst>
                                            <p:cond delay="0"/>
                                          </p:stCondLst>
                                        </p:cTn>
                                        <p:tgtEl>
                                          <p:spTgt spid="15"/>
                                        </p:tgtEl>
                                        <p:attrNameLst>
                                          <p:attrName>style.visibility</p:attrName>
                                        </p:attrNameLst>
                                      </p:cBhvr>
                                      <p:to>
                                        <p:strVal val="visible"/>
                                      </p:to>
                                    </p:set>
                                    <p:anim calcmode="lin" valueType="num">
                                      <p:cBhvr>
                                        <p:cTn id="29" dur="1000" fill="hold"/>
                                        <p:tgtEl>
                                          <p:spTgt spid="15"/>
                                        </p:tgtEl>
                                        <p:attrNameLst>
                                          <p:attrName>ppt_w</p:attrName>
                                        </p:attrNameLst>
                                      </p:cBhvr>
                                      <p:tavLst>
                                        <p:tav tm="0">
                                          <p:val>
                                            <p:fltVal val="0"/>
                                          </p:val>
                                        </p:tav>
                                        <p:tav tm="100000">
                                          <p:val>
                                            <p:strVal val="#ppt_w"/>
                                          </p:val>
                                        </p:tav>
                                      </p:tavLst>
                                    </p:anim>
                                    <p:anim calcmode="lin" valueType="num">
                                      <p:cBhvr>
                                        <p:cTn id="30" dur="1000" fill="hold"/>
                                        <p:tgtEl>
                                          <p:spTgt spid="15"/>
                                        </p:tgtEl>
                                        <p:attrNameLst>
                                          <p:attrName>ppt_h</p:attrName>
                                        </p:attrNameLst>
                                      </p:cBhvr>
                                      <p:tavLst>
                                        <p:tav tm="0">
                                          <p:val>
                                            <p:fltVal val="0"/>
                                          </p:val>
                                        </p:tav>
                                        <p:tav tm="100000">
                                          <p:val>
                                            <p:strVal val="#ppt_h"/>
                                          </p:val>
                                        </p:tav>
                                      </p:tavLst>
                                    </p:anim>
                                    <p:anim calcmode="lin" valueType="num">
                                      <p:cBhvr>
                                        <p:cTn id="31" dur="1000" fill="hold"/>
                                        <p:tgtEl>
                                          <p:spTgt spid="15"/>
                                        </p:tgtEl>
                                        <p:attrNameLst>
                                          <p:attrName>style.rotation</p:attrName>
                                        </p:attrNameLst>
                                      </p:cBhvr>
                                      <p:tavLst>
                                        <p:tav tm="0">
                                          <p:val>
                                            <p:fltVal val="90"/>
                                          </p:val>
                                        </p:tav>
                                        <p:tav tm="100000">
                                          <p:val>
                                            <p:fltVal val="0"/>
                                          </p:val>
                                        </p:tav>
                                      </p:tavLst>
                                    </p:anim>
                                    <p:animEffect transition="in" filter="fade">
                                      <p:cBhvr>
                                        <p:cTn id="32" dur="1000"/>
                                        <p:tgtEl>
                                          <p:spTgt spid="15"/>
                                        </p:tgtEl>
                                      </p:cBhvr>
                                    </p:animEffect>
                                  </p:childTnLst>
                                </p:cTn>
                              </p:par>
                            </p:childTnLst>
                          </p:cTn>
                        </p:par>
                        <p:par>
                          <p:cTn id="33" fill="hold">
                            <p:stCondLst>
                              <p:cond delay="2750"/>
                            </p:stCondLst>
                            <p:childTnLst>
                              <p:par>
                                <p:cTn id="34" presetID="53" presetClass="entr" presetSubtype="16" fill="hold"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p:cTn id="36" dur="500" fill="hold"/>
                                        <p:tgtEl>
                                          <p:spTgt spid="12"/>
                                        </p:tgtEl>
                                        <p:attrNameLst>
                                          <p:attrName>ppt_w</p:attrName>
                                        </p:attrNameLst>
                                      </p:cBhvr>
                                      <p:tavLst>
                                        <p:tav tm="0">
                                          <p:val>
                                            <p:fltVal val="0"/>
                                          </p:val>
                                        </p:tav>
                                        <p:tav tm="100000">
                                          <p:val>
                                            <p:strVal val="#ppt_w"/>
                                          </p:val>
                                        </p:tav>
                                      </p:tavLst>
                                    </p:anim>
                                    <p:anim calcmode="lin" valueType="num">
                                      <p:cBhvr>
                                        <p:cTn id="37" dur="500" fill="hold"/>
                                        <p:tgtEl>
                                          <p:spTgt spid="12"/>
                                        </p:tgtEl>
                                        <p:attrNameLst>
                                          <p:attrName>ppt_h</p:attrName>
                                        </p:attrNameLst>
                                      </p:cBhvr>
                                      <p:tavLst>
                                        <p:tav tm="0">
                                          <p:val>
                                            <p:fltVal val="0"/>
                                          </p:val>
                                        </p:tav>
                                        <p:tav tm="100000">
                                          <p:val>
                                            <p:strVal val="#ppt_h"/>
                                          </p:val>
                                        </p:tav>
                                      </p:tavLst>
                                    </p:anim>
                                    <p:animEffect transition="in" filter="fade">
                                      <p:cBhvr>
                                        <p:cTn id="38" dur="500"/>
                                        <p:tgtEl>
                                          <p:spTgt spid="12"/>
                                        </p:tgtEl>
                                      </p:cBhvr>
                                    </p:animEffect>
                                  </p:childTnLst>
                                </p:cTn>
                              </p:par>
                              <p:par>
                                <p:cTn id="39" presetID="42" presetClass="entr"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1000"/>
                                        <p:tgtEl>
                                          <p:spTgt spid="16"/>
                                        </p:tgtEl>
                                      </p:cBhvr>
                                    </p:animEffect>
                                    <p:anim calcmode="lin" valueType="num">
                                      <p:cBhvr>
                                        <p:cTn id="42" dur="1000" fill="hold"/>
                                        <p:tgtEl>
                                          <p:spTgt spid="16"/>
                                        </p:tgtEl>
                                        <p:attrNameLst>
                                          <p:attrName>ppt_x</p:attrName>
                                        </p:attrNameLst>
                                      </p:cBhvr>
                                      <p:tavLst>
                                        <p:tav tm="0">
                                          <p:val>
                                            <p:strVal val="#ppt_x"/>
                                          </p:val>
                                        </p:tav>
                                        <p:tav tm="100000">
                                          <p:val>
                                            <p:strVal val="#ppt_x"/>
                                          </p:val>
                                        </p:tav>
                                      </p:tavLst>
                                    </p:anim>
                                    <p:anim calcmode="lin" valueType="num">
                                      <p:cBhvr>
                                        <p:cTn id="43" dur="1000" fill="hold"/>
                                        <p:tgtEl>
                                          <p:spTgt spid="16"/>
                                        </p:tgtEl>
                                        <p:attrNameLst>
                                          <p:attrName>ppt_y</p:attrName>
                                        </p:attrNameLst>
                                      </p:cBhvr>
                                      <p:tavLst>
                                        <p:tav tm="0">
                                          <p:val>
                                            <p:strVal val="#ppt_y+.1"/>
                                          </p:val>
                                        </p:tav>
                                        <p:tav tm="100000">
                                          <p:val>
                                            <p:strVal val="#ppt_y"/>
                                          </p:val>
                                        </p:tav>
                                      </p:tavLst>
                                    </p:anim>
                                  </p:childTnLst>
                                </p:cTn>
                              </p:par>
                            </p:childTnLst>
                          </p:cTn>
                        </p:par>
                        <p:par>
                          <p:cTn id="44" fill="hold">
                            <p:stCondLst>
                              <p:cond delay="3750"/>
                            </p:stCondLst>
                            <p:childTnLst>
                              <p:par>
                                <p:cTn id="45" presetID="42" presetClass="entr" presetSubtype="0" fill="hold" grpId="0" nodeType="afterEffect">
                                  <p:stCondLst>
                                    <p:cond delay="0"/>
                                  </p:stCondLst>
                                  <p:childTnLst>
                                    <p:set>
                                      <p:cBhvr>
                                        <p:cTn id="46" dur="1" fill="hold">
                                          <p:stCondLst>
                                            <p:cond delay="0"/>
                                          </p:stCondLst>
                                        </p:cTn>
                                        <p:tgtEl>
                                          <p:spTgt spid="100">
                                            <p:txEl>
                                              <p:pRg st="0" end="0"/>
                                            </p:txEl>
                                          </p:spTgt>
                                        </p:tgtEl>
                                        <p:attrNameLst>
                                          <p:attrName>style.visibility</p:attrName>
                                        </p:attrNameLst>
                                      </p:cBhvr>
                                      <p:to>
                                        <p:strVal val="visible"/>
                                      </p:to>
                                    </p:set>
                                    <p:animEffect transition="in" filter="fade">
                                      <p:cBhvr>
                                        <p:cTn id="47" dur="1000"/>
                                        <p:tgtEl>
                                          <p:spTgt spid="100">
                                            <p:txEl>
                                              <p:pRg st="0" end="0"/>
                                            </p:txEl>
                                          </p:spTgt>
                                        </p:tgtEl>
                                      </p:cBhvr>
                                    </p:animEffect>
                                    <p:anim calcmode="lin" valueType="num">
                                      <p:cBhvr>
                                        <p:cTn id="48" dur="1000" fill="hold"/>
                                        <p:tgtEl>
                                          <p:spTgt spid="100">
                                            <p:txEl>
                                              <p:pRg st="0" end="0"/>
                                            </p:txEl>
                                          </p:spTgt>
                                        </p:tgtEl>
                                        <p:attrNameLst>
                                          <p:attrName>ppt_x</p:attrName>
                                        </p:attrNameLst>
                                      </p:cBhvr>
                                      <p:tavLst>
                                        <p:tav tm="0">
                                          <p:val>
                                            <p:strVal val="#ppt_x"/>
                                          </p:val>
                                        </p:tav>
                                        <p:tav tm="100000">
                                          <p:val>
                                            <p:strVal val="#ppt_x"/>
                                          </p:val>
                                        </p:tav>
                                      </p:tavLst>
                                    </p:anim>
                                    <p:anim calcmode="lin" valueType="num">
                                      <p:cBhvr>
                                        <p:cTn id="49" dur="1000" fill="hold"/>
                                        <p:tgtEl>
                                          <p:spTgt spid="100">
                                            <p:txEl>
                                              <p:pRg st="0" end="0"/>
                                            </p:txEl>
                                          </p:spTgt>
                                        </p:tgtEl>
                                        <p:attrNameLst>
                                          <p:attrName>ppt_y</p:attrName>
                                        </p:attrNameLst>
                                      </p:cBhvr>
                                      <p:tavLst>
                                        <p:tav tm="0">
                                          <p:val>
                                            <p:strVal val="#ppt_y+.1"/>
                                          </p:val>
                                        </p:tav>
                                        <p:tav tm="100000">
                                          <p:val>
                                            <p:strVal val="#ppt_y"/>
                                          </p:val>
                                        </p:tav>
                                      </p:tavLst>
                                    </p:anim>
                                  </p:childTnLst>
                                </p:cTn>
                              </p:par>
                            </p:childTnLst>
                          </p:cTn>
                        </p:par>
                        <p:par>
                          <p:cTn id="50" fill="hold">
                            <p:stCondLst>
                              <p:cond delay="4750"/>
                            </p:stCondLst>
                            <p:childTnLst>
                              <p:par>
                                <p:cTn id="51" presetID="42" presetClass="entr" presetSubtype="0" fill="hold" grpId="0" nodeType="afterEffect">
                                  <p:stCondLst>
                                    <p:cond delay="0"/>
                                  </p:stCondLst>
                                  <p:childTnLst>
                                    <p:set>
                                      <p:cBhvr>
                                        <p:cTn id="52" dur="1" fill="hold">
                                          <p:stCondLst>
                                            <p:cond delay="0"/>
                                          </p:stCondLst>
                                        </p:cTn>
                                        <p:tgtEl>
                                          <p:spTgt spid="100">
                                            <p:txEl>
                                              <p:pRg st="2" end="2"/>
                                            </p:txEl>
                                          </p:spTgt>
                                        </p:tgtEl>
                                        <p:attrNameLst>
                                          <p:attrName>style.visibility</p:attrName>
                                        </p:attrNameLst>
                                      </p:cBhvr>
                                      <p:to>
                                        <p:strVal val="visible"/>
                                      </p:to>
                                    </p:set>
                                    <p:animEffect transition="in" filter="fade">
                                      <p:cBhvr>
                                        <p:cTn id="53" dur="1000"/>
                                        <p:tgtEl>
                                          <p:spTgt spid="100">
                                            <p:txEl>
                                              <p:pRg st="2" end="2"/>
                                            </p:txEl>
                                          </p:spTgt>
                                        </p:tgtEl>
                                      </p:cBhvr>
                                    </p:animEffect>
                                    <p:anim calcmode="lin" valueType="num">
                                      <p:cBhvr>
                                        <p:cTn id="54" dur="1000" fill="hold"/>
                                        <p:tgtEl>
                                          <p:spTgt spid="100">
                                            <p:txEl>
                                              <p:pRg st="2" end="2"/>
                                            </p:txEl>
                                          </p:spTgt>
                                        </p:tgtEl>
                                        <p:attrNameLst>
                                          <p:attrName>ppt_x</p:attrName>
                                        </p:attrNameLst>
                                      </p:cBhvr>
                                      <p:tavLst>
                                        <p:tav tm="0">
                                          <p:val>
                                            <p:strVal val="#ppt_x"/>
                                          </p:val>
                                        </p:tav>
                                        <p:tav tm="100000">
                                          <p:val>
                                            <p:strVal val="#ppt_x"/>
                                          </p:val>
                                        </p:tav>
                                      </p:tavLst>
                                    </p:anim>
                                    <p:anim calcmode="lin" valueType="num">
                                      <p:cBhvr>
                                        <p:cTn id="55" dur="1000" fill="hold"/>
                                        <p:tgtEl>
                                          <p:spTgt spid="100">
                                            <p:txEl>
                                              <p:pRg st="2" end="2"/>
                                            </p:txEl>
                                          </p:spTgt>
                                        </p:tgtEl>
                                        <p:attrNameLst>
                                          <p:attrName>ppt_y</p:attrName>
                                        </p:attrNameLst>
                                      </p:cBhvr>
                                      <p:tavLst>
                                        <p:tav tm="0">
                                          <p:val>
                                            <p:strVal val="#ppt_y+.1"/>
                                          </p:val>
                                        </p:tav>
                                        <p:tav tm="100000">
                                          <p:val>
                                            <p:strVal val="#ppt_y"/>
                                          </p:val>
                                        </p:tav>
                                      </p:tavLst>
                                    </p:anim>
                                  </p:childTnLst>
                                </p:cTn>
                              </p:par>
                            </p:childTnLst>
                          </p:cTn>
                        </p:par>
                        <p:par>
                          <p:cTn id="56" fill="hold">
                            <p:stCondLst>
                              <p:cond delay="5750"/>
                            </p:stCondLst>
                            <p:childTnLst>
                              <p:par>
                                <p:cTn id="57" presetID="42" presetClass="entr" presetSubtype="0" fill="hold" grpId="0" nodeType="afterEffect">
                                  <p:stCondLst>
                                    <p:cond delay="0"/>
                                  </p:stCondLst>
                                  <p:childTnLst>
                                    <p:set>
                                      <p:cBhvr>
                                        <p:cTn id="58" dur="1" fill="hold">
                                          <p:stCondLst>
                                            <p:cond delay="0"/>
                                          </p:stCondLst>
                                        </p:cTn>
                                        <p:tgtEl>
                                          <p:spTgt spid="100">
                                            <p:txEl>
                                              <p:pRg st="3" end="3"/>
                                            </p:txEl>
                                          </p:spTgt>
                                        </p:tgtEl>
                                        <p:attrNameLst>
                                          <p:attrName>style.visibility</p:attrName>
                                        </p:attrNameLst>
                                      </p:cBhvr>
                                      <p:to>
                                        <p:strVal val="visible"/>
                                      </p:to>
                                    </p:set>
                                    <p:animEffect transition="in" filter="fade">
                                      <p:cBhvr>
                                        <p:cTn id="59" dur="1000"/>
                                        <p:tgtEl>
                                          <p:spTgt spid="100">
                                            <p:txEl>
                                              <p:pRg st="3" end="3"/>
                                            </p:txEl>
                                          </p:spTgt>
                                        </p:tgtEl>
                                      </p:cBhvr>
                                    </p:animEffect>
                                    <p:anim calcmode="lin" valueType="num">
                                      <p:cBhvr>
                                        <p:cTn id="60" dur="1000" fill="hold"/>
                                        <p:tgtEl>
                                          <p:spTgt spid="100">
                                            <p:txEl>
                                              <p:pRg st="3" end="3"/>
                                            </p:txEl>
                                          </p:spTgt>
                                        </p:tgtEl>
                                        <p:attrNameLst>
                                          <p:attrName>ppt_x</p:attrName>
                                        </p:attrNameLst>
                                      </p:cBhvr>
                                      <p:tavLst>
                                        <p:tav tm="0">
                                          <p:val>
                                            <p:strVal val="#ppt_x"/>
                                          </p:val>
                                        </p:tav>
                                        <p:tav tm="100000">
                                          <p:val>
                                            <p:strVal val="#ppt_x"/>
                                          </p:val>
                                        </p:tav>
                                      </p:tavLst>
                                    </p:anim>
                                    <p:anim calcmode="lin" valueType="num">
                                      <p:cBhvr>
                                        <p:cTn id="61" dur="1000" fill="hold"/>
                                        <p:tgtEl>
                                          <p:spTgt spid="100">
                                            <p:txEl>
                                              <p:pRg st="3" end="3"/>
                                            </p:txEl>
                                          </p:spTgt>
                                        </p:tgtEl>
                                        <p:attrNameLst>
                                          <p:attrName>ppt_y</p:attrName>
                                        </p:attrNameLst>
                                      </p:cBhvr>
                                      <p:tavLst>
                                        <p:tav tm="0">
                                          <p:val>
                                            <p:strVal val="#ppt_y+.1"/>
                                          </p:val>
                                        </p:tav>
                                        <p:tav tm="100000">
                                          <p:val>
                                            <p:strVal val="#ppt_y"/>
                                          </p:val>
                                        </p:tav>
                                      </p:tavLst>
                                    </p:anim>
                                  </p:childTnLst>
                                </p:cTn>
                              </p:par>
                            </p:childTnLst>
                          </p:cTn>
                        </p:par>
                        <p:par>
                          <p:cTn id="62" fill="hold">
                            <p:stCondLst>
                              <p:cond delay="6750"/>
                            </p:stCondLst>
                            <p:childTnLst>
                              <p:par>
                                <p:cTn id="63" presetID="42" presetClass="entr" presetSubtype="0" fill="hold" grpId="0" nodeType="afterEffect">
                                  <p:stCondLst>
                                    <p:cond delay="0"/>
                                  </p:stCondLst>
                                  <p:childTnLst>
                                    <p:set>
                                      <p:cBhvr>
                                        <p:cTn id="64" dur="1" fill="hold">
                                          <p:stCondLst>
                                            <p:cond delay="0"/>
                                          </p:stCondLst>
                                        </p:cTn>
                                        <p:tgtEl>
                                          <p:spTgt spid="100">
                                            <p:txEl>
                                              <p:pRg st="4" end="4"/>
                                            </p:txEl>
                                          </p:spTgt>
                                        </p:tgtEl>
                                        <p:attrNameLst>
                                          <p:attrName>style.visibility</p:attrName>
                                        </p:attrNameLst>
                                      </p:cBhvr>
                                      <p:to>
                                        <p:strVal val="visible"/>
                                      </p:to>
                                    </p:set>
                                    <p:animEffect transition="in" filter="fade">
                                      <p:cBhvr>
                                        <p:cTn id="65" dur="1000"/>
                                        <p:tgtEl>
                                          <p:spTgt spid="100">
                                            <p:txEl>
                                              <p:pRg st="4" end="4"/>
                                            </p:txEl>
                                          </p:spTgt>
                                        </p:tgtEl>
                                      </p:cBhvr>
                                    </p:animEffect>
                                    <p:anim calcmode="lin" valueType="num">
                                      <p:cBhvr>
                                        <p:cTn id="66" dur="1000" fill="hold"/>
                                        <p:tgtEl>
                                          <p:spTgt spid="100">
                                            <p:txEl>
                                              <p:pRg st="4" end="4"/>
                                            </p:txEl>
                                          </p:spTgt>
                                        </p:tgtEl>
                                        <p:attrNameLst>
                                          <p:attrName>ppt_x</p:attrName>
                                        </p:attrNameLst>
                                      </p:cBhvr>
                                      <p:tavLst>
                                        <p:tav tm="0">
                                          <p:val>
                                            <p:strVal val="#ppt_x"/>
                                          </p:val>
                                        </p:tav>
                                        <p:tav tm="100000">
                                          <p:val>
                                            <p:strVal val="#ppt_x"/>
                                          </p:val>
                                        </p:tav>
                                      </p:tavLst>
                                    </p:anim>
                                    <p:anim calcmode="lin" valueType="num">
                                      <p:cBhvr>
                                        <p:cTn id="67" dur="1000" fill="hold"/>
                                        <p:tgtEl>
                                          <p:spTgt spid="100">
                                            <p:txEl>
                                              <p:pRg st="4" end="4"/>
                                            </p:txEl>
                                          </p:spTgt>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2" presetClass="entr" presetSubtype="2"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additive="base">
                                        <p:cTn id="71" dur="500" fill="hold"/>
                                        <p:tgtEl>
                                          <p:spTgt spid="45"/>
                                        </p:tgtEl>
                                        <p:attrNameLst>
                                          <p:attrName>ppt_x</p:attrName>
                                        </p:attrNameLst>
                                      </p:cBhvr>
                                      <p:tavLst>
                                        <p:tav tm="0">
                                          <p:val>
                                            <p:strVal val="1+#ppt_w/2"/>
                                          </p:val>
                                        </p:tav>
                                        <p:tav tm="100000">
                                          <p:val>
                                            <p:strVal val="#ppt_x"/>
                                          </p:val>
                                        </p:tav>
                                      </p:tavLst>
                                    </p:anim>
                                    <p:anim calcmode="lin" valueType="num">
                                      <p:cBhvr additive="base">
                                        <p:cTn id="72" dur="500" fill="hold"/>
                                        <p:tgtEl>
                                          <p:spTgt spid="45"/>
                                        </p:tgtEl>
                                        <p:attrNameLst>
                                          <p:attrName>ppt_y</p:attrName>
                                        </p:attrNameLst>
                                      </p:cBhvr>
                                      <p:tavLst>
                                        <p:tav tm="0">
                                          <p:val>
                                            <p:strVal val="#ppt_y"/>
                                          </p:val>
                                        </p:tav>
                                        <p:tav tm="100000">
                                          <p:val>
                                            <p:strVal val="#ppt_y"/>
                                          </p:val>
                                        </p:tav>
                                      </p:tavLst>
                                    </p:anim>
                                  </p:childTnLst>
                                </p:cTn>
                              </p:par>
                              <p:par>
                                <p:cTn id="73" presetID="2" presetClass="entr" presetSubtype="2" fill="hold" nodeType="withEffect">
                                  <p:stCondLst>
                                    <p:cond delay="0"/>
                                  </p:stCondLst>
                                  <p:childTnLst>
                                    <p:set>
                                      <p:cBhvr>
                                        <p:cTn id="74" dur="1" fill="hold">
                                          <p:stCondLst>
                                            <p:cond delay="0"/>
                                          </p:stCondLst>
                                        </p:cTn>
                                        <p:tgtEl>
                                          <p:spTgt spid="111"/>
                                        </p:tgtEl>
                                        <p:attrNameLst>
                                          <p:attrName>style.visibility</p:attrName>
                                        </p:attrNameLst>
                                      </p:cBhvr>
                                      <p:to>
                                        <p:strVal val="visible"/>
                                      </p:to>
                                    </p:set>
                                    <p:anim calcmode="lin" valueType="num">
                                      <p:cBhvr additive="base">
                                        <p:cTn id="75" dur="500" fill="hold"/>
                                        <p:tgtEl>
                                          <p:spTgt spid="111"/>
                                        </p:tgtEl>
                                        <p:attrNameLst>
                                          <p:attrName>ppt_x</p:attrName>
                                        </p:attrNameLst>
                                      </p:cBhvr>
                                      <p:tavLst>
                                        <p:tav tm="0">
                                          <p:val>
                                            <p:strVal val="1+#ppt_w/2"/>
                                          </p:val>
                                        </p:tav>
                                        <p:tav tm="100000">
                                          <p:val>
                                            <p:strVal val="#ppt_x"/>
                                          </p:val>
                                        </p:tav>
                                      </p:tavLst>
                                    </p:anim>
                                    <p:anim calcmode="lin" valueType="num">
                                      <p:cBhvr additive="base">
                                        <p:cTn id="76" dur="500" fill="hold"/>
                                        <p:tgtEl>
                                          <p:spTgt spid="111"/>
                                        </p:tgtEl>
                                        <p:attrNameLst>
                                          <p:attrName>ppt_y</p:attrName>
                                        </p:attrNameLst>
                                      </p:cBhvr>
                                      <p:tavLst>
                                        <p:tav tm="0">
                                          <p:val>
                                            <p:strVal val="#ppt_y"/>
                                          </p:val>
                                        </p:tav>
                                        <p:tav tm="100000">
                                          <p:val>
                                            <p:strVal val="#ppt_y"/>
                                          </p:val>
                                        </p:tav>
                                      </p:tavLst>
                                    </p:anim>
                                  </p:childTnLst>
                                </p:cTn>
                              </p:par>
                              <p:par>
                                <p:cTn id="77" presetID="2" presetClass="entr" presetSubtype="2" fill="hold" grpId="0" nodeType="withEffect">
                                  <p:stCondLst>
                                    <p:cond delay="0"/>
                                  </p:stCondLst>
                                  <p:childTnLst>
                                    <p:set>
                                      <p:cBhvr>
                                        <p:cTn id="78" dur="1" fill="hold">
                                          <p:stCondLst>
                                            <p:cond delay="0"/>
                                          </p:stCondLst>
                                        </p:cTn>
                                        <p:tgtEl>
                                          <p:spTgt spid="50"/>
                                        </p:tgtEl>
                                        <p:attrNameLst>
                                          <p:attrName>style.visibility</p:attrName>
                                        </p:attrNameLst>
                                      </p:cBhvr>
                                      <p:to>
                                        <p:strVal val="visible"/>
                                      </p:to>
                                    </p:set>
                                    <p:anim calcmode="lin" valueType="num">
                                      <p:cBhvr additive="base">
                                        <p:cTn id="79" dur="500" fill="hold"/>
                                        <p:tgtEl>
                                          <p:spTgt spid="50"/>
                                        </p:tgtEl>
                                        <p:attrNameLst>
                                          <p:attrName>ppt_x</p:attrName>
                                        </p:attrNameLst>
                                      </p:cBhvr>
                                      <p:tavLst>
                                        <p:tav tm="0">
                                          <p:val>
                                            <p:strVal val="1+#ppt_w/2"/>
                                          </p:val>
                                        </p:tav>
                                        <p:tav tm="100000">
                                          <p:val>
                                            <p:strVal val="#ppt_x"/>
                                          </p:val>
                                        </p:tav>
                                      </p:tavLst>
                                    </p:anim>
                                    <p:anim calcmode="lin" valueType="num">
                                      <p:cBhvr additive="base">
                                        <p:cTn id="80" dur="500" fill="hold"/>
                                        <p:tgtEl>
                                          <p:spTgt spid="50"/>
                                        </p:tgtEl>
                                        <p:attrNameLst>
                                          <p:attrName>ppt_y</p:attrName>
                                        </p:attrNameLst>
                                      </p:cBhvr>
                                      <p:tavLst>
                                        <p:tav tm="0">
                                          <p:val>
                                            <p:strVal val="#ppt_y"/>
                                          </p:val>
                                        </p:tav>
                                        <p:tav tm="100000">
                                          <p:val>
                                            <p:strVal val="#ppt_y"/>
                                          </p:val>
                                        </p:tav>
                                      </p:tavLst>
                                    </p:anim>
                                  </p:childTnLst>
                                </p:cTn>
                              </p:par>
                              <p:par>
                                <p:cTn id="81" presetID="31" presetClass="entr" presetSubtype="0" fill="hold" grpId="0" nodeType="withEffect">
                                  <p:stCondLst>
                                    <p:cond delay="250"/>
                                  </p:stCondLst>
                                  <p:childTnLst>
                                    <p:set>
                                      <p:cBhvr>
                                        <p:cTn id="82" dur="1" fill="hold">
                                          <p:stCondLst>
                                            <p:cond delay="0"/>
                                          </p:stCondLst>
                                        </p:cTn>
                                        <p:tgtEl>
                                          <p:spTgt spid="41"/>
                                        </p:tgtEl>
                                        <p:attrNameLst>
                                          <p:attrName>style.visibility</p:attrName>
                                        </p:attrNameLst>
                                      </p:cBhvr>
                                      <p:to>
                                        <p:strVal val="visible"/>
                                      </p:to>
                                    </p:set>
                                    <p:anim calcmode="lin" valueType="num">
                                      <p:cBhvr>
                                        <p:cTn id="83" dur="1000" fill="hold"/>
                                        <p:tgtEl>
                                          <p:spTgt spid="41"/>
                                        </p:tgtEl>
                                        <p:attrNameLst>
                                          <p:attrName>ppt_w</p:attrName>
                                        </p:attrNameLst>
                                      </p:cBhvr>
                                      <p:tavLst>
                                        <p:tav tm="0">
                                          <p:val>
                                            <p:fltVal val="0"/>
                                          </p:val>
                                        </p:tav>
                                        <p:tav tm="100000">
                                          <p:val>
                                            <p:strVal val="#ppt_w"/>
                                          </p:val>
                                        </p:tav>
                                      </p:tavLst>
                                    </p:anim>
                                    <p:anim calcmode="lin" valueType="num">
                                      <p:cBhvr>
                                        <p:cTn id="84" dur="1000" fill="hold"/>
                                        <p:tgtEl>
                                          <p:spTgt spid="41"/>
                                        </p:tgtEl>
                                        <p:attrNameLst>
                                          <p:attrName>ppt_h</p:attrName>
                                        </p:attrNameLst>
                                      </p:cBhvr>
                                      <p:tavLst>
                                        <p:tav tm="0">
                                          <p:val>
                                            <p:fltVal val="0"/>
                                          </p:val>
                                        </p:tav>
                                        <p:tav tm="100000">
                                          <p:val>
                                            <p:strVal val="#ppt_h"/>
                                          </p:val>
                                        </p:tav>
                                      </p:tavLst>
                                    </p:anim>
                                    <p:anim calcmode="lin" valueType="num">
                                      <p:cBhvr>
                                        <p:cTn id="85" dur="1000" fill="hold"/>
                                        <p:tgtEl>
                                          <p:spTgt spid="41"/>
                                        </p:tgtEl>
                                        <p:attrNameLst>
                                          <p:attrName>style.rotation</p:attrName>
                                        </p:attrNameLst>
                                      </p:cBhvr>
                                      <p:tavLst>
                                        <p:tav tm="0">
                                          <p:val>
                                            <p:fltVal val="90"/>
                                          </p:val>
                                        </p:tav>
                                        <p:tav tm="100000">
                                          <p:val>
                                            <p:fltVal val="0"/>
                                          </p:val>
                                        </p:tav>
                                      </p:tavLst>
                                    </p:anim>
                                    <p:animEffect transition="in" filter="fade">
                                      <p:cBhvr>
                                        <p:cTn id="86" dur="1000"/>
                                        <p:tgtEl>
                                          <p:spTgt spid="41"/>
                                        </p:tgtEl>
                                      </p:cBhvr>
                                    </p:animEffect>
                                  </p:childTnLst>
                                </p:cTn>
                              </p:par>
                            </p:childTnLst>
                          </p:cTn>
                        </p:par>
                        <p:par>
                          <p:cTn id="87" fill="hold">
                            <p:stCondLst>
                              <p:cond delay="9000"/>
                            </p:stCondLst>
                            <p:childTnLst>
                              <p:par>
                                <p:cTn id="88" presetID="53" presetClass="entr" presetSubtype="16" fill="hold" nodeType="afterEffect">
                                  <p:stCondLst>
                                    <p:cond delay="0"/>
                                  </p:stCondLst>
                                  <p:childTnLst>
                                    <p:set>
                                      <p:cBhvr>
                                        <p:cTn id="89" dur="1" fill="hold">
                                          <p:stCondLst>
                                            <p:cond delay="0"/>
                                          </p:stCondLst>
                                        </p:cTn>
                                        <p:tgtEl>
                                          <p:spTgt spid="81"/>
                                        </p:tgtEl>
                                        <p:attrNameLst>
                                          <p:attrName>style.visibility</p:attrName>
                                        </p:attrNameLst>
                                      </p:cBhvr>
                                      <p:to>
                                        <p:strVal val="visible"/>
                                      </p:to>
                                    </p:set>
                                    <p:anim calcmode="lin" valueType="num">
                                      <p:cBhvr>
                                        <p:cTn id="90" dur="500" fill="hold"/>
                                        <p:tgtEl>
                                          <p:spTgt spid="81"/>
                                        </p:tgtEl>
                                        <p:attrNameLst>
                                          <p:attrName>ppt_w</p:attrName>
                                        </p:attrNameLst>
                                      </p:cBhvr>
                                      <p:tavLst>
                                        <p:tav tm="0">
                                          <p:val>
                                            <p:fltVal val="0"/>
                                          </p:val>
                                        </p:tav>
                                        <p:tav tm="100000">
                                          <p:val>
                                            <p:strVal val="#ppt_w"/>
                                          </p:val>
                                        </p:tav>
                                      </p:tavLst>
                                    </p:anim>
                                    <p:anim calcmode="lin" valueType="num">
                                      <p:cBhvr>
                                        <p:cTn id="91" dur="500" fill="hold"/>
                                        <p:tgtEl>
                                          <p:spTgt spid="81"/>
                                        </p:tgtEl>
                                        <p:attrNameLst>
                                          <p:attrName>ppt_h</p:attrName>
                                        </p:attrNameLst>
                                      </p:cBhvr>
                                      <p:tavLst>
                                        <p:tav tm="0">
                                          <p:val>
                                            <p:fltVal val="0"/>
                                          </p:val>
                                        </p:tav>
                                        <p:tav tm="100000">
                                          <p:val>
                                            <p:strVal val="#ppt_h"/>
                                          </p:val>
                                        </p:tav>
                                      </p:tavLst>
                                    </p:anim>
                                    <p:animEffect transition="in" filter="fade">
                                      <p:cBhvr>
                                        <p:cTn id="92" dur="500"/>
                                        <p:tgtEl>
                                          <p:spTgt spid="81"/>
                                        </p:tgtEl>
                                      </p:cBhvr>
                                    </p:animEffect>
                                  </p:childTnLst>
                                </p:cTn>
                              </p:par>
                              <p:par>
                                <p:cTn id="93" presetID="42" presetClass="entr" presetSubtype="0" fill="hold" grpId="0" nodeType="with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10000"/>
                            </p:stCondLst>
                            <p:childTnLst>
                              <p:par>
                                <p:cTn id="99" presetID="42" presetClass="entr" presetSubtype="0" fill="hold" grpId="0" nodeType="afterEffect">
                                  <p:stCondLst>
                                    <p:cond delay="0"/>
                                  </p:stCondLst>
                                  <p:childTnLst>
                                    <p:set>
                                      <p:cBhvr>
                                        <p:cTn id="100" dur="1" fill="hold">
                                          <p:stCondLst>
                                            <p:cond delay="0"/>
                                          </p:stCondLst>
                                        </p:cTn>
                                        <p:tgtEl>
                                          <p:spTgt spid="101">
                                            <p:txEl>
                                              <p:pRg st="0" end="0"/>
                                            </p:txEl>
                                          </p:spTgt>
                                        </p:tgtEl>
                                        <p:attrNameLst>
                                          <p:attrName>style.visibility</p:attrName>
                                        </p:attrNameLst>
                                      </p:cBhvr>
                                      <p:to>
                                        <p:strVal val="visible"/>
                                      </p:to>
                                    </p:set>
                                    <p:animEffect transition="in" filter="fade">
                                      <p:cBhvr>
                                        <p:cTn id="101" dur="1000"/>
                                        <p:tgtEl>
                                          <p:spTgt spid="101">
                                            <p:txEl>
                                              <p:pRg st="0" end="0"/>
                                            </p:txEl>
                                          </p:spTgt>
                                        </p:tgtEl>
                                      </p:cBhvr>
                                    </p:animEffect>
                                    <p:anim calcmode="lin" valueType="num">
                                      <p:cBhvr>
                                        <p:cTn id="102" dur="1000" fill="hold"/>
                                        <p:tgtEl>
                                          <p:spTgt spid="101">
                                            <p:txEl>
                                              <p:pRg st="0" end="0"/>
                                            </p:txEl>
                                          </p:spTgt>
                                        </p:tgtEl>
                                        <p:attrNameLst>
                                          <p:attrName>ppt_x</p:attrName>
                                        </p:attrNameLst>
                                      </p:cBhvr>
                                      <p:tavLst>
                                        <p:tav tm="0">
                                          <p:val>
                                            <p:strVal val="#ppt_x"/>
                                          </p:val>
                                        </p:tav>
                                        <p:tav tm="100000">
                                          <p:val>
                                            <p:strVal val="#ppt_x"/>
                                          </p:val>
                                        </p:tav>
                                      </p:tavLst>
                                    </p:anim>
                                    <p:anim calcmode="lin" valueType="num">
                                      <p:cBhvr>
                                        <p:cTn id="103" dur="1000" fill="hold"/>
                                        <p:tgtEl>
                                          <p:spTgt spid="101">
                                            <p:txEl>
                                              <p:pRg st="0" end="0"/>
                                            </p:txEl>
                                          </p:spTgt>
                                        </p:tgtEl>
                                        <p:attrNameLst>
                                          <p:attrName>ppt_y</p:attrName>
                                        </p:attrNameLst>
                                      </p:cBhvr>
                                      <p:tavLst>
                                        <p:tav tm="0">
                                          <p:val>
                                            <p:strVal val="#ppt_y+.1"/>
                                          </p:val>
                                        </p:tav>
                                        <p:tav tm="100000">
                                          <p:val>
                                            <p:strVal val="#ppt_y"/>
                                          </p:val>
                                        </p:tav>
                                      </p:tavLst>
                                    </p:anim>
                                  </p:childTnLst>
                                </p:cTn>
                              </p:par>
                            </p:childTnLst>
                          </p:cTn>
                        </p:par>
                        <p:par>
                          <p:cTn id="104" fill="hold">
                            <p:stCondLst>
                              <p:cond delay="11000"/>
                            </p:stCondLst>
                            <p:childTnLst>
                              <p:par>
                                <p:cTn id="105" presetID="42" presetClass="entr" presetSubtype="0" fill="hold" grpId="0" nodeType="afterEffect">
                                  <p:stCondLst>
                                    <p:cond delay="0"/>
                                  </p:stCondLst>
                                  <p:childTnLst>
                                    <p:set>
                                      <p:cBhvr>
                                        <p:cTn id="106" dur="1" fill="hold">
                                          <p:stCondLst>
                                            <p:cond delay="0"/>
                                          </p:stCondLst>
                                        </p:cTn>
                                        <p:tgtEl>
                                          <p:spTgt spid="101">
                                            <p:txEl>
                                              <p:pRg st="2" end="2"/>
                                            </p:txEl>
                                          </p:spTgt>
                                        </p:tgtEl>
                                        <p:attrNameLst>
                                          <p:attrName>style.visibility</p:attrName>
                                        </p:attrNameLst>
                                      </p:cBhvr>
                                      <p:to>
                                        <p:strVal val="visible"/>
                                      </p:to>
                                    </p:set>
                                    <p:animEffect transition="in" filter="fade">
                                      <p:cBhvr>
                                        <p:cTn id="107" dur="1000"/>
                                        <p:tgtEl>
                                          <p:spTgt spid="101">
                                            <p:txEl>
                                              <p:pRg st="2" end="2"/>
                                            </p:txEl>
                                          </p:spTgt>
                                        </p:tgtEl>
                                      </p:cBhvr>
                                    </p:animEffect>
                                    <p:anim calcmode="lin" valueType="num">
                                      <p:cBhvr>
                                        <p:cTn id="108" dur="1000" fill="hold"/>
                                        <p:tgtEl>
                                          <p:spTgt spid="101">
                                            <p:txEl>
                                              <p:pRg st="2" end="2"/>
                                            </p:txEl>
                                          </p:spTgt>
                                        </p:tgtEl>
                                        <p:attrNameLst>
                                          <p:attrName>ppt_x</p:attrName>
                                        </p:attrNameLst>
                                      </p:cBhvr>
                                      <p:tavLst>
                                        <p:tav tm="0">
                                          <p:val>
                                            <p:strVal val="#ppt_x"/>
                                          </p:val>
                                        </p:tav>
                                        <p:tav tm="100000">
                                          <p:val>
                                            <p:strVal val="#ppt_x"/>
                                          </p:val>
                                        </p:tav>
                                      </p:tavLst>
                                    </p:anim>
                                    <p:anim calcmode="lin" valueType="num">
                                      <p:cBhvr>
                                        <p:cTn id="109" dur="1000" fill="hold"/>
                                        <p:tgtEl>
                                          <p:spTgt spid="101">
                                            <p:txEl>
                                              <p:pRg st="2" end="2"/>
                                            </p:txEl>
                                          </p:spTgt>
                                        </p:tgtEl>
                                        <p:attrNameLst>
                                          <p:attrName>ppt_y</p:attrName>
                                        </p:attrNameLst>
                                      </p:cBhvr>
                                      <p:tavLst>
                                        <p:tav tm="0">
                                          <p:val>
                                            <p:strVal val="#ppt_y+.1"/>
                                          </p:val>
                                        </p:tav>
                                        <p:tav tm="100000">
                                          <p:val>
                                            <p:strVal val="#ppt_y"/>
                                          </p:val>
                                        </p:tav>
                                      </p:tavLst>
                                    </p:anim>
                                  </p:childTnLst>
                                </p:cTn>
                              </p:par>
                            </p:childTnLst>
                          </p:cTn>
                        </p:par>
                        <p:par>
                          <p:cTn id="110" fill="hold">
                            <p:stCondLst>
                              <p:cond delay="12000"/>
                            </p:stCondLst>
                            <p:childTnLst>
                              <p:par>
                                <p:cTn id="111" presetID="42" presetClass="entr" presetSubtype="0" fill="hold" grpId="0" nodeType="afterEffect">
                                  <p:stCondLst>
                                    <p:cond delay="0"/>
                                  </p:stCondLst>
                                  <p:childTnLst>
                                    <p:set>
                                      <p:cBhvr>
                                        <p:cTn id="112" dur="1" fill="hold">
                                          <p:stCondLst>
                                            <p:cond delay="0"/>
                                          </p:stCondLst>
                                        </p:cTn>
                                        <p:tgtEl>
                                          <p:spTgt spid="101">
                                            <p:txEl>
                                              <p:pRg st="3" end="3"/>
                                            </p:txEl>
                                          </p:spTgt>
                                        </p:tgtEl>
                                        <p:attrNameLst>
                                          <p:attrName>style.visibility</p:attrName>
                                        </p:attrNameLst>
                                      </p:cBhvr>
                                      <p:to>
                                        <p:strVal val="visible"/>
                                      </p:to>
                                    </p:set>
                                    <p:animEffect transition="in" filter="fade">
                                      <p:cBhvr>
                                        <p:cTn id="113" dur="1000"/>
                                        <p:tgtEl>
                                          <p:spTgt spid="101">
                                            <p:txEl>
                                              <p:pRg st="3" end="3"/>
                                            </p:txEl>
                                          </p:spTgt>
                                        </p:tgtEl>
                                      </p:cBhvr>
                                    </p:animEffect>
                                    <p:anim calcmode="lin" valueType="num">
                                      <p:cBhvr>
                                        <p:cTn id="114" dur="1000" fill="hold"/>
                                        <p:tgtEl>
                                          <p:spTgt spid="101">
                                            <p:txEl>
                                              <p:pRg st="3" end="3"/>
                                            </p:txEl>
                                          </p:spTgt>
                                        </p:tgtEl>
                                        <p:attrNameLst>
                                          <p:attrName>ppt_x</p:attrName>
                                        </p:attrNameLst>
                                      </p:cBhvr>
                                      <p:tavLst>
                                        <p:tav tm="0">
                                          <p:val>
                                            <p:strVal val="#ppt_x"/>
                                          </p:val>
                                        </p:tav>
                                        <p:tav tm="100000">
                                          <p:val>
                                            <p:strVal val="#ppt_x"/>
                                          </p:val>
                                        </p:tav>
                                      </p:tavLst>
                                    </p:anim>
                                    <p:anim calcmode="lin" valueType="num">
                                      <p:cBhvr>
                                        <p:cTn id="115" dur="1000" fill="hold"/>
                                        <p:tgtEl>
                                          <p:spTgt spid="101">
                                            <p:txEl>
                                              <p:pRg st="3" end="3"/>
                                            </p:txEl>
                                          </p:spTgt>
                                        </p:tgtEl>
                                        <p:attrNameLst>
                                          <p:attrName>ppt_y</p:attrName>
                                        </p:attrNameLst>
                                      </p:cBhvr>
                                      <p:tavLst>
                                        <p:tav tm="0">
                                          <p:val>
                                            <p:strVal val="#ppt_y+.1"/>
                                          </p:val>
                                        </p:tav>
                                        <p:tav tm="100000">
                                          <p:val>
                                            <p:strVal val="#ppt_y"/>
                                          </p:val>
                                        </p:tav>
                                      </p:tavLst>
                                    </p:anim>
                                  </p:childTnLst>
                                </p:cTn>
                              </p:par>
                            </p:childTnLst>
                          </p:cTn>
                        </p:par>
                        <p:par>
                          <p:cTn id="116" fill="hold">
                            <p:stCondLst>
                              <p:cond delay="13000"/>
                            </p:stCondLst>
                            <p:childTnLst>
                              <p:par>
                                <p:cTn id="117" presetID="42" presetClass="entr" presetSubtype="0" fill="hold" grpId="0" nodeType="afterEffect">
                                  <p:stCondLst>
                                    <p:cond delay="0"/>
                                  </p:stCondLst>
                                  <p:childTnLst>
                                    <p:set>
                                      <p:cBhvr>
                                        <p:cTn id="118" dur="1" fill="hold">
                                          <p:stCondLst>
                                            <p:cond delay="0"/>
                                          </p:stCondLst>
                                        </p:cTn>
                                        <p:tgtEl>
                                          <p:spTgt spid="101">
                                            <p:txEl>
                                              <p:pRg st="4" end="4"/>
                                            </p:txEl>
                                          </p:spTgt>
                                        </p:tgtEl>
                                        <p:attrNameLst>
                                          <p:attrName>style.visibility</p:attrName>
                                        </p:attrNameLst>
                                      </p:cBhvr>
                                      <p:to>
                                        <p:strVal val="visible"/>
                                      </p:to>
                                    </p:set>
                                    <p:animEffect transition="in" filter="fade">
                                      <p:cBhvr>
                                        <p:cTn id="119" dur="1000"/>
                                        <p:tgtEl>
                                          <p:spTgt spid="101">
                                            <p:txEl>
                                              <p:pRg st="4" end="4"/>
                                            </p:txEl>
                                          </p:spTgt>
                                        </p:tgtEl>
                                      </p:cBhvr>
                                    </p:animEffect>
                                    <p:anim calcmode="lin" valueType="num">
                                      <p:cBhvr>
                                        <p:cTn id="120" dur="1000" fill="hold"/>
                                        <p:tgtEl>
                                          <p:spTgt spid="101">
                                            <p:txEl>
                                              <p:pRg st="4" end="4"/>
                                            </p:txEl>
                                          </p:spTgt>
                                        </p:tgtEl>
                                        <p:attrNameLst>
                                          <p:attrName>ppt_x</p:attrName>
                                        </p:attrNameLst>
                                      </p:cBhvr>
                                      <p:tavLst>
                                        <p:tav tm="0">
                                          <p:val>
                                            <p:strVal val="#ppt_x"/>
                                          </p:val>
                                        </p:tav>
                                        <p:tav tm="100000">
                                          <p:val>
                                            <p:strVal val="#ppt_x"/>
                                          </p:val>
                                        </p:tav>
                                      </p:tavLst>
                                    </p:anim>
                                    <p:anim calcmode="lin" valueType="num">
                                      <p:cBhvr>
                                        <p:cTn id="121" dur="1000" fill="hold"/>
                                        <p:tgtEl>
                                          <p:spTgt spid="101">
                                            <p:txEl>
                                              <p:pRg st="4" end="4"/>
                                            </p:txEl>
                                          </p:spTgt>
                                        </p:tgtEl>
                                        <p:attrNameLst>
                                          <p:attrName>ppt_y</p:attrName>
                                        </p:attrNameLst>
                                      </p:cBhvr>
                                      <p:tavLst>
                                        <p:tav tm="0">
                                          <p:val>
                                            <p:strVal val="#ppt_y+.1"/>
                                          </p:val>
                                        </p:tav>
                                        <p:tav tm="100000">
                                          <p:val>
                                            <p:strVal val="#ppt_y"/>
                                          </p:val>
                                        </p:tav>
                                      </p:tavLst>
                                    </p:anim>
                                  </p:childTnLst>
                                </p:cTn>
                              </p:par>
                            </p:childTnLst>
                          </p:cTn>
                        </p:par>
                        <p:par>
                          <p:cTn id="122" fill="hold">
                            <p:stCondLst>
                              <p:cond delay="14000"/>
                            </p:stCondLst>
                            <p:childTnLst>
                              <p:par>
                                <p:cTn id="123" presetID="2" presetClass="entr" presetSubtype="2"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 calcmode="lin" valueType="num">
                                      <p:cBhvr additive="base">
                                        <p:cTn id="125" dur="500" fill="hold"/>
                                        <p:tgtEl>
                                          <p:spTgt spid="55"/>
                                        </p:tgtEl>
                                        <p:attrNameLst>
                                          <p:attrName>ppt_x</p:attrName>
                                        </p:attrNameLst>
                                      </p:cBhvr>
                                      <p:tavLst>
                                        <p:tav tm="0">
                                          <p:val>
                                            <p:strVal val="1+#ppt_w/2"/>
                                          </p:val>
                                        </p:tav>
                                        <p:tav tm="100000">
                                          <p:val>
                                            <p:strVal val="#ppt_x"/>
                                          </p:val>
                                        </p:tav>
                                      </p:tavLst>
                                    </p:anim>
                                    <p:anim calcmode="lin" valueType="num">
                                      <p:cBhvr additive="base">
                                        <p:cTn id="126" dur="500" fill="hold"/>
                                        <p:tgtEl>
                                          <p:spTgt spid="55"/>
                                        </p:tgtEl>
                                        <p:attrNameLst>
                                          <p:attrName>ppt_y</p:attrName>
                                        </p:attrNameLst>
                                      </p:cBhvr>
                                      <p:tavLst>
                                        <p:tav tm="0">
                                          <p:val>
                                            <p:strVal val="#ppt_y"/>
                                          </p:val>
                                        </p:tav>
                                        <p:tav tm="100000">
                                          <p:val>
                                            <p:strVal val="#ppt_y"/>
                                          </p:val>
                                        </p:tav>
                                      </p:tavLst>
                                    </p:anim>
                                  </p:childTnLst>
                                </p:cTn>
                              </p:par>
                              <p:par>
                                <p:cTn id="127" presetID="2" presetClass="entr" presetSubtype="2" fill="hold" nodeType="withEffect">
                                  <p:stCondLst>
                                    <p:cond delay="0"/>
                                  </p:stCondLst>
                                  <p:childTnLst>
                                    <p:set>
                                      <p:cBhvr>
                                        <p:cTn id="128" dur="1" fill="hold">
                                          <p:stCondLst>
                                            <p:cond delay="0"/>
                                          </p:stCondLst>
                                        </p:cTn>
                                        <p:tgtEl>
                                          <p:spTgt spid="112"/>
                                        </p:tgtEl>
                                        <p:attrNameLst>
                                          <p:attrName>style.visibility</p:attrName>
                                        </p:attrNameLst>
                                      </p:cBhvr>
                                      <p:to>
                                        <p:strVal val="visible"/>
                                      </p:to>
                                    </p:set>
                                    <p:anim calcmode="lin" valueType="num">
                                      <p:cBhvr additive="base">
                                        <p:cTn id="129" dur="500" fill="hold"/>
                                        <p:tgtEl>
                                          <p:spTgt spid="112"/>
                                        </p:tgtEl>
                                        <p:attrNameLst>
                                          <p:attrName>ppt_x</p:attrName>
                                        </p:attrNameLst>
                                      </p:cBhvr>
                                      <p:tavLst>
                                        <p:tav tm="0">
                                          <p:val>
                                            <p:strVal val="1+#ppt_w/2"/>
                                          </p:val>
                                        </p:tav>
                                        <p:tav tm="100000">
                                          <p:val>
                                            <p:strVal val="#ppt_x"/>
                                          </p:val>
                                        </p:tav>
                                      </p:tavLst>
                                    </p:anim>
                                    <p:anim calcmode="lin" valueType="num">
                                      <p:cBhvr additive="base">
                                        <p:cTn id="130" dur="500" fill="hold"/>
                                        <p:tgtEl>
                                          <p:spTgt spid="112"/>
                                        </p:tgtEl>
                                        <p:attrNameLst>
                                          <p:attrName>ppt_y</p:attrName>
                                        </p:attrNameLst>
                                      </p:cBhvr>
                                      <p:tavLst>
                                        <p:tav tm="0">
                                          <p:val>
                                            <p:strVal val="#ppt_y"/>
                                          </p:val>
                                        </p:tav>
                                        <p:tav tm="100000">
                                          <p:val>
                                            <p:strVal val="#ppt_y"/>
                                          </p:val>
                                        </p:tav>
                                      </p:tavLst>
                                    </p:anim>
                                  </p:childTnLst>
                                </p:cTn>
                              </p:par>
                              <p:par>
                                <p:cTn id="131" presetID="2" presetClass="entr" presetSubtype="2" fill="hold" grpId="0" nodeType="withEffect">
                                  <p:stCondLst>
                                    <p:cond delay="0"/>
                                  </p:stCondLst>
                                  <p:childTnLst>
                                    <p:set>
                                      <p:cBhvr>
                                        <p:cTn id="132" dur="1" fill="hold">
                                          <p:stCondLst>
                                            <p:cond delay="0"/>
                                          </p:stCondLst>
                                        </p:cTn>
                                        <p:tgtEl>
                                          <p:spTgt spid="60"/>
                                        </p:tgtEl>
                                        <p:attrNameLst>
                                          <p:attrName>style.visibility</p:attrName>
                                        </p:attrNameLst>
                                      </p:cBhvr>
                                      <p:to>
                                        <p:strVal val="visible"/>
                                      </p:to>
                                    </p:set>
                                    <p:anim calcmode="lin" valueType="num">
                                      <p:cBhvr additive="base">
                                        <p:cTn id="133" dur="500" fill="hold"/>
                                        <p:tgtEl>
                                          <p:spTgt spid="60"/>
                                        </p:tgtEl>
                                        <p:attrNameLst>
                                          <p:attrName>ppt_x</p:attrName>
                                        </p:attrNameLst>
                                      </p:cBhvr>
                                      <p:tavLst>
                                        <p:tav tm="0">
                                          <p:val>
                                            <p:strVal val="1+#ppt_w/2"/>
                                          </p:val>
                                        </p:tav>
                                        <p:tav tm="100000">
                                          <p:val>
                                            <p:strVal val="#ppt_x"/>
                                          </p:val>
                                        </p:tav>
                                      </p:tavLst>
                                    </p:anim>
                                    <p:anim calcmode="lin" valueType="num">
                                      <p:cBhvr additive="base">
                                        <p:cTn id="134" dur="500" fill="hold"/>
                                        <p:tgtEl>
                                          <p:spTgt spid="60"/>
                                        </p:tgtEl>
                                        <p:attrNameLst>
                                          <p:attrName>ppt_y</p:attrName>
                                        </p:attrNameLst>
                                      </p:cBhvr>
                                      <p:tavLst>
                                        <p:tav tm="0">
                                          <p:val>
                                            <p:strVal val="#ppt_y"/>
                                          </p:val>
                                        </p:tav>
                                        <p:tav tm="100000">
                                          <p:val>
                                            <p:strVal val="#ppt_y"/>
                                          </p:val>
                                        </p:tav>
                                      </p:tavLst>
                                    </p:anim>
                                  </p:childTnLst>
                                </p:cTn>
                              </p:par>
                              <p:par>
                                <p:cTn id="135" presetID="31" presetClass="entr" presetSubtype="0" fill="hold" grpId="0" nodeType="withEffect">
                                  <p:stCondLst>
                                    <p:cond delay="250"/>
                                  </p:stCondLst>
                                  <p:childTnLst>
                                    <p:set>
                                      <p:cBhvr>
                                        <p:cTn id="136" dur="1" fill="hold">
                                          <p:stCondLst>
                                            <p:cond delay="0"/>
                                          </p:stCondLst>
                                        </p:cTn>
                                        <p:tgtEl>
                                          <p:spTgt spid="51"/>
                                        </p:tgtEl>
                                        <p:attrNameLst>
                                          <p:attrName>style.visibility</p:attrName>
                                        </p:attrNameLst>
                                      </p:cBhvr>
                                      <p:to>
                                        <p:strVal val="visible"/>
                                      </p:to>
                                    </p:set>
                                    <p:anim calcmode="lin" valueType="num">
                                      <p:cBhvr>
                                        <p:cTn id="137" dur="1000" fill="hold"/>
                                        <p:tgtEl>
                                          <p:spTgt spid="51"/>
                                        </p:tgtEl>
                                        <p:attrNameLst>
                                          <p:attrName>ppt_w</p:attrName>
                                        </p:attrNameLst>
                                      </p:cBhvr>
                                      <p:tavLst>
                                        <p:tav tm="0">
                                          <p:val>
                                            <p:fltVal val="0"/>
                                          </p:val>
                                        </p:tav>
                                        <p:tav tm="100000">
                                          <p:val>
                                            <p:strVal val="#ppt_w"/>
                                          </p:val>
                                        </p:tav>
                                      </p:tavLst>
                                    </p:anim>
                                    <p:anim calcmode="lin" valueType="num">
                                      <p:cBhvr>
                                        <p:cTn id="138" dur="1000" fill="hold"/>
                                        <p:tgtEl>
                                          <p:spTgt spid="51"/>
                                        </p:tgtEl>
                                        <p:attrNameLst>
                                          <p:attrName>ppt_h</p:attrName>
                                        </p:attrNameLst>
                                      </p:cBhvr>
                                      <p:tavLst>
                                        <p:tav tm="0">
                                          <p:val>
                                            <p:fltVal val="0"/>
                                          </p:val>
                                        </p:tav>
                                        <p:tav tm="100000">
                                          <p:val>
                                            <p:strVal val="#ppt_h"/>
                                          </p:val>
                                        </p:tav>
                                      </p:tavLst>
                                    </p:anim>
                                    <p:anim calcmode="lin" valueType="num">
                                      <p:cBhvr>
                                        <p:cTn id="139" dur="1000" fill="hold"/>
                                        <p:tgtEl>
                                          <p:spTgt spid="51"/>
                                        </p:tgtEl>
                                        <p:attrNameLst>
                                          <p:attrName>style.rotation</p:attrName>
                                        </p:attrNameLst>
                                      </p:cBhvr>
                                      <p:tavLst>
                                        <p:tav tm="0">
                                          <p:val>
                                            <p:fltVal val="90"/>
                                          </p:val>
                                        </p:tav>
                                        <p:tav tm="100000">
                                          <p:val>
                                            <p:fltVal val="0"/>
                                          </p:val>
                                        </p:tav>
                                      </p:tavLst>
                                    </p:anim>
                                    <p:animEffect transition="in" filter="fade">
                                      <p:cBhvr>
                                        <p:cTn id="140" dur="1000"/>
                                        <p:tgtEl>
                                          <p:spTgt spid="51"/>
                                        </p:tgtEl>
                                      </p:cBhvr>
                                    </p:animEffect>
                                  </p:childTnLst>
                                </p:cTn>
                              </p:par>
                            </p:childTnLst>
                          </p:cTn>
                        </p:par>
                        <p:par>
                          <p:cTn id="141" fill="hold">
                            <p:stCondLst>
                              <p:cond delay="15250"/>
                            </p:stCondLst>
                            <p:childTnLst>
                              <p:par>
                                <p:cTn id="142" presetID="53" presetClass="entr" presetSubtype="16" fill="hold" nodeType="afterEffect">
                                  <p:stCondLst>
                                    <p:cond delay="0"/>
                                  </p:stCondLst>
                                  <p:childTnLst>
                                    <p:set>
                                      <p:cBhvr>
                                        <p:cTn id="143" dur="1" fill="hold">
                                          <p:stCondLst>
                                            <p:cond delay="0"/>
                                          </p:stCondLst>
                                        </p:cTn>
                                        <p:tgtEl>
                                          <p:spTgt spid="93"/>
                                        </p:tgtEl>
                                        <p:attrNameLst>
                                          <p:attrName>style.visibility</p:attrName>
                                        </p:attrNameLst>
                                      </p:cBhvr>
                                      <p:to>
                                        <p:strVal val="visible"/>
                                      </p:to>
                                    </p:set>
                                    <p:anim calcmode="lin" valueType="num">
                                      <p:cBhvr>
                                        <p:cTn id="144" dur="500" fill="hold"/>
                                        <p:tgtEl>
                                          <p:spTgt spid="93"/>
                                        </p:tgtEl>
                                        <p:attrNameLst>
                                          <p:attrName>ppt_w</p:attrName>
                                        </p:attrNameLst>
                                      </p:cBhvr>
                                      <p:tavLst>
                                        <p:tav tm="0">
                                          <p:val>
                                            <p:fltVal val="0"/>
                                          </p:val>
                                        </p:tav>
                                        <p:tav tm="100000">
                                          <p:val>
                                            <p:strVal val="#ppt_w"/>
                                          </p:val>
                                        </p:tav>
                                      </p:tavLst>
                                    </p:anim>
                                    <p:anim calcmode="lin" valueType="num">
                                      <p:cBhvr>
                                        <p:cTn id="145" dur="500" fill="hold"/>
                                        <p:tgtEl>
                                          <p:spTgt spid="93"/>
                                        </p:tgtEl>
                                        <p:attrNameLst>
                                          <p:attrName>ppt_h</p:attrName>
                                        </p:attrNameLst>
                                      </p:cBhvr>
                                      <p:tavLst>
                                        <p:tav tm="0">
                                          <p:val>
                                            <p:fltVal val="0"/>
                                          </p:val>
                                        </p:tav>
                                        <p:tav tm="100000">
                                          <p:val>
                                            <p:strVal val="#ppt_h"/>
                                          </p:val>
                                        </p:tav>
                                      </p:tavLst>
                                    </p:anim>
                                    <p:animEffect transition="in" filter="fade">
                                      <p:cBhvr>
                                        <p:cTn id="146" dur="500"/>
                                        <p:tgtEl>
                                          <p:spTgt spid="93"/>
                                        </p:tgtEl>
                                      </p:cBhvr>
                                    </p:animEffect>
                                  </p:childTnLst>
                                </p:cTn>
                              </p:par>
                              <p:par>
                                <p:cTn id="147" presetID="42" presetClass="entr" presetSubtype="0" fill="hold" grpId="0" nodeType="withEffect">
                                  <p:stCondLst>
                                    <p:cond delay="0"/>
                                  </p:stCondLst>
                                  <p:childTnLst>
                                    <p:set>
                                      <p:cBhvr>
                                        <p:cTn id="148" dur="1" fill="hold">
                                          <p:stCondLst>
                                            <p:cond delay="0"/>
                                          </p:stCondLst>
                                        </p:cTn>
                                        <p:tgtEl>
                                          <p:spTgt spid="59"/>
                                        </p:tgtEl>
                                        <p:attrNameLst>
                                          <p:attrName>style.visibility</p:attrName>
                                        </p:attrNameLst>
                                      </p:cBhvr>
                                      <p:to>
                                        <p:strVal val="visible"/>
                                      </p:to>
                                    </p:set>
                                    <p:animEffect transition="in" filter="fade">
                                      <p:cBhvr>
                                        <p:cTn id="149" dur="1000"/>
                                        <p:tgtEl>
                                          <p:spTgt spid="59"/>
                                        </p:tgtEl>
                                      </p:cBhvr>
                                    </p:animEffect>
                                    <p:anim calcmode="lin" valueType="num">
                                      <p:cBhvr>
                                        <p:cTn id="150" dur="1000" fill="hold"/>
                                        <p:tgtEl>
                                          <p:spTgt spid="59"/>
                                        </p:tgtEl>
                                        <p:attrNameLst>
                                          <p:attrName>ppt_x</p:attrName>
                                        </p:attrNameLst>
                                      </p:cBhvr>
                                      <p:tavLst>
                                        <p:tav tm="0">
                                          <p:val>
                                            <p:strVal val="#ppt_x"/>
                                          </p:val>
                                        </p:tav>
                                        <p:tav tm="100000">
                                          <p:val>
                                            <p:strVal val="#ppt_x"/>
                                          </p:val>
                                        </p:tav>
                                      </p:tavLst>
                                    </p:anim>
                                    <p:anim calcmode="lin" valueType="num">
                                      <p:cBhvr>
                                        <p:cTn id="151" dur="1000" fill="hold"/>
                                        <p:tgtEl>
                                          <p:spTgt spid="59"/>
                                        </p:tgtEl>
                                        <p:attrNameLst>
                                          <p:attrName>ppt_y</p:attrName>
                                        </p:attrNameLst>
                                      </p:cBhvr>
                                      <p:tavLst>
                                        <p:tav tm="0">
                                          <p:val>
                                            <p:strVal val="#ppt_y+.1"/>
                                          </p:val>
                                        </p:tav>
                                        <p:tav tm="100000">
                                          <p:val>
                                            <p:strVal val="#ppt_y"/>
                                          </p:val>
                                        </p:tav>
                                      </p:tavLst>
                                    </p:anim>
                                  </p:childTnLst>
                                </p:cTn>
                              </p:par>
                            </p:childTnLst>
                          </p:cTn>
                        </p:par>
                        <p:par>
                          <p:cTn id="152" fill="hold">
                            <p:stCondLst>
                              <p:cond delay="16250"/>
                            </p:stCondLst>
                            <p:childTnLst>
                              <p:par>
                                <p:cTn id="153" presetID="42" presetClass="entr" presetSubtype="0" fill="hold" grpId="0" nodeType="afterEffect">
                                  <p:stCondLst>
                                    <p:cond delay="0"/>
                                  </p:stCondLst>
                                  <p:childTnLst>
                                    <p:set>
                                      <p:cBhvr>
                                        <p:cTn id="154" dur="1" fill="hold">
                                          <p:stCondLst>
                                            <p:cond delay="0"/>
                                          </p:stCondLst>
                                        </p:cTn>
                                        <p:tgtEl>
                                          <p:spTgt spid="102">
                                            <p:txEl>
                                              <p:pRg st="0" end="0"/>
                                            </p:txEl>
                                          </p:spTgt>
                                        </p:tgtEl>
                                        <p:attrNameLst>
                                          <p:attrName>style.visibility</p:attrName>
                                        </p:attrNameLst>
                                      </p:cBhvr>
                                      <p:to>
                                        <p:strVal val="visible"/>
                                      </p:to>
                                    </p:set>
                                    <p:animEffect transition="in" filter="fade">
                                      <p:cBhvr>
                                        <p:cTn id="155" dur="1000"/>
                                        <p:tgtEl>
                                          <p:spTgt spid="102">
                                            <p:txEl>
                                              <p:pRg st="0" end="0"/>
                                            </p:txEl>
                                          </p:spTgt>
                                        </p:tgtEl>
                                      </p:cBhvr>
                                    </p:animEffect>
                                    <p:anim calcmode="lin" valueType="num">
                                      <p:cBhvr>
                                        <p:cTn id="156" dur="1000" fill="hold"/>
                                        <p:tgtEl>
                                          <p:spTgt spid="102">
                                            <p:txEl>
                                              <p:pRg st="0" end="0"/>
                                            </p:txEl>
                                          </p:spTgt>
                                        </p:tgtEl>
                                        <p:attrNameLst>
                                          <p:attrName>ppt_x</p:attrName>
                                        </p:attrNameLst>
                                      </p:cBhvr>
                                      <p:tavLst>
                                        <p:tav tm="0">
                                          <p:val>
                                            <p:strVal val="#ppt_x"/>
                                          </p:val>
                                        </p:tav>
                                        <p:tav tm="100000">
                                          <p:val>
                                            <p:strVal val="#ppt_x"/>
                                          </p:val>
                                        </p:tav>
                                      </p:tavLst>
                                    </p:anim>
                                    <p:anim calcmode="lin" valueType="num">
                                      <p:cBhvr>
                                        <p:cTn id="157" dur="1000" fill="hold"/>
                                        <p:tgtEl>
                                          <p:spTgt spid="102">
                                            <p:txEl>
                                              <p:pRg st="0" end="0"/>
                                            </p:txEl>
                                          </p:spTgt>
                                        </p:tgtEl>
                                        <p:attrNameLst>
                                          <p:attrName>ppt_y</p:attrName>
                                        </p:attrNameLst>
                                      </p:cBhvr>
                                      <p:tavLst>
                                        <p:tav tm="0">
                                          <p:val>
                                            <p:strVal val="#ppt_y+.1"/>
                                          </p:val>
                                        </p:tav>
                                        <p:tav tm="100000">
                                          <p:val>
                                            <p:strVal val="#ppt_y"/>
                                          </p:val>
                                        </p:tav>
                                      </p:tavLst>
                                    </p:anim>
                                  </p:childTnLst>
                                </p:cTn>
                              </p:par>
                            </p:childTnLst>
                          </p:cTn>
                        </p:par>
                        <p:par>
                          <p:cTn id="158" fill="hold">
                            <p:stCondLst>
                              <p:cond delay="17250"/>
                            </p:stCondLst>
                            <p:childTnLst>
                              <p:par>
                                <p:cTn id="159" presetID="42" presetClass="entr" presetSubtype="0" fill="hold" grpId="0" nodeType="afterEffect">
                                  <p:stCondLst>
                                    <p:cond delay="0"/>
                                  </p:stCondLst>
                                  <p:childTnLst>
                                    <p:set>
                                      <p:cBhvr>
                                        <p:cTn id="160" dur="1" fill="hold">
                                          <p:stCondLst>
                                            <p:cond delay="0"/>
                                          </p:stCondLst>
                                        </p:cTn>
                                        <p:tgtEl>
                                          <p:spTgt spid="102">
                                            <p:txEl>
                                              <p:pRg st="2" end="2"/>
                                            </p:txEl>
                                          </p:spTgt>
                                        </p:tgtEl>
                                        <p:attrNameLst>
                                          <p:attrName>style.visibility</p:attrName>
                                        </p:attrNameLst>
                                      </p:cBhvr>
                                      <p:to>
                                        <p:strVal val="visible"/>
                                      </p:to>
                                    </p:set>
                                    <p:animEffect transition="in" filter="fade">
                                      <p:cBhvr>
                                        <p:cTn id="161" dur="1000"/>
                                        <p:tgtEl>
                                          <p:spTgt spid="102">
                                            <p:txEl>
                                              <p:pRg st="2" end="2"/>
                                            </p:txEl>
                                          </p:spTgt>
                                        </p:tgtEl>
                                      </p:cBhvr>
                                    </p:animEffect>
                                    <p:anim calcmode="lin" valueType="num">
                                      <p:cBhvr>
                                        <p:cTn id="162" dur="1000" fill="hold"/>
                                        <p:tgtEl>
                                          <p:spTgt spid="102">
                                            <p:txEl>
                                              <p:pRg st="2" end="2"/>
                                            </p:txEl>
                                          </p:spTgt>
                                        </p:tgtEl>
                                        <p:attrNameLst>
                                          <p:attrName>ppt_x</p:attrName>
                                        </p:attrNameLst>
                                      </p:cBhvr>
                                      <p:tavLst>
                                        <p:tav tm="0">
                                          <p:val>
                                            <p:strVal val="#ppt_x"/>
                                          </p:val>
                                        </p:tav>
                                        <p:tav tm="100000">
                                          <p:val>
                                            <p:strVal val="#ppt_x"/>
                                          </p:val>
                                        </p:tav>
                                      </p:tavLst>
                                    </p:anim>
                                    <p:anim calcmode="lin" valueType="num">
                                      <p:cBhvr>
                                        <p:cTn id="163" dur="1000" fill="hold"/>
                                        <p:tgtEl>
                                          <p:spTgt spid="102">
                                            <p:txEl>
                                              <p:pRg st="2" end="2"/>
                                            </p:txEl>
                                          </p:spTgt>
                                        </p:tgtEl>
                                        <p:attrNameLst>
                                          <p:attrName>ppt_y</p:attrName>
                                        </p:attrNameLst>
                                      </p:cBhvr>
                                      <p:tavLst>
                                        <p:tav tm="0">
                                          <p:val>
                                            <p:strVal val="#ppt_y+.1"/>
                                          </p:val>
                                        </p:tav>
                                        <p:tav tm="100000">
                                          <p:val>
                                            <p:strVal val="#ppt_y"/>
                                          </p:val>
                                        </p:tav>
                                      </p:tavLst>
                                    </p:anim>
                                  </p:childTnLst>
                                </p:cTn>
                              </p:par>
                            </p:childTnLst>
                          </p:cTn>
                        </p:par>
                        <p:par>
                          <p:cTn id="164" fill="hold">
                            <p:stCondLst>
                              <p:cond delay="18250"/>
                            </p:stCondLst>
                            <p:childTnLst>
                              <p:par>
                                <p:cTn id="165" presetID="42" presetClass="entr" presetSubtype="0" fill="hold" grpId="0" nodeType="afterEffect">
                                  <p:stCondLst>
                                    <p:cond delay="0"/>
                                  </p:stCondLst>
                                  <p:childTnLst>
                                    <p:set>
                                      <p:cBhvr>
                                        <p:cTn id="166" dur="1" fill="hold">
                                          <p:stCondLst>
                                            <p:cond delay="0"/>
                                          </p:stCondLst>
                                        </p:cTn>
                                        <p:tgtEl>
                                          <p:spTgt spid="102">
                                            <p:txEl>
                                              <p:pRg st="3" end="3"/>
                                            </p:txEl>
                                          </p:spTgt>
                                        </p:tgtEl>
                                        <p:attrNameLst>
                                          <p:attrName>style.visibility</p:attrName>
                                        </p:attrNameLst>
                                      </p:cBhvr>
                                      <p:to>
                                        <p:strVal val="visible"/>
                                      </p:to>
                                    </p:set>
                                    <p:animEffect transition="in" filter="fade">
                                      <p:cBhvr>
                                        <p:cTn id="167" dur="1000"/>
                                        <p:tgtEl>
                                          <p:spTgt spid="102">
                                            <p:txEl>
                                              <p:pRg st="3" end="3"/>
                                            </p:txEl>
                                          </p:spTgt>
                                        </p:tgtEl>
                                      </p:cBhvr>
                                    </p:animEffect>
                                    <p:anim calcmode="lin" valueType="num">
                                      <p:cBhvr>
                                        <p:cTn id="168" dur="1000" fill="hold"/>
                                        <p:tgtEl>
                                          <p:spTgt spid="102">
                                            <p:txEl>
                                              <p:pRg st="3" end="3"/>
                                            </p:txEl>
                                          </p:spTgt>
                                        </p:tgtEl>
                                        <p:attrNameLst>
                                          <p:attrName>ppt_x</p:attrName>
                                        </p:attrNameLst>
                                      </p:cBhvr>
                                      <p:tavLst>
                                        <p:tav tm="0">
                                          <p:val>
                                            <p:strVal val="#ppt_x"/>
                                          </p:val>
                                        </p:tav>
                                        <p:tav tm="100000">
                                          <p:val>
                                            <p:strVal val="#ppt_x"/>
                                          </p:val>
                                        </p:tav>
                                      </p:tavLst>
                                    </p:anim>
                                    <p:anim calcmode="lin" valueType="num">
                                      <p:cBhvr>
                                        <p:cTn id="169" dur="1000" fill="hold"/>
                                        <p:tgtEl>
                                          <p:spTgt spid="102">
                                            <p:txEl>
                                              <p:pRg st="3" end="3"/>
                                            </p:txEl>
                                          </p:spTgt>
                                        </p:tgtEl>
                                        <p:attrNameLst>
                                          <p:attrName>ppt_y</p:attrName>
                                        </p:attrNameLst>
                                      </p:cBhvr>
                                      <p:tavLst>
                                        <p:tav tm="0">
                                          <p:val>
                                            <p:strVal val="#ppt_y+.1"/>
                                          </p:val>
                                        </p:tav>
                                        <p:tav tm="100000">
                                          <p:val>
                                            <p:strVal val="#ppt_y"/>
                                          </p:val>
                                        </p:tav>
                                      </p:tavLst>
                                    </p:anim>
                                  </p:childTnLst>
                                </p:cTn>
                              </p:par>
                            </p:childTnLst>
                          </p:cTn>
                        </p:par>
                        <p:par>
                          <p:cTn id="170" fill="hold">
                            <p:stCondLst>
                              <p:cond delay="19250"/>
                            </p:stCondLst>
                            <p:childTnLst>
                              <p:par>
                                <p:cTn id="171" presetID="42" presetClass="entr" presetSubtype="0" fill="hold" grpId="0" nodeType="afterEffect">
                                  <p:stCondLst>
                                    <p:cond delay="0"/>
                                  </p:stCondLst>
                                  <p:childTnLst>
                                    <p:set>
                                      <p:cBhvr>
                                        <p:cTn id="172" dur="1" fill="hold">
                                          <p:stCondLst>
                                            <p:cond delay="0"/>
                                          </p:stCondLst>
                                        </p:cTn>
                                        <p:tgtEl>
                                          <p:spTgt spid="102">
                                            <p:txEl>
                                              <p:pRg st="4" end="4"/>
                                            </p:txEl>
                                          </p:spTgt>
                                        </p:tgtEl>
                                        <p:attrNameLst>
                                          <p:attrName>style.visibility</p:attrName>
                                        </p:attrNameLst>
                                      </p:cBhvr>
                                      <p:to>
                                        <p:strVal val="visible"/>
                                      </p:to>
                                    </p:set>
                                    <p:animEffect transition="in" filter="fade">
                                      <p:cBhvr>
                                        <p:cTn id="173" dur="1000"/>
                                        <p:tgtEl>
                                          <p:spTgt spid="102">
                                            <p:txEl>
                                              <p:pRg st="4" end="4"/>
                                            </p:txEl>
                                          </p:spTgt>
                                        </p:tgtEl>
                                      </p:cBhvr>
                                    </p:animEffect>
                                    <p:anim calcmode="lin" valueType="num">
                                      <p:cBhvr>
                                        <p:cTn id="174" dur="1000" fill="hold"/>
                                        <p:tgtEl>
                                          <p:spTgt spid="102">
                                            <p:txEl>
                                              <p:pRg st="4" end="4"/>
                                            </p:txEl>
                                          </p:spTgt>
                                        </p:tgtEl>
                                        <p:attrNameLst>
                                          <p:attrName>ppt_x</p:attrName>
                                        </p:attrNameLst>
                                      </p:cBhvr>
                                      <p:tavLst>
                                        <p:tav tm="0">
                                          <p:val>
                                            <p:strVal val="#ppt_x"/>
                                          </p:val>
                                        </p:tav>
                                        <p:tav tm="100000">
                                          <p:val>
                                            <p:strVal val="#ppt_x"/>
                                          </p:val>
                                        </p:tav>
                                      </p:tavLst>
                                    </p:anim>
                                    <p:anim calcmode="lin" valueType="num">
                                      <p:cBhvr>
                                        <p:cTn id="175" dur="1000" fill="hold"/>
                                        <p:tgtEl>
                                          <p:spTgt spid="102">
                                            <p:txEl>
                                              <p:pRg st="4" end="4"/>
                                            </p:txEl>
                                          </p:spTgt>
                                        </p:tgtEl>
                                        <p:attrNameLst>
                                          <p:attrName>ppt_y</p:attrName>
                                        </p:attrNameLst>
                                      </p:cBhvr>
                                      <p:tavLst>
                                        <p:tav tm="0">
                                          <p:val>
                                            <p:strVal val="#ppt_y+.1"/>
                                          </p:val>
                                        </p:tav>
                                        <p:tav tm="100000">
                                          <p:val>
                                            <p:strVal val="#ppt_y"/>
                                          </p:val>
                                        </p:tav>
                                      </p:tavLst>
                                    </p:anim>
                                  </p:childTnLst>
                                </p:cTn>
                              </p:par>
                            </p:childTnLst>
                          </p:cTn>
                        </p:par>
                        <p:par>
                          <p:cTn id="176" fill="hold">
                            <p:stCondLst>
                              <p:cond delay="20250"/>
                            </p:stCondLst>
                            <p:childTnLst>
                              <p:par>
                                <p:cTn id="177" presetID="2" presetClass="entr" presetSubtype="2" fill="hold" nodeType="afterEffect">
                                  <p:stCondLst>
                                    <p:cond delay="0"/>
                                  </p:stCondLst>
                                  <p:childTnLst>
                                    <p:set>
                                      <p:cBhvr>
                                        <p:cTn id="178" dur="1" fill="hold">
                                          <p:stCondLst>
                                            <p:cond delay="0"/>
                                          </p:stCondLst>
                                        </p:cTn>
                                        <p:tgtEl>
                                          <p:spTgt spid="113"/>
                                        </p:tgtEl>
                                        <p:attrNameLst>
                                          <p:attrName>style.visibility</p:attrName>
                                        </p:attrNameLst>
                                      </p:cBhvr>
                                      <p:to>
                                        <p:strVal val="visible"/>
                                      </p:to>
                                    </p:set>
                                    <p:anim calcmode="lin" valueType="num">
                                      <p:cBhvr additive="base">
                                        <p:cTn id="179" dur="500" fill="hold"/>
                                        <p:tgtEl>
                                          <p:spTgt spid="113"/>
                                        </p:tgtEl>
                                        <p:attrNameLst>
                                          <p:attrName>ppt_x</p:attrName>
                                        </p:attrNameLst>
                                      </p:cBhvr>
                                      <p:tavLst>
                                        <p:tav tm="0">
                                          <p:val>
                                            <p:strVal val="1+#ppt_w/2"/>
                                          </p:val>
                                        </p:tav>
                                        <p:tav tm="100000">
                                          <p:val>
                                            <p:strVal val="#ppt_x"/>
                                          </p:val>
                                        </p:tav>
                                      </p:tavLst>
                                    </p:anim>
                                    <p:anim calcmode="lin" valueType="num">
                                      <p:cBhvr additive="base">
                                        <p:cTn id="180" dur="500" fill="hold"/>
                                        <p:tgtEl>
                                          <p:spTgt spid="113"/>
                                        </p:tgtEl>
                                        <p:attrNameLst>
                                          <p:attrName>ppt_y</p:attrName>
                                        </p:attrNameLst>
                                      </p:cBhvr>
                                      <p:tavLst>
                                        <p:tav tm="0">
                                          <p:val>
                                            <p:strVal val="#ppt_y"/>
                                          </p:val>
                                        </p:tav>
                                        <p:tav tm="100000">
                                          <p:val>
                                            <p:strVal val="#ppt_y"/>
                                          </p:val>
                                        </p:tav>
                                      </p:tavLst>
                                    </p:anim>
                                  </p:childTnLst>
                                </p:cTn>
                              </p:par>
                              <p:par>
                                <p:cTn id="181" presetID="2" presetClass="entr" presetSubtype="2" fill="hold" grpId="0" nodeType="withEffect">
                                  <p:stCondLst>
                                    <p:cond delay="0"/>
                                  </p:stCondLst>
                                  <p:childTnLst>
                                    <p:set>
                                      <p:cBhvr>
                                        <p:cTn id="182" dur="1" fill="hold">
                                          <p:stCondLst>
                                            <p:cond delay="0"/>
                                          </p:stCondLst>
                                        </p:cTn>
                                        <p:tgtEl>
                                          <p:spTgt spid="65"/>
                                        </p:tgtEl>
                                        <p:attrNameLst>
                                          <p:attrName>style.visibility</p:attrName>
                                        </p:attrNameLst>
                                      </p:cBhvr>
                                      <p:to>
                                        <p:strVal val="visible"/>
                                      </p:to>
                                    </p:set>
                                    <p:anim calcmode="lin" valueType="num">
                                      <p:cBhvr additive="base">
                                        <p:cTn id="183" dur="500" fill="hold"/>
                                        <p:tgtEl>
                                          <p:spTgt spid="65"/>
                                        </p:tgtEl>
                                        <p:attrNameLst>
                                          <p:attrName>ppt_x</p:attrName>
                                        </p:attrNameLst>
                                      </p:cBhvr>
                                      <p:tavLst>
                                        <p:tav tm="0">
                                          <p:val>
                                            <p:strVal val="1+#ppt_w/2"/>
                                          </p:val>
                                        </p:tav>
                                        <p:tav tm="100000">
                                          <p:val>
                                            <p:strVal val="#ppt_x"/>
                                          </p:val>
                                        </p:tav>
                                      </p:tavLst>
                                    </p:anim>
                                    <p:anim calcmode="lin" valueType="num">
                                      <p:cBhvr additive="base">
                                        <p:cTn id="184" dur="500" fill="hold"/>
                                        <p:tgtEl>
                                          <p:spTgt spid="65"/>
                                        </p:tgtEl>
                                        <p:attrNameLst>
                                          <p:attrName>ppt_y</p:attrName>
                                        </p:attrNameLst>
                                      </p:cBhvr>
                                      <p:tavLst>
                                        <p:tav tm="0">
                                          <p:val>
                                            <p:strVal val="#ppt_y"/>
                                          </p:val>
                                        </p:tav>
                                        <p:tav tm="100000">
                                          <p:val>
                                            <p:strVal val="#ppt_y"/>
                                          </p:val>
                                        </p:tav>
                                      </p:tavLst>
                                    </p:anim>
                                  </p:childTnLst>
                                </p:cTn>
                              </p:par>
                              <p:par>
                                <p:cTn id="185" presetID="2" presetClass="entr" presetSubtype="2" fill="hold" grpId="0" nodeType="withEffect">
                                  <p:stCondLst>
                                    <p:cond delay="0"/>
                                  </p:stCondLst>
                                  <p:childTnLst>
                                    <p:set>
                                      <p:cBhvr>
                                        <p:cTn id="186" dur="1" fill="hold">
                                          <p:stCondLst>
                                            <p:cond delay="0"/>
                                          </p:stCondLst>
                                        </p:cTn>
                                        <p:tgtEl>
                                          <p:spTgt spid="70"/>
                                        </p:tgtEl>
                                        <p:attrNameLst>
                                          <p:attrName>style.visibility</p:attrName>
                                        </p:attrNameLst>
                                      </p:cBhvr>
                                      <p:to>
                                        <p:strVal val="visible"/>
                                      </p:to>
                                    </p:set>
                                    <p:anim calcmode="lin" valueType="num">
                                      <p:cBhvr additive="base">
                                        <p:cTn id="187" dur="500" fill="hold"/>
                                        <p:tgtEl>
                                          <p:spTgt spid="70"/>
                                        </p:tgtEl>
                                        <p:attrNameLst>
                                          <p:attrName>ppt_x</p:attrName>
                                        </p:attrNameLst>
                                      </p:cBhvr>
                                      <p:tavLst>
                                        <p:tav tm="0">
                                          <p:val>
                                            <p:strVal val="1+#ppt_w/2"/>
                                          </p:val>
                                        </p:tav>
                                        <p:tav tm="100000">
                                          <p:val>
                                            <p:strVal val="#ppt_x"/>
                                          </p:val>
                                        </p:tav>
                                      </p:tavLst>
                                    </p:anim>
                                    <p:anim calcmode="lin" valueType="num">
                                      <p:cBhvr additive="base">
                                        <p:cTn id="188" dur="500" fill="hold"/>
                                        <p:tgtEl>
                                          <p:spTgt spid="70"/>
                                        </p:tgtEl>
                                        <p:attrNameLst>
                                          <p:attrName>ppt_y</p:attrName>
                                        </p:attrNameLst>
                                      </p:cBhvr>
                                      <p:tavLst>
                                        <p:tav tm="0">
                                          <p:val>
                                            <p:strVal val="#ppt_y"/>
                                          </p:val>
                                        </p:tav>
                                        <p:tav tm="100000">
                                          <p:val>
                                            <p:strVal val="#ppt_y"/>
                                          </p:val>
                                        </p:tav>
                                      </p:tavLst>
                                    </p:anim>
                                  </p:childTnLst>
                                </p:cTn>
                              </p:par>
                              <p:par>
                                <p:cTn id="189" presetID="31" presetClass="entr" presetSubtype="0" fill="hold" grpId="0" nodeType="withEffect">
                                  <p:stCondLst>
                                    <p:cond delay="250"/>
                                  </p:stCondLst>
                                  <p:childTnLst>
                                    <p:set>
                                      <p:cBhvr>
                                        <p:cTn id="190" dur="1" fill="hold">
                                          <p:stCondLst>
                                            <p:cond delay="0"/>
                                          </p:stCondLst>
                                        </p:cTn>
                                        <p:tgtEl>
                                          <p:spTgt spid="61"/>
                                        </p:tgtEl>
                                        <p:attrNameLst>
                                          <p:attrName>style.visibility</p:attrName>
                                        </p:attrNameLst>
                                      </p:cBhvr>
                                      <p:to>
                                        <p:strVal val="visible"/>
                                      </p:to>
                                    </p:set>
                                    <p:anim calcmode="lin" valueType="num">
                                      <p:cBhvr>
                                        <p:cTn id="191" dur="1000" fill="hold"/>
                                        <p:tgtEl>
                                          <p:spTgt spid="61"/>
                                        </p:tgtEl>
                                        <p:attrNameLst>
                                          <p:attrName>ppt_w</p:attrName>
                                        </p:attrNameLst>
                                      </p:cBhvr>
                                      <p:tavLst>
                                        <p:tav tm="0">
                                          <p:val>
                                            <p:fltVal val="0"/>
                                          </p:val>
                                        </p:tav>
                                        <p:tav tm="100000">
                                          <p:val>
                                            <p:strVal val="#ppt_w"/>
                                          </p:val>
                                        </p:tav>
                                      </p:tavLst>
                                    </p:anim>
                                    <p:anim calcmode="lin" valueType="num">
                                      <p:cBhvr>
                                        <p:cTn id="192" dur="1000" fill="hold"/>
                                        <p:tgtEl>
                                          <p:spTgt spid="61"/>
                                        </p:tgtEl>
                                        <p:attrNameLst>
                                          <p:attrName>ppt_h</p:attrName>
                                        </p:attrNameLst>
                                      </p:cBhvr>
                                      <p:tavLst>
                                        <p:tav tm="0">
                                          <p:val>
                                            <p:fltVal val="0"/>
                                          </p:val>
                                        </p:tav>
                                        <p:tav tm="100000">
                                          <p:val>
                                            <p:strVal val="#ppt_h"/>
                                          </p:val>
                                        </p:tav>
                                      </p:tavLst>
                                    </p:anim>
                                    <p:anim calcmode="lin" valueType="num">
                                      <p:cBhvr>
                                        <p:cTn id="193" dur="1000" fill="hold"/>
                                        <p:tgtEl>
                                          <p:spTgt spid="61"/>
                                        </p:tgtEl>
                                        <p:attrNameLst>
                                          <p:attrName>style.rotation</p:attrName>
                                        </p:attrNameLst>
                                      </p:cBhvr>
                                      <p:tavLst>
                                        <p:tav tm="0">
                                          <p:val>
                                            <p:fltVal val="90"/>
                                          </p:val>
                                        </p:tav>
                                        <p:tav tm="100000">
                                          <p:val>
                                            <p:fltVal val="0"/>
                                          </p:val>
                                        </p:tav>
                                      </p:tavLst>
                                    </p:anim>
                                    <p:animEffect transition="in" filter="fade">
                                      <p:cBhvr>
                                        <p:cTn id="194" dur="1000"/>
                                        <p:tgtEl>
                                          <p:spTgt spid="61"/>
                                        </p:tgtEl>
                                      </p:cBhvr>
                                    </p:animEffect>
                                  </p:childTnLst>
                                </p:cTn>
                              </p:par>
                            </p:childTnLst>
                          </p:cTn>
                        </p:par>
                        <p:par>
                          <p:cTn id="195" fill="hold">
                            <p:stCondLst>
                              <p:cond delay="21500"/>
                            </p:stCondLst>
                            <p:childTnLst>
                              <p:par>
                                <p:cTn id="196" presetID="53" presetClass="entr" presetSubtype="16" fill="hold" nodeType="afterEffect">
                                  <p:stCondLst>
                                    <p:cond delay="0"/>
                                  </p:stCondLst>
                                  <p:childTnLst>
                                    <p:set>
                                      <p:cBhvr>
                                        <p:cTn id="197" dur="1" fill="hold">
                                          <p:stCondLst>
                                            <p:cond delay="0"/>
                                          </p:stCondLst>
                                        </p:cTn>
                                        <p:tgtEl>
                                          <p:spTgt spid="88"/>
                                        </p:tgtEl>
                                        <p:attrNameLst>
                                          <p:attrName>style.visibility</p:attrName>
                                        </p:attrNameLst>
                                      </p:cBhvr>
                                      <p:to>
                                        <p:strVal val="visible"/>
                                      </p:to>
                                    </p:set>
                                    <p:anim calcmode="lin" valueType="num">
                                      <p:cBhvr>
                                        <p:cTn id="198" dur="500" fill="hold"/>
                                        <p:tgtEl>
                                          <p:spTgt spid="88"/>
                                        </p:tgtEl>
                                        <p:attrNameLst>
                                          <p:attrName>ppt_w</p:attrName>
                                        </p:attrNameLst>
                                      </p:cBhvr>
                                      <p:tavLst>
                                        <p:tav tm="0">
                                          <p:val>
                                            <p:fltVal val="0"/>
                                          </p:val>
                                        </p:tav>
                                        <p:tav tm="100000">
                                          <p:val>
                                            <p:strVal val="#ppt_w"/>
                                          </p:val>
                                        </p:tav>
                                      </p:tavLst>
                                    </p:anim>
                                    <p:anim calcmode="lin" valueType="num">
                                      <p:cBhvr>
                                        <p:cTn id="199" dur="500" fill="hold"/>
                                        <p:tgtEl>
                                          <p:spTgt spid="88"/>
                                        </p:tgtEl>
                                        <p:attrNameLst>
                                          <p:attrName>ppt_h</p:attrName>
                                        </p:attrNameLst>
                                      </p:cBhvr>
                                      <p:tavLst>
                                        <p:tav tm="0">
                                          <p:val>
                                            <p:fltVal val="0"/>
                                          </p:val>
                                        </p:tav>
                                        <p:tav tm="100000">
                                          <p:val>
                                            <p:strVal val="#ppt_h"/>
                                          </p:val>
                                        </p:tav>
                                      </p:tavLst>
                                    </p:anim>
                                    <p:animEffect transition="in" filter="fade">
                                      <p:cBhvr>
                                        <p:cTn id="200" dur="500"/>
                                        <p:tgtEl>
                                          <p:spTgt spid="88"/>
                                        </p:tgtEl>
                                      </p:cBhvr>
                                    </p:animEffect>
                                  </p:childTnLst>
                                </p:cTn>
                              </p:par>
                              <p:par>
                                <p:cTn id="201" presetID="42" presetClass="entr" presetSubtype="0" fill="hold" grpId="0" nodeType="withEffect">
                                  <p:stCondLst>
                                    <p:cond delay="0"/>
                                  </p:stCondLst>
                                  <p:childTnLst>
                                    <p:set>
                                      <p:cBhvr>
                                        <p:cTn id="202" dur="1" fill="hold">
                                          <p:stCondLst>
                                            <p:cond delay="0"/>
                                          </p:stCondLst>
                                        </p:cTn>
                                        <p:tgtEl>
                                          <p:spTgt spid="69"/>
                                        </p:tgtEl>
                                        <p:attrNameLst>
                                          <p:attrName>style.visibility</p:attrName>
                                        </p:attrNameLst>
                                      </p:cBhvr>
                                      <p:to>
                                        <p:strVal val="visible"/>
                                      </p:to>
                                    </p:set>
                                    <p:animEffect transition="in" filter="fade">
                                      <p:cBhvr>
                                        <p:cTn id="203" dur="1000"/>
                                        <p:tgtEl>
                                          <p:spTgt spid="69"/>
                                        </p:tgtEl>
                                      </p:cBhvr>
                                    </p:animEffect>
                                    <p:anim calcmode="lin" valueType="num">
                                      <p:cBhvr>
                                        <p:cTn id="204" dur="1000" fill="hold"/>
                                        <p:tgtEl>
                                          <p:spTgt spid="69"/>
                                        </p:tgtEl>
                                        <p:attrNameLst>
                                          <p:attrName>ppt_x</p:attrName>
                                        </p:attrNameLst>
                                      </p:cBhvr>
                                      <p:tavLst>
                                        <p:tav tm="0">
                                          <p:val>
                                            <p:strVal val="#ppt_x"/>
                                          </p:val>
                                        </p:tav>
                                        <p:tav tm="100000">
                                          <p:val>
                                            <p:strVal val="#ppt_x"/>
                                          </p:val>
                                        </p:tav>
                                      </p:tavLst>
                                    </p:anim>
                                    <p:anim calcmode="lin" valueType="num">
                                      <p:cBhvr>
                                        <p:cTn id="205" dur="1000" fill="hold"/>
                                        <p:tgtEl>
                                          <p:spTgt spid="69"/>
                                        </p:tgtEl>
                                        <p:attrNameLst>
                                          <p:attrName>ppt_y</p:attrName>
                                        </p:attrNameLst>
                                      </p:cBhvr>
                                      <p:tavLst>
                                        <p:tav tm="0">
                                          <p:val>
                                            <p:strVal val="#ppt_y+.1"/>
                                          </p:val>
                                        </p:tav>
                                        <p:tav tm="100000">
                                          <p:val>
                                            <p:strVal val="#ppt_y"/>
                                          </p:val>
                                        </p:tav>
                                      </p:tavLst>
                                    </p:anim>
                                  </p:childTnLst>
                                </p:cTn>
                              </p:par>
                            </p:childTnLst>
                          </p:cTn>
                        </p:par>
                        <p:par>
                          <p:cTn id="206" fill="hold">
                            <p:stCondLst>
                              <p:cond delay="22500"/>
                            </p:stCondLst>
                            <p:childTnLst>
                              <p:par>
                                <p:cTn id="207" presetID="42" presetClass="entr" presetSubtype="0" fill="hold" grpId="0" nodeType="afterEffect">
                                  <p:stCondLst>
                                    <p:cond delay="0"/>
                                  </p:stCondLst>
                                  <p:childTnLst>
                                    <p:set>
                                      <p:cBhvr>
                                        <p:cTn id="208" dur="1" fill="hold">
                                          <p:stCondLst>
                                            <p:cond delay="0"/>
                                          </p:stCondLst>
                                        </p:cTn>
                                        <p:tgtEl>
                                          <p:spTgt spid="103">
                                            <p:txEl>
                                              <p:pRg st="0" end="0"/>
                                            </p:txEl>
                                          </p:spTgt>
                                        </p:tgtEl>
                                        <p:attrNameLst>
                                          <p:attrName>style.visibility</p:attrName>
                                        </p:attrNameLst>
                                      </p:cBhvr>
                                      <p:to>
                                        <p:strVal val="visible"/>
                                      </p:to>
                                    </p:set>
                                    <p:animEffect transition="in" filter="fade">
                                      <p:cBhvr>
                                        <p:cTn id="209" dur="1000"/>
                                        <p:tgtEl>
                                          <p:spTgt spid="103">
                                            <p:txEl>
                                              <p:pRg st="0" end="0"/>
                                            </p:txEl>
                                          </p:spTgt>
                                        </p:tgtEl>
                                      </p:cBhvr>
                                    </p:animEffect>
                                    <p:anim calcmode="lin" valueType="num">
                                      <p:cBhvr>
                                        <p:cTn id="210" dur="1000" fill="hold"/>
                                        <p:tgtEl>
                                          <p:spTgt spid="103">
                                            <p:txEl>
                                              <p:pRg st="0" end="0"/>
                                            </p:txEl>
                                          </p:spTgt>
                                        </p:tgtEl>
                                        <p:attrNameLst>
                                          <p:attrName>ppt_x</p:attrName>
                                        </p:attrNameLst>
                                      </p:cBhvr>
                                      <p:tavLst>
                                        <p:tav tm="0">
                                          <p:val>
                                            <p:strVal val="#ppt_x"/>
                                          </p:val>
                                        </p:tav>
                                        <p:tav tm="100000">
                                          <p:val>
                                            <p:strVal val="#ppt_x"/>
                                          </p:val>
                                        </p:tav>
                                      </p:tavLst>
                                    </p:anim>
                                    <p:anim calcmode="lin" valueType="num">
                                      <p:cBhvr>
                                        <p:cTn id="211" dur="1000" fill="hold"/>
                                        <p:tgtEl>
                                          <p:spTgt spid="103">
                                            <p:txEl>
                                              <p:pRg st="0" end="0"/>
                                            </p:txEl>
                                          </p:spTgt>
                                        </p:tgtEl>
                                        <p:attrNameLst>
                                          <p:attrName>ppt_y</p:attrName>
                                        </p:attrNameLst>
                                      </p:cBhvr>
                                      <p:tavLst>
                                        <p:tav tm="0">
                                          <p:val>
                                            <p:strVal val="#ppt_y+.1"/>
                                          </p:val>
                                        </p:tav>
                                        <p:tav tm="100000">
                                          <p:val>
                                            <p:strVal val="#ppt_y"/>
                                          </p:val>
                                        </p:tav>
                                      </p:tavLst>
                                    </p:anim>
                                  </p:childTnLst>
                                </p:cTn>
                              </p:par>
                            </p:childTnLst>
                          </p:cTn>
                        </p:par>
                        <p:par>
                          <p:cTn id="212" fill="hold">
                            <p:stCondLst>
                              <p:cond delay="23500"/>
                            </p:stCondLst>
                            <p:childTnLst>
                              <p:par>
                                <p:cTn id="213" presetID="42" presetClass="entr" presetSubtype="0" fill="hold" grpId="0" nodeType="afterEffect">
                                  <p:stCondLst>
                                    <p:cond delay="0"/>
                                  </p:stCondLst>
                                  <p:childTnLst>
                                    <p:set>
                                      <p:cBhvr>
                                        <p:cTn id="214" dur="1" fill="hold">
                                          <p:stCondLst>
                                            <p:cond delay="0"/>
                                          </p:stCondLst>
                                        </p:cTn>
                                        <p:tgtEl>
                                          <p:spTgt spid="103">
                                            <p:txEl>
                                              <p:pRg st="2" end="2"/>
                                            </p:txEl>
                                          </p:spTgt>
                                        </p:tgtEl>
                                        <p:attrNameLst>
                                          <p:attrName>style.visibility</p:attrName>
                                        </p:attrNameLst>
                                      </p:cBhvr>
                                      <p:to>
                                        <p:strVal val="visible"/>
                                      </p:to>
                                    </p:set>
                                    <p:animEffect transition="in" filter="fade">
                                      <p:cBhvr>
                                        <p:cTn id="215" dur="1000"/>
                                        <p:tgtEl>
                                          <p:spTgt spid="103">
                                            <p:txEl>
                                              <p:pRg st="2" end="2"/>
                                            </p:txEl>
                                          </p:spTgt>
                                        </p:tgtEl>
                                      </p:cBhvr>
                                    </p:animEffect>
                                    <p:anim calcmode="lin" valueType="num">
                                      <p:cBhvr>
                                        <p:cTn id="216" dur="1000" fill="hold"/>
                                        <p:tgtEl>
                                          <p:spTgt spid="103">
                                            <p:txEl>
                                              <p:pRg st="2" end="2"/>
                                            </p:txEl>
                                          </p:spTgt>
                                        </p:tgtEl>
                                        <p:attrNameLst>
                                          <p:attrName>ppt_x</p:attrName>
                                        </p:attrNameLst>
                                      </p:cBhvr>
                                      <p:tavLst>
                                        <p:tav tm="0">
                                          <p:val>
                                            <p:strVal val="#ppt_x"/>
                                          </p:val>
                                        </p:tav>
                                        <p:tav tm="100000">
                                          <p:val>
                                            <p:strVal val="#ppt_x"/>
                                          </p:val>
                                        </p:tav>
                                      </p:tavLst>
                                    </p:anim>
                                    <p:anim calcmode="lin" valueType="num">
                                      <p:cBhvr>
                                        <p:cTn id="217" dur="1000" fill="hold"/>
                                        <p:tgtEl>
                                          <p:spTgt spid="103">
                                            <p:txEl>
                                              <p:pRg st="2" end="2"/>
                                            </p:txEl>
                                          </p:spTgt>
                                        </p:tgtEl>
                                        <p:attrNameLst>
                                          <p:attrName>ppt_y</p:attrName>
                                        </p:attrNameLst>
                                      </p:cBhvr>
                                      <p:tavLst>
                                        <p:tav tm="0">
                                          <p:val>
                                            <p:strVal val="#ppt_y+.1"/>
                                          </p:val>
                                        </p:tav>
                                        <p:tav tm="100000">
                                          <p:val>
                                            <p:strVal val="#ppt_y"/>
                                          </p:val>
                                        </p:tav>
                                      </p:tavLst>
                                    </p:anim>
                                  </p:childTnLst>
                                </p:cTn>
                              </p:par>
                            </p:childTnLst>
                          </p:cTn>
                        </p:par>
                        <p:par>
                          <p:cTn id="218" fill="hold">
                            <p:stCondLst>
                              <p:cond delay="24500"/>
                            </p:stCondLst>
                            <p:childTnLst>
                              <p:par>
                                <p:cTn id="219" presetID="42" presetClass="entr" presetSubtype="0" fill="hold" grpId="0" nodeType="afterEffect">
                                  <p:stCondLst>
                                    <p:cond delay="0"/>
                                  </p:stCondLst>
                                  <p:childTnLst>
                                    <p:set>
                                      <p:cBhvr>
                                        <p:cTn id="220" dur="1" fill="hold">
                                          <p:stCondLst>
                                            <p:cond delay="0"/>
                                          </p:stCondLst>
                                        </p:cTn>
                                        <p:tgtEl>
                                          <p:spTgt spid="103">
                                            <p:txEl>
                                              <p:pRg st="3" end="3"/>
                                            </p:txEl>
                                          </p:spTgt>
                                        </p:tgtEl>
                                        <p:attrNameLst>
                                          <p:attrName>style.visibility</p:attrName>
                                        </p:attrNameLst>
                                      </p:cBhvr>
                                      <p:to>
                                        <p:strVal val="visible"/>
                                      </p:to>
                                    </p:set>
                                    <p:animEffect transition="in" filter="fade">
                                      <p:cBhvr>
                                        <p:cTn id="221" dur="1000"/>
                                        <p:tgtEl>
                                          <p:spTgt spid="103">
                                            <p:txEl>
                                              <p:pRg st="3" end="3"/>
                                            </p:txEl>
                                          </p:spTgt>
                                        </p:tgtEl>
                                      </p:cBhvr>
                                    </p:animEffect>
                                    <p:anim calcmode="lin" valueType="num">
                                      <p:cBhvr>
                                        <p:cTn id="222" dur="1000" fill="hold"/>
                                        <p:tgtEl>
                                          <p:spTgt spid="103">
                                            <p:txEl>
                                              <p:pRg st="3" end="3"/>
                                            </p:txEl>
                                          </p:spTgt>
                                        </p:tgtEl>
                                        <p:attrNameLst>
                                          <p:attrName>ppt_x</p:attrName>
                                        </p:attrNameLst>
                                      </p:cBhvr>
                                      <p:tavLst>
                                        <p:tav tm="0">
                                          <p:val>
                                            <p:strVal val="#ppt_x"/>
                                          </p:val>
                                        </p:tav>
                                        <p:tav tm="100000">
                                          <p:val>
                                            <p:strVal val="#ppt_x"/>
                                          </p:val>
                                        </p:tav>
                                      </p:tavLst>
                                    </p:anim>
                                    <p:anim calcmode="lin" valueType="num">
                                      <p:cBhvr>
                                        <p:cTn id="223" dur="1000" fill="hold"/>
                                        <p:tgtEl>
                                          <p:spTgt spid="103">
                                            <p:txEl>
                                              <p:pRg st="3" end="3"/>
                                            </p:txEl>
                                          </p:spTgt>
                                        </p:tgtEl>
                                        <p:attrNameLst>
                                          <p:attrName>ppt_y</p:attrName>
                                        </p:attrNameLst>
                                      </p:cBhvr>
                                      <p:tavLst>
                                        <p:tav tm="0">
                                          <p:val>
                                            <p:strVal val="#ppt_y+.1"/>
                                          </p:val>
                                        </p:tav>
                                        <p:tav tm="100000">
                                          <p:val>
                                            <p:strVal val="#ppt_y"/>
                                          </p:val>
                                        </p:tav>
                                      </p:tavLst>
                                    </p:anim>
                                  </p:childTnLst>
                                </p:cTn>
                              </p:par>
                            </p:childTnLst>
                          </p:cTn>
                        </p:par>
                        <p:par>
                          <p:cTn id="224" fill="hold">
                            <p:stCondLst>
                              <p:cond delay="25500"/>
                            </p:stCondLst>
                            <p:childTnLst>
                              <p:par>
                                <p:cTn id="225" presetID="42" presetClass="entr" presetSubtype="0" fill="hold" grpId="0" nodeType="afterEffect">
                                  <p:stCondLst>
                                    <p:cond delay="0"/>
                                  </p:stCondLst>
                                  <p:childTnLst>
                                    <p:set>
                                      <p:cBhvr>
                                        <p:cTn id="226" dur="1" fill="hold">
                                          <p:stCondLst>
                                            <p:cond delay="0"/>
                                          </p:stCondLst>
                                        </p:cTn>
                                        <p:tgtEl>
                                          <p:spTgt spid="103">
                                            <p:txEl>
                                              <p:pRg st="4" end="4"/>
                                            </p:txEl>
                                          </p:spTgt>
                                        </p:tgtEl>
                                        <p:attrNameLst>
                                          <p:attrName>style.visibility</p:attrName>
                                        </p:attrNameLst>
                                      </p:cBhvr>
                                      <p:to>
                                        <p:strVal val="visible"/>
                                      </p:to>
                                    </p:set>
                                    <p:animEffect transition="in" filter="fade">
                                      <p:cBhvr>
                                        <p:cTn id="227" dur="1000"/>
                                        <p:tgtEl>
                                          <p:spTgt spid="103">
                                            <p:txEl>
                                              <p:pRg st="4" end="4"/>
                                            </p:txEl>
                                          </p:spTgt>
                                        </p:tgtEl>
                                      </p:cBhvr>
                                    </p:animEffect>
                                    <p:anim calcmode="lin" valueType="num">
                                      <p:cBhvr>
                                        <p:cTn id="228" dur="1000" fill="hold"/>
                                        <p:tgtEl>
                                          <p:spTgt spid="103">
                                            <p:txEl>
                                              <p:pRg st="4" end="4"/>
                                            </p:txEl>
                                          </p:spTgt>
                                        </p:tgtEl>
                                        <p:attrNameLst>
                                          <p:attrName>ppt_x</p:attrName>
                                        </p:attrNameLst>
                                      </p:cBhvr>
                                      <p:tavLst>
                                        <p:tav tm="0">
                                          <p:val>
                                            <p:strVal val="#ppt_x"/>
                                          </p:val>
                                        </p:tav>
                                        <p:tav tm="100000">
                                          <p:val>
                                            <p:strVal val="#ppt_x"/>
                                          </p:val>
                                        </p:tav>
                                      </p:tavLst>
                                    </p:anim>
                                    <p:anim calcmode="lin" valueType="num">
                                      <p:cBhvr>
                                        <p:cTn id="229" dur="1000" fill="hold"/>
                                        <p:tgtEl>
                                          <p:spTgt spid="103">
                                            <p:txEl>
                                              <p:pRg st="4" end="4"/>
                                            </p:txEl>
                                          </p:spTgt>
                                        </p:tgtEl>
                                        <p:attrNameLst>
                                          <p:attrName>ppt_y</p:attrName>
                                        </p:attrNameLst>
                                      </p:cBhvr>
                                      <p:tavLst>
                                        <p:tav tm="0">
                                          <p:val>
                                            <p:strVal val="#ppt_y+.1"/>
                                          </p:val>
                                        </p:tav>
                                        <p:tav tm="100000">
                                          <p:val>
                                            <p:strVal val="#ppt_y"/>
                                          </p:val>
                                        </p:tav>
                                      </p:tavLst>
                                    </p:anim>
                                  </p:childTnLst>
                                </p:cTn>
                              </p:par>
                            </p:childTnLst>
                          </p:cTn>
                        </p:par>
                        <p:par>
                          <p:cTn id="230" fill="hold">
                            <p:stCondLst>
                              <p:cond delay="26500"/>
                            </p:stCondLst>
                            <p:childTnLst>
                              <p:par>
                                <p:cTn id="231" presetID="2" presetClass="entr" presetSubtype="2" fill="hold" nodeType="afterEffect">
                                  <p:stCondLst>
                                    <p:cond delay="0"/>
                                  </p:stCondLst>
                                  <p:childTnLst>
                                    <p:set>
                                      <p:cBhvr>
                                        <p:cTn id="232" dur="1" fill="hold">
                                          <p:stCondLst>
                                            <p:cond delay="0"/>
                                          </p:stCondLst>
                                        </p:cTn>
                                        <p:tgtEl>
                                          <p:spTgt spid="114"/>
                                        </p:tgtEl>
                                        <p:attrNameLst>
                                          <p:attrName>style.visibility</p:attrName>
                                        </p:attrNameLst>
                                      </p:cBhvr>
                                      <p:to>
                                        <p:strVal val="visible"/>
                                      </p:to>
                                    </p:set>
                                    <p:anim calcmode="lin" valueType="num">
                                      <p:cBhvr additive="base">
                                        <p:cTn id="233" dur="500" fill="hold"/>
                                        <p:tgtEl>
                                          <p:spTgt spid="114"/>
                                        </p:tgtEl>
                                        <p:attrNameLst>
                                          <p:attrName>ppt_x</p:attrName>
                                        </p:attrNameLst>
                                      </p:cBhvr>
                                      <p:tavLst>
                                        <p:tav tm="0">
                                          <p:val>
                                            <p:strVal val="1+#ppt_w/2"/>
                                          </p:val>
                                        </p:tav>
                                        <p:tav tm="100000">
                                          <p:val>
                                            <p:strVal val="#ppt_x"/>
                                          </p:val>
                                        </p:tav>
                                      </p:tavLst>
                                    </p:anim>
                                    <p:anim calcmode="lin" valueType="num">
                                      <p:cBhvr additive="base">
                                        <p:cTn id="234" dur="500" fill="hold"/>
                                        <p:tgtEl>
                                          <p:spTgt spid="114"/>
                                        </p:tgtEl>
                                        <p:attrNameLst>
                                          <p:attrName>ppt_y</p:attrName>
                                        </p:attrNameLst>
                                      </p:cBhvr>
                                      <p:tavLst>
                                        <p:tav tm="0">
                                          <p:val>
                                            <p:strVal val="#ppt_y"/>
                                          </p:val>
                                        </p:tav>
                                        <p:tav tm="100000">
                                          <p:val>
                                            <p:strVal val="#ppt_y"/>
                                          </p:val>
                                        </p:tav>
                                      </p:tavLst>
                                    </p:anim>
                                  </p:childTnLst>
                                </p:cTn>
                              </p:par>
                              <p:par>
                                <p:cTn id="235" presetID="2" presetClass="entr" presetSubtype="2" fill="hold" grpId="0" nodeType="withEffect">
                                  <p:stCondLst>
                                    <p:cond delay="0"/>
                                  </p:stCondLst>
                                  <p:childTnLst>
                                    <p:set>
                                      <p:cBhvr>
                                        <p:cTn id="236" dur="1" fill="hold">
                                          <p:stCondLst>
                                            <p:cond delay="0"/>
                                          </p:stCondLst>
                                        </p:cTn>
                                        <p:tgtEl>
                                          <p:spTgt spid="75"/>
                                        </p:tgtEl>
                                        <p:attrNameLst>
                                          <p:attrName>style.visibility</p:attrName>
                                        </p:attrNameLst>
                                      </p:cBhvr>
                                      <p:to>
                                        <p:strVal val="visible"/>
                                      </p:to>
                                    </p:set>
                                    <p:anim calcmode="lin" valueType="num">
                                      <p:cBhvr additive="base">
                                        <p:cTn id="237" dur="500" fill="hold"/>
                                        <p:tgtEl>
                                          <p:spTgt spid="75"/>
                                        </p:tgtEl>
                                        <p:attrNameLst>
                                          <p:attrName>ppt_x</p:attrName>
                                        </p:attrNameLst>
                                      </p:cBhvr>
                                      <p:tavLst>
                                        <p:tav tm="0">
                                          <p:val>
                                            <p:strVal val="1+#ppt_w/2"/>
                                          </p:val>
                                        </p:tav>
                                        <p:tav tm="100000">
                                          <p:val>
                                            <p:strVal val="#ppt_x"/>
                                          </p:val>
                                        </p:tav>
                                      </p:tavLst>
                                    </p:anim>
                                    <p:anim calcmode="lin" valueType="num">
                                      <p:cBhvr additive="base">
                                        <p:cTn id="238" dur="500" fill="hold"/>
                                        <p:tgtEl>
                                          <p:spTgt spid="75"/>
                                        </p:tgtEl>
                                        <p:attrNameLst>
                                          <p:attrName>ppt_y</p:attrName>
                                        </p:attrNameLst>
                                      </p:cBhvr>
                                      <p:tavLst>
                                        <p:tav tm="0">
                                          <p:val>
                                            <p:strVal val="#ppt_y"/>
                                          </p:val>
                                        </p:tav>
                                        <p:tav tm="100000">
                                          <p:val>
                                            <p:strVal val="#ppt_y"/>
                                          </p:val>
                                        </p:tav>
                                      </p:tavLst>
                                    </p:anim>
                                  </p:childTnLst>
                                </p:cTn>
                              </p:par>
                              <p:par>
                                <p:cTn id="239" presetID="2" presetClass="entr" presetSubtype="2" fill="hold" grpId="0" nodeType="withEffect">
                                  <p:stCondLst>
                                    <p:cond delay="0"/>
                                  </p:stCondLst>
                                  <p:childTnLst>
                                    <p:set>
                                      <p:cBhvr>
                                        <p:cTn id="240" dur="1" fill="hold">
                                          <p:stCondLst>
                                            <p:cond delay="0"/>
                                          </p:stCondLst>
                                        </p:cTn>
                                        <p:tgtEl>
                                          <p:spTgt spid="80"/>
                                        </p:tgtEl>
                                        <p:attrNameLst>
                                          <p:attrName>style.visibility</p:attrName>
                                        </p:attrNameLst>
                                      </p:cBhvr>
                                      <p:to>
                                        <p:strVal val="visible"/>
                                      </p:to>
                                    </p:set>
                                    <p:anim calcmode="lin" valueType="num">
                                      <p:cBhvr additive="base">
                                        <p:cTn id="241" dur="500" fill="hold"/>
                                        <p:tgtEl>
                                          <p:spTgt spid="80"/>
                                        </p:tgtEl>
                                        <p:attrNameLst>
                                          <p:attrName>ppt_x</p:attrName>
                                        </p:attrNameLst>
                                      </p:cBhvr>
                                      <p:tavLst>
                                        <p:tav tm="0">
                                          <p:val>
                                            <p:strVal val="1+#ppt_w/2"/>
                                          </p:val>
                                        </p:tav>
                                        <p:tav tm="100000">
                                          <p:val>
                                            <p:strVal val="#ppt_x"/>
                                          </p:val>
                                        </p:tav>
                                      </p:tavLst>
                                    </p:anim>
                                    <p:anim calcmode="lin" valueType="num">
                                      <p:cBhvr additive="base">
                                        <p:cTn id="242" dur="500" fill="hold"/>
                                        <p:tgtEl>
                                          <p:spTgt spid="80"/>
                                        </p:tgtEl>
                                        <p:attrNameLst>
                                          <p:attrName>ppt_y</p:attrName>
                                        </p:attrNameLst>
                                      </p:cBhvr>
                                      <p:tavLst>
                                        <p:tav tm="0">
                                          <p:val>
                                            <p:strVal val="#ppt_y"/>
                                          </p:val>
                                        </p:tav>
                                        <p:tav tm="100000">
                                          <p:val>
                                            <p:strVal val="#ppt_y"/>
                                          </p:val>
                                        </p:tav>
                                      </p:tavLst>
                                    </p:anim>
                                  </p:childTnLst>
                                </p:cTn>
                              </p:par>
                              <p:par>
                                <p:cTn id="243" presetID="31" presetClass="entr" presetSubtype="0" fill="hold" grpId="0" nodeType="withEffect">
                                  <p:stCondLst>
                                    <p:cond delay="250"/>
                                  </p:stCondLst>
                                  <p:childTnLst>
                                    <p:set>
                                      <p:cBhvr>
                                        <p:cTn id="244" dur="1" fill="hold">
                                          <p:stCondLst>
                                            <p:cond delay="0"/>
                                          </p:stCondLst>
                                        </p:cTn>
                                        <p:tgtEl>
                                          <p:spTgt spid="71"/>
                                        </p:tgtEl>
                                        <p:attrNameLst>
                                          <p:attrName>style.visibility</p:attrName>
                                        </p:attrNameLst>
                                      </p:cBhvr>
                                      <p:to>
                                        <p:strVal val="visible"/>
                                      </p:to>
                                    </p:set>
                                    <p:anim calcmode="lin" valueType="num">
                                      <p:cBhvr>
                                        <p:cTn id="245" dur="1000" fill="hold"/>
                                        <p:tgtEl>
                                          <p:spTgt spid="71"/>
                                        </p:tgtEl>
                                        <p:attrNameLst>
                                          <p:attrName>ppt_w</p:attrName>
                                        </p:attrNameLst>
                                      </p:cBhvr>
                                      <p:tavLst>
                                        <p:tav tm="0">
                                          <p:val>
                                            <p:fltVal val="0"/>
                                          </p:val>
                                        </p:tav>
                                        <p:tav tm="100000">
                                          <p:val>
                                            <p:strVal val="#ppt_w"/>
                                          </p:val>
                                        </p:tav>
                                      </p:tavLst>
                                    </p:anim>
                                    <p:anim calcmode="lin" valueType="num">
                                      <p:cBhvr>
                                        <p:cTn id="246" dur="1000" fill="hold"/>
                                        <p:tgtEl>
                                          <p:spTgt spid="71"/>
                                        </p:tgtEl>
                                        <p:attrNameLst>
                                          <p:attrName>ppt_h</p:attrName>
                                        </p:attrNameLst>
                                      </p:cBhvr>
                                      <p:tavLst>
                                        <p:tav tm="0">
                                          <p:val>
                                            <p:fltVal val="0"/>
                                          </p:val>
                                        </p:tav>
                                        <p:tav tm="100000">
                                          <p:val>
                                            <p:strVal val="#ppt_h"/>
                                          </p:val>
                                        </p:tav>
                                      </p:tavLst>
                                    </p:anim>
                                    <p:anim calcmode="lin" valueType="num">
                                      <p:cBhvr>
                                        <p:cTn id="247" dur="1000" fill="hold"/>
                                        <p:tgtEl>
                                          <p:spTgt spid="71"/>
                                        </p:tgtEl>
                                        <p:attrNameLst>
                                          <p:attrName>style.rotation</p:attrName>
                                        </p:attrNameLst>
                                      </p:cBhvr>
                                      <p:tavLst>
                                        <p:tav tm="0">
                                          <p:val>
                                            <p:fltVal val="90"/>
                                          </p:val>
                                        </p:tav>
                                        <p:tav tm="100000">
                                          <p:val>
                                            <p:fltVal val="0"/>
                                          </p:val>
                                        </p:tav>
                                      </p:tavLst>
                                    </p:anim>
                                    <p:animEffect transition="in" filter="fade">
                                      <p:cBhvr>
                                        <p:cTn id="248" dur="1000"/>
                                        <p:tgtEl>
                                          <p:spTgt spid="71"/>
                                        </p:tgtEl>
                                      </p:cBhvr>
                                    </p:animEffect>
                                  </p:childTnLst>
                                </p:cTn>
                              </p:par>
                            </p:childTnLst>
                          </p:cTn>
                        </p:par>
                        <p:par>
                          <p:cTn id="249" fill="hold">
                            <p:stCondLst>
                              <p:cond delay="27750"/>
                            </p:stCondLst>
                            <p:childTnLst>
                              <p:par>
                                <p:cTn id="250" presetID="53" presetClass="entr" presetSubtype="16" fill="hold" nodeType="afterEffect">
                                  <p:stCondLst>
                                    <p:cond delay="0"/>
                                  </p:stCondLst>
                                  <p:childTnLst>
                                    <p:set>
                                      <p:cBhvr>
                                        <p:cTn id="251" dur="1" fill="hold">
                                          <p:stCondLst>
                                            <p:cond delay="0"/>
                                          </p:stCondLst>
                                        </p:cTn>
                                        <p:tgtEl>
                                          <p:spTgt spid="97"/>
                                        </p:tgtEl>
                                        <p:attrNameLst>
                                          <p:attrName>style.visibility</p:attrName>
                                        </p:attrNameLst>
                                      </p:cBhvr>
                                      <p:to>
                                        <p:strVal val="visible"/>
                                      </p:to>
                                    </p:set>
                                    <p:anim calcmode="lin" valueType="num">
                                      <p:cBhvr>
                                        <p:cTn id="252" dur="500" fill="hold"/>
                                        <p:tgtEl>
                                          <p:spTgt spid="97"/>
                                        </p:tgtEl>
                                        <p:attrNameLst>
                                          <p:attrName>ppt_w</p:attrName>
                                        </p:attrNameLst>
                                      </p:cBhvr>
                                      <p:tavLst>
                                        <p:tav tm="0">
                                          <p:val>
                                            <p:fltVal val="0"/>
                                          </p:val>
                                        </p:tav>
                                        <p:tav tm="100000">
                                          <p:val>
                                            <p:strVal val="#ppt_w"/>
                                          </p:val>
                                        </p:tav>
                                      </p:tavLst>
                                    </p:anim>
                                    <p:anim calcmode="lin" valueType="num">
                                      <p:cBhvr>
                                        <p:cTn id="253" dur="500" fill="hold"/>
                                        <p:tgtEl>
                                          <p:spTgt spid="97"/>
                                        </p:tgtEl>
                                        <p:attrNameLst>
                                          <p:attrName>ppt_h</p:attrName>
                                        </p:attrNameLst>
                                      </p:cBhvr>
                                      <p:tavLst>
                                        <p:tav tm="0">
                                          <p:val>
                                            <p:fltVal val="0"/>
                                          </p:val>
                                        </p:tav>
                                        <p:tav tm="100000">
                                          <p:val>
                                            <p:strVal val="#ppt_h"/>
                                          </p:val>
                                        </p:tav>
                                      </p:tavLst>
                                    </p:anim>
                                    <p:animEffect transition="in" filter="fade">
                                      <p:cBhvr>
                                        <p:cTn id="254" dur="500"/>
                                        <p:tgtEl>
                                          <p:spTgt spid="97"/>
                                        </p:tgtEl>
                                      </p:cBhvr>
                                    </p:animEffect>
                                  </p:childTnLst>
                                </p:cTn>
                              </p:par>
                              <p:par>
                                <p:cTn id="255" presetID="42" presetClass="entr" presetSubtype="0" fill="hold" grpId="0" nodeType="withEffect">
                                  <p:stCondLst>
                                    <p:cond delay="0"/>
                                  </p:stCondLst>
                                  <p:childTnLst>
                                    <p:set>
                                      <p:cBhvr>
                                        <p:cTn id="256" dur="1" fill="hold">
                                          <p:stCondLst>
                                            <p:cond delay="0"/>
                                          </p:stCondLst>
                                        </p:cTn>
                                        <p:tgtEl>
                                          <p:spTgt spid="79"/>
                                        </p:tgtEl>
                                        <p:attrNameLst>
                                          <p:attrName>style.visibility</p:attrName>
                                        </p:attrNameLst>
                                      </p:cBhvr>
                                      <p:to>
                                        <p:strVal val="visible"/>
                                      </p:to>
                                    </p:set>
                                    <p:animEffect transition="in" filter="fade">
                                      <p:cBhvr>
                                        <p:cTn id="257" dur="1000"/>
                                        <p:tgtEl>
                                          <p:spTgt spid="79"/>
                                        </p:tgtEl>
                                      </p:cBhvr>
                                    </p:animEffect>
                                    <p:anim calcmode="lin" valueType="num">
                                      <p:cBhvr>
                                        <p:cTn id="258" dur="1000" fill="hold"/>
                                        <p:tgtEl>
                                          <p:spTgt spid="79"/>
                                        </p:tgtEl>
                                        <p:attrNameLst>
                                          <p:attrName>ppt_x</p:attrName>
                                        </p:attrNameLst>
                                      </p:cBhvr>
                                      <p:tavLst>
                                        <p:tav tm="0">
                                          <p:val>
                                            <p:strVal val="#ppt_x"/>
                                          </p:val>
                                        </p:tav>
                                        <p:tav tm="100000">
                                          <p:val>
                                            <p:strVal val="#ppt_x"/>
                                          </p:val>
                                        </p:tav>
                                      </p:tavLst>
                                    </p:anim>
                                    <p:anim calcmode="lin" valueType="num">
                                      <p:cBhvr>
                                        <p:cTn id="259" dur="1000" fill="hold"/>
                                        <p:tgtEl>
                                          <p:spTgt spid="79"/>
                                        </p:tgtEl>
                                        <p:attrNameLst>
                                          <p:attrName>ppt_y</p:attrName>
                                        </p:attrNameLst>
                                      </p:cBhvr>
                                      <p:tavLst>
                                        <p:tav tm="0">
                                          <p:val>
                                            <p:strVal val="#ppt_y+.1"/>
                                          </p:val>
                                        </p:tav>
                                        <p:tav tm="100000">
                                          <p:val>
                                            <p:strVal val="#ppt_y"/>
                                          </p:val>
                                        </p:tav>
                                      </p:tavLst>
                                    </p:anim>
                                  </p:childTnLst>
                                </p:cTn>
                              </p:par>
                            </p:childTnLst>
                          </p:cTn>
                        </p:par>
                        <p:par>
                          <p:cTn id="260" fill="hold">
                            <p:stCondLst>
                              <p:cond delay="28750"/>
                            </p:stCondLst>
                            <p:childTnLst>
                              <p:par>
                                <p:cTn id="261" presetID="42" presetClass="entr" presetSubtype="0" fill="hold" grpId="0" nodeType="afterEffect">
                                  <p:stCondLst>
                                    <p:cond delay="0"/>
                                  </p:stCondLst>
                                  <p:childTnLst>
                                    <p:set>
                                      <p:cBhvr>
                                        <p:cTn id="262" dur="1" fill="hold">
                                          <p:stCondLst>
                                            <p:cond delay="0"/>
                                          </p:stCondLst>
                                        </p:cTn>
                                        <p:tgtEl>
                                          <p:spTgt spid="104">
                                            <p:txEl>
                                              <p:pRg st="0" end="0"/>
                                            </p:txEl>
                                          </p:spTgt>
                                        </p:tgtEl>
                                        <p:attrNameLst>
                                          <p:attrName>style.visibility</p:attrName>
                                        </p:attrNameLst>
                                      </p:cBhvr>
                                      <p:to>
                                        <p:strVal val="visible"/>
                                      </p:to>
                                    </p:set>
                                    <p:animEffect transition="in" filter="fade">
                                      <p:cBhvr>
                                        <p:cTn id="263" dur="1000"/>
                                        <p:tgtEl>
                                          <p:spTgt spid="104">
                                            <p:txEl>
                                              <p:pRg st="0" end="0"/>
                                            </p:txEl>
                                          </p:spTgt>
                                        </p:tgtEl>
                                      </p:cBhvr>
                                    </p:animEffect>
                                    <p:anim calcmode="lin" valueType="num">
                                      <p:cBhvr>
                                        <p:cTn id="264" dur="1000" fill="hold"/>
                                        <p:tgtEl>
                                          <p:spTgt spid="104">
                                            <p:txEl>
                                              <p:pRg st="0" end="0"/>
                                            </p:txEl>
                                          </p:spTgt>
                                        </p:tgtEl>
                                        <p:attrNameLst>
                                          <p:attrName>ppt_x</p:attrName>
                                        </p:attrNameLst>
                                      </p:cBhvr>
                                      <p:tavLst>
                                        <p:tav tm="0">
                                          <p:val>
                                            <p:strVal val="#ppt_x"/>
                                          </p:val>
                                        </p:tav>
                                        <p:tav tm="100000">
                                          <p:val>
                                            <p:strVal val="#ppt_x"/>
                                          </p:val>
                                        </p:tav>
                                      </p:tavLst>
                                    </p:anim>
                                    <p:anim calcmode="lin" valueType="num">
                                      <p:cBhvr>
                                        <p:cTn id="265" dur="1000" fill="hold"/>
                                        <p:tgtEl>
                                          <p:spTgt spid="104">
                                            <p:txEl>
                                              <p:pRg st="0" end="0"/>
                                            </p:txEl>
                                          </p:spTgt>
                                        </p:tgtEl>
                                        <p:attrNameLst>
                                          <p:attrName>ppt_y</p:attrName>
                                        </p:attrNameLst>
                                      </p:cBhvr>
                                      <p:tavLst>
                                        <p:tav tm="0">
                                          <p:val>
                                            <p:strVal val="#ppt_y+.1"/>
                                          </p:val>
                                        </p:tav>
                                        <p:tav tm="100000">
                                          <p:val>
                                            <p:strVal val="#ppt_y"/>
                                          </p:val>
                                        </p:tav>
                                      </p:tavLst>
                                    </p:anim>
                                  </p:childTnLst>
                                </p:cTn>
                              </p:par>
                            </p:childTnLst>
                          </p:cTn>
                        </p:par>
                        <p:par>
                          <p:cTn id="266" fill="hold">
                            <p:stCondLst>
                              <p:cond delay="29750"/>
                            </p:stCondLst>
                            <p:childTnLst>
                              <p:par>
                                <p:cTn id="267" presetID="42" presetClass="entr" presetSubtype="0" fill="hold" grpId="0" nodeType="afterEffect">
                                  <p:stCondLst>
                                    <p:cond delay="0"/>
                                  </p:stCondLst>
                                  <p:childTnLst>
                                    <p:set>
                                      <p:cBhvr>
                                        <p:cTn id="268" dur="1" fill="hold">
                                          <p:stCondLst>
                                            <p:cond delay="0"/>
                                          </p:stCondLst>
                                        </p:cTn>
                                        <p:tgtEl>
                                          <p:spTgt spid="104">
                                            <p:txEl>
                                              <p:pRg st="2" end="2"/>
                                            </p:txEl>
                                          </p:spTgt>
                                        </p:tgtEl>
                                        <p:attrNameLst>
                                          <p:attrName>style.visibility</p:attrName>
                                        </p:attrNameLst>
                                      </p:cBhvr>
                                      <p:to>
                                        <p:strVal val="visible"/>
                                      </p:to>
                                    </p:set>
                                    <p:animEffect transition="in" filter="fade">
                                      <p:cBhvr>
                                        <p:cTn id="269" dur="1000"/>
                                        <p:tgtEl>
                                          <p:spTgt spid="104">
                                            <p:txEl>
                                              <p:pRg st="2" end="2"/>
                                            </p:txEl>
                                          </p:spTgt>
                                        </p:tgtEl>
                                      </p:cBhvr>
                                    </p:animEffect>
                                    <p:anim calcmode="lin" valueType="num">
                                      <p:cBhvr>
                                        <p:cTn id="270" dur="1000" fill="hold"/>
                                        <p:tgtEl>
                                          <p:spTgt spid="104">
                                            <p:txEl>
                                              <p:pRg st="2" end="2"/>
                                            </p:txEl>
                                          </p:spTgt>
                                        </p:tgtEl>
                                        <p:attrNameLst>
                                          <p:attrName>ppt_x</p:attrName>
                                        </p:attrNameLst>
                                      </p:cBhvr>
                                      <p:tavLst>
                                        <p:tav tm="0">
                                          <p:val>
                                            <p:strVal val="#ppt_x"/>
                                          </p:val>
                                        </p:tav>
                                        <p:tav tm="100000">
                                          <p:val>
                                            <p:strVal val="#ppt_x"/>
                                          </p:val>
                                        </p:tav>
                                      </p:tavLst>
                                    </p:anim>
                                    <p:anim calcmode="lin" valueType="num">
                                      <p:cBhvr>
                                        <p:cTn id="271" dur="1000" fill="hold"/>
                                        <p:tgtEl>
                                          <p:spTgt spid="104">
                                            <p:txEl>
                                              <p:pRg st="2" end="2"/>
                                            </p:txEl>
                                          </p:spTgt>
                                        </p:tgtEl>
                                        <p:attrNameLst>
                                          <p:attrName>ppt_y</p:attrName>
                                        </p:attrNameLst>
                                      </p:cBhvr>
                                      <p:tavLst>
                                        <p:tav tm="0">
                                          <p:val>
                                            <p:strVal val="#ppt_y+.1"/>
                                          </p:val>
                                        </p:tav>
                                        <p:tav tm="100000">
                                          <p:val>
                                            <p:strVal val="#ppt_y"/>
                                          </p:val>
                                        </p:tav>
                                      </p:tavLst>
                                    </p:anim>
                                  </p:childTnLst>
                                </p:cTn>
                              </p:par>
                            </p:childTnLst>
                          </p:cTn>
                        </p:par>
                        <p:par>
                          <p:cTn id="272" fill="hold">
                            <p:stCondLst>
                              <p:cond delay="30750"/>
                            </p:stCondLst>
                            <p:childTnLst>
                              <p:par>
                                <p:cTn id="273" presetID="42" presetClass="entr" presetSubtype="0" fill="hold" grpId="0" nodeType="afterEffect">
                                  <p:stCondLst>
                                    <p:cond delay="0"/>
                                  </p:stCondLst>
                                  <p:childTnLst>
                                    <p:set>
                                      <p:cBhvr>
                                        <p:cTn id="274" dur="1" fill="hold">
                                          <p:stCondLst>
                                            <p:cond delay="0"/>
                                          </p:stCondLst>
                                        </p:cTn>
                                        <p:tgtEl>
                                          <p:spTgt spid="104">
                                            <p:txEl>
                                              <p:pRg st="3" end="3"/>
                                            </p:txEl>
                                          </p:spTgt>
                                        </p:tgtEl>
                                        <p:attrNameLst>
                                          <p:attrName>style.visibility</p:attrName>
                                        </p:attrNameLst>
                                      </p:cBhvr>
                                      <p:to>
                                        <p:strVal val="visible"/>
                                      </p:to>
                                    </p:set>
                                    <p:animEffect transition="in" filter="fade">
                                      <p:cBhvr>
                                        <p:cTn id="275" dur="1000"/>
                                        <p:tgtEl>
                                          <p:spTgt spid="104">
                                            <p:txEl>
                                              <p:pRg st="3" end="3"/>
                                            </p:txEl>
                                          </p:spTgt>
                                        </p:tgtEl>
                                      </p:cBhvr>
                                    </p:animEffect>
                                    <p:anim calcmode="lin" valueType="num">
                                      <p:cBhvr>
                                        <p:cTn id="276" dur="1000" fill="hold"/>
                                        <p:tgtEl>
                                          <p:spTgt spid="104">
                                            <p:txEl>
                                              <p:pRg st="3" end="3"/>
                                            </p:txEl>
                                          </p:spTgt>
                                        </p:tgtEl>
                                        <p:attrNameLst>
                                          <p:attrName>ppt_x</p:attrName>
                                        </p:attrNameLst>
                                      </p:cBhvr>
                                      <p:tavLst>
                                        <p:tav tm="0">
                                          <p:val>
                                            <p:strVal val="#ppt_x"/>
                                          </p:val>
                                        </p:tav>
                                        <p:tav tm="100000">
                                          <p:val>
                                            <p:strVal val="#ppt_x"/>
                                          </p:val>
                                        </p:tav>
                                      </p:tavLst>
                                    </p:anim>
                                    <p:anim calcmode="lin" valueType="num">
                                      <p:cBhvr>
                                        <p:cTn id="277" dur="1000" fill="hold"/>
                                        <p:tgtEl>
                                          <p:spTgt spid="104">
                                            <p:txEl>
                                              <p:pRg st="3" end="3"/>
                                            </p:txEl>
                                          </p:spTgt>
                                        </p:tgtEl>
                                        <p:attrNameLst>
                                          <p:attrName>ppt_y</p:attrName>
                                        </p:attrNameLst>
                                      </p:cBhvr>
                                      <p:tavLst>
                                        <p:tav tm="0">
                                          <p:val>
                                            <p:strVal val="#ppt_y+.1"/>
                                          </p:val>
                                        </p:tav>
                                        <p:tav tm="100000">
                                          <p:val>
                                            <p:strVal val="#ppt_y"/>
                                          </p:val>
                                        </p:tav>
                                      </p:tavLst>
                                    </p:anim>
                                  </p:childTnLst>
                                </p:cTn>
                              </p:par>
                            </p:childTnLst>
                          </p:cTn>
                        </p:par>
                        <p:par>
                          <p:cTn id="278" fill="hold">
                            <p:stCondLst>
                              <p:cond delay="31750"/>
                            </p:stCondLst>
                            <p:childTnLst>
                              <p:par>
                                <p:cTn id="279" presetID="42" presetClass="entr" presetSubtype="0" fill="hold" grpId="0" nodeType="afterEffect">
                                  <p:stCondLst>
                                    <p:cond delay="0"/>
                                  </p:stCondLst>
                                  <p:childTnLst>
                                    <p:set>
                                      <p:cBhvr>
                                        <p:cTn id="280" dur="1" fill="hold">
                                          <p:stCondLst>
                                            <p:cond delay="0"/>
                                          </p:stCondLst>
                                        </p:cTn>
                                        <p:tgtEl>
                                          <p:spTgt spid="104">
                                            <p:txEl>
                                              <p:pRg st="4" end="4"/>
                                            </p:txEl>
                                          </p:spTgt>
                                        </p:tgtEl>
                                        <p:attrNameLst>
                                          <p:attrName>style.visibility</p:attrName>
                                        </p:attrNameLst>
                                      </p:cBhvr>
                                      <p:to>
                                        <p:strVal val="visible"/>
                                      </p:to>
                                    </p:set>
                                    <p:animEffect transition="in" filter="fade">
                                      <p:cBhvr>
                                        <p:cTn id="281" dur="1000"/>
                                        <p:tgtEl>
                                          <p:spTgt spid="104">
                                            <p:txEl>
                                              <p:pRg st="4" end="4"/>
                                            </p:txEl>
                                          </p:spTgt>
                                        </p:tgtEl>
                                      </p:cBhvr>
                                    </p:animEffect>
                                    <p:anim calcmode="lin" valueType="num">
                                      <p:cBhvr>
                                        <p:cTn id="282" dur="1000" fill="hold"/>
                                        <p:tgtEl>
                                          <p:spTgt spid="104">
                                            <p:txEl>
                                              <p:pRg st="4" end="4"/>
                                            </p:txEl>
                                          </p:spTgt>
                                        </p:tgtEl>
                                        <p:attrNameLst>
                                          <p:attrName>ppt_x</p:attrName>
                                        </p:attrNameLst>
                                      </p:cBhvr>
                                      <p:tavLst>
                                        <p:tav tm="0">
                                          <p:val>
                                            <p:strVal val="#ppt_x"/>
                                          </p:val>
                                        </p:tav>
                                        <p:tav tm="100000">
                                          <p:val>
                                            <p:strVal val="#ppt_x"/>
                                          </p:val>
                                        </p:tav>
                                      </p:tavLst>
                                    </p:anim>
                                    <p:anim calcmode="lin" valueType="num">
                                      <p:cBhvr>
                                        <p:cTn id="283" dur="1000" fill="hold"/>
                                        <p:tgtEl>
                                          <p:spTgt spid="104">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animBg="1"/>
      <p:bldP spid="45" grpId="0" animBg="1"/>
      <p:bldP spid="55" grpId="0" animBg="1"/>
      <p:bldP spid="65" grpId="0" animBg="1"/>
      <p:bldP spid="75" grpId="0" animBg="1"/>
      <p:bldP spid="41" grpId="0"/>
      <p:bldP spid="71" grpId="0"/>
      <p:bldP spid="61" grpId="0"/>
      <p:bldP spid="51" grpId="0"/>
      <p:bldP spid="15" grpId="0"/>
      <p:bldP spid="79" grpId="0"/>
      <p:bldP spid="69" grpId="0"/>
      <p:bldP spid="59" grpId="0"/>
      <p:bldP spid="49" grpId="0"/>
      <p:bldP spid="8" grpId="0"/>
      <p:bldP spid="16" grpId="0"/>
      <p:bldP spid="30" grpId="0" animBg="1"/>
      <p:bldP spid="3" grpId="0" animBg="1"/>
      <p:bldP spid="80" grpId="0" animBg="1"/>
      <p:bldP spid="70" grpId="0" animBg="1"/>
      <p:bldP spid="60" grpId="0" animBg="1"/>
      <p:bldP spid="50" grpId="0" animBg="1"/>
      <p:bldP spid="100" grpId="0" build="p"/>
      <p:bldP spid="101" grpId="0" build="p"/>
      <p:bldP spid="102" grpId="0" uiExpand="1" build="p"/>
      <p:bldP spid="103" grpId="0" build="p"/>
      <p:bldP spid="104"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3000" b="-13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A3A837AC-64FA-4763-B320-699A02113C65}"/>
              </a:ext>
            </a:extLst>
          </p:cNvPr>
          <p:cNvSpPr/>
          <p:nvPr/>
        </p:nvSpPr>
        <p:spPr>
          <a:xfrm>
            <a:off x="1047279" y="1752600"/>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FF7467"/>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68BE596C-64A3-4A57-BF4F-273FE3B5BA1B}"/>
              </a:ext>
            </a:extLst>
          </p:cNvPr>
          <p:cNvSpPr/>
          <p:nvPr/>
        </p:nvSpPr>
        <p:spPr>
          <a:xfrm>
            <a:off x="1047279" y="1752600"/>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 Box 10">
            <a:extLst>
              <a:ext uri="{FF2B5EF4-FFF2-40B4-BE49-F238E27FC236}">
                <a16:creationId xmlns:a16="http://schemas.microsoft.com/office/drawing/2014/main" id="{EF2A22AD-566C-4188-B6EC-F031F40F7A25}"/>
              </a:ext>
            </a:extLst>
          </p:cNvPr>
          <p:cNvSpPr txBox="1">
            <a:spLocks noChangeArrowheads="1"/>
          </p:cNvSpPr>
          <p:nvPr/>
        </p:nvSpPr>
        <p:spPr bwMode="auto">
          <a:xfrm>
            <a:off x="1504479" y="2237378"/>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01</a:t>
            </a:r>
          </a:p>
          <a:p>
            <a:pPr algn="ctr"/>
            <a:r>
              <a:rPr lang="en-US" sz="1100" dirty="0">
                <a:solidFill>
                  <a:srgbClr val="464646"/>
                </a:solidFill>
              </a:rPr>
              <a:t>OPTION</a:t>
            </a:r>
          </a:p>
        </p:txBody>
      </p:sp>
      <p:grpSp>
        <p:nvGrpSpPr>
          <p:cNvPr id="23" name="Группа 855">
            <a:extLst>
              <a:ext uri="{FF2B5EF4-FFF2-40B4-BE49-F238E27FC236}">
                <a16:creationId xmlns:a16="http://schemas.microsoft.com/office/drawing/2014/main" id="{F732A9FA-5FC9-4C40-AA84-7FE01D3FA886}"/>
              </a:ext>
            </a:extLst>
          </p:cNvPr>
          <p:cNvGrpSpPr>
            <a:grpSpLocks noChangeAspect="1"/>
          </p:cNvGrpSpPr>
          <p:nvPr/>
        </p:nvGrpSpPr>
        <p:grpSpPr>
          <a:xfrm>
            <a:off x="1660280" y="3768197"/>
            <a:ext cx="374197" cy="365760"/>
            <a:chOff x="4228128" y="3146337"/>
            <a:chExt cx="592991" cy="579621"/>
          </a:xfrm>
          <a:solidFill>
            <a:schemeClr val="bg1"/>
          </a:solidFill>
        </p:grpSpPr>
        <p:sp>
          <p:nvSpPr>
            <p:cNvPr id="24" name="Freeform 53">
              <a:extLst>
                <a:ext uri="{FF2B5EF4-FFF2-40B4-BE49-F238E27FC236}">
                  <a16:creationId xmlns:a16="http://schemas.microsoft.com/office/drawing/2014/main" id="{E831BE90-453F-4A19-A381-87833367E81F}"/>
                </a:ext>
              </a:extLst>
            </p:cNvPr>
            <p:cNvSpPr>
              <a:spLocks/>
            </p:cNvSpPr>
            <p:nvPr/>
          </p:nvSpPr>
          <p:spPr bwMode="auto">
            <a:xfrm>
              <a:off x="4267401" y="3146337"/>
              <a:ext cx="514445" cy="159876"/>
            </a:xfrm>
            <a:custGeom>
              <a:avLst/>
              <a:gdLst>
                <a:gd name="T0" fmla="*/ 1829 w 3693"/>
                <a:gd name="T1" fmla="*/ 0 h 1148"/>
                <a:gd name="T2" fmla="*/ 1865 w 3693"/>
                <a:gd name="T3" fmla="*/ 0 h 1148"/>
                <a:gd name="T4" fmla="*/ 1900 w 3693"/>
                <a:gd name="T5" fmla="*/ 4 h 1148"/>
                <a:gd name="T6" fmla="*/ 1933 w 3693"/>
                <a:gd name="T7" fmla="*/ 10 h 1148"/>
                <a:gd name="T8" fmla="*/ 1963 w 3693"/>
                <a:gd name="T9" fmla="*/ 22 h 1148"/>
                <a:gd name="T10" fmla="*/ 3618 w 3693"/>
                <a:gd name="T11" fmla="*/ 763 h 1148"/>
                <a:gd name="T12" fmla="*/ 3643 w 3693"/>
                <a:gd name="T13" fmla="*/ 778 h 1148"/>
                <a:gd name="T14" fmla="*/ 3663 w 3693"/>
                <a:gd name="T15" fmla="*/ 798 h 1148"/>
                <a:gd name="T16" fmla="*/ 3679 w 3693"/>
                <a:gd name="T17" fmla="*/ 822 h 1148"/>
                <a:gd name="T18" fmla="*/ 3689 w 3693"/>
                <a:gd name="T19" fmla="*/ 848 h 1148"/>
                <a:gd name="T20" fmla="*/ 3693 w 3693"/>
                <a:gd name="T21" fmla="*/ 876 h 1148"/>
                <a:gd name="T22" fmla="*/ 3690 w 3693"/>
                <a:gd name="T23" fmla="*/ 905 h 1148"/>
                <a:gd name="T24" fmla="*/ 3681 w 3693"/>
                <a:gd name="T25" fmla="*/ 932 h 1148"/>
                <a:gd name="T26" fmla="*/ 3619 w 3693"/>
                <a:gd name="T27" fmla="*/ 1072 h 1148"/>
                <a:gd name="T28" fmla="*/ 3604 w 3693"/>
                <a:gd name="T29" fmla="*/ 1098 h 1148"/>
                <a:gd name="T30" fmla="*/ 3585 w 3693"/>
                <a:gd name="T31" fmla="*/ 1119 h 1148"/>
                <a:gd name="T32" fmla="*/ 3560 w 3693"/>
                <a:gd name="T33" fmla="*/ 1134 h 1148"/>
                <a:gd name="T34" fmla="*/ 3534 w 3693"/>
                <a:gd name="T35" fmla="*/ 1143 h 1148"/>
                <a:gd name="T36" fmla="*/ 3506 w 3693"/>
                <a:gd name="T37" fmla="*/ 1148 h 1148"/>
                <a:gd name="T38" fmla="*/ 3477 w 3693"/>
                <a:gd name="T39" fmla="*/ 1146 h 1148"/>
                <a:gd name="T40" fmla="*/ 3449 w 3693"/>
                <a:gd name="T41" fmla="*/ 1137 h 1148"/>
                <a:gd name="T42" fmla="*/ 1963 w 3693"/>
                <a:gd name="T43" fmla="*/ 470 h 1148"/>
                <a:gd name="T44" fmla="*/ 1933 w 3693"/>
                <a:gd name="T45" fmla="*/ 460 h 1148"/>
                <a:gd name="T46" fmla="*/ 1900 w 3693"/>
                <a:gd name="T47" fmla="*/ 452 h 1148"/>
                <a:gd name="T48" fmla="*/ 1865 w 3693"/>
                <a:gd name="T49" fmla="*/ 448 h 1148"/>
                <a:gd name="T50" fmla="*/ 1829 w 3693"/>
                <a:gd name="T51" fmla="*/ 448 h 1148"/>
                <a:gd name="T52" fmla="*/ 1793 w 3693"/>
                <a:gd name="T53" fmla="*/ 452 h 1148"/>
                <a:gd name="T54" fmla="*/ 1759 w 3693"/>
                <a:gd name="T55" fmla="*/ 460 h 1148"/>
                <a:gd name="T56" fmla="*/ 1730 w 3693"/>
                <a:gd name="T57" fmla="*/ 470 h 1148"/>
                <a:gd name="T58" fmla="*/ 244 w 3693"/>
                <a:gd name="T59" fmla="*/ 1137 h 1148"/>
                <a:gd name="T60" fmla="*/ 215 w 3693"/>
                <a:gd name="T61" fmla="*/ 1146 h 1148"/>
                <a:gd name="T62" fmla="*/ 187 w 3693"/>
                <a:gd name="T63" fmla="*/ 1148 h 1148"/>
                <a:gd name="T64" fmla="*/ 158 w 3693"/>
                <a:gd name="T65" fmla="*/ 1143 h 1148"/>
                <a:gd name="T66" fmla="*/ 133 w 3693"/>
                <a:gd name="T67" fmla="*/ 1134 h 1148"/>
                <a:gd name="T68" fmla="*/ 109 w 3693"/>
                <a:gd name="T69" fmla="*/ 1119 h 1148"/>
                <a:gd name="T70" fmla="*/ 89 w 3693"/>
                <a:gd name="T71" fmla="*/ 1098 h 1148"/>
                <a:gd name="T72" fmla="*/ 75 w 3693"/>
                <a:gd name="T73" fmla="*/ 1072 h 1148"/>
                <a:gd name="T74" fmla="*/ 11 w 3693"/>
                <a:gd name="T75" fmla="*/ 932 h 1148"/>
                <a:gd name="T76" fmla="*/ 2 w 3693"/>
                <a:gd name="T77" fmla="*/ 905 h 1148"/>
                <a:gd name="T78" fmla="*/ 0 w 3693"/>
                <a:gd name="T79" fmla="*/ 876 h 1148"/>
                <a:gd name="T80" fmla="*/ 4 w 3693"/>
                <a:gd name="T81" fmla="*/ 848 h 1148"/>
                <a:gd name="T82" fmla="*/ 14 w 3693"/>
                <a:gd name="T83" fmla="*/ 822 h 1148"/>
                <a:gd name="T84" fmla="*/ 29 w 3693"/>
                <a:gd name="T85" fmla="*/ 798 h 1148"/>
                <a:gd name="T86" fmla="*/ 50 w 3693"/>
                <a:gd name="T87" fmla="*/ 778 h 1148"/>
                <a:gd name="T88" fmla="*/ 76 w 3693"/>
                <a:gd name="T89" fmla="*/ 763 h 1148"/>
                <a:gd name="T90" fmla="*/ 1730 w 3693"/>
                <a:gd name="T91" fmla="*/ 22 h 1148"/>
                <a:gd name="T92" fmla="*/ 1759 w 3693"/>
                <a:gd name="T93" fmla="*/ 10 h 1148"/>
                <a:gd name="T94" fmla="*/ 1793 w 3693"/>
                <a:gd name="T95" fmla="*/ 4 h 1148"/>
                <a:gd name="T96" fmla="*/ 1829 w 3693"/>
                <a:gd name="T97" fmla="*/ 0 h 1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3693" h="1148">
                  <a:moveTo>
                    <a:pt x="1829" y="0"/>
                  </a:moveTo>
                  <a:lnTo>
                    <a:pt x="1865" y="0"/>
                  </a:lnTo>
                  <a:lnTo>
                    <a:pt x="1900" y="4"/>
                  </a:lnTo>
                  <a:lnTo>
                    <a:pt x="1933" y="10"/>
                  </a:lnTo>
                  <a:lnTo>
                    <a:pt x="1963" y="22"/>
                  </a:lnTo>
                  <a:lnTo>
                    <a:pt x="3618" y="763"/>
                  </a:lnTo>
                  <a:lnTo>
                    <a:pt x="3643" y="778"/>
                  </a:lnTo>
                  <a:lnTo>
                    <a:pt x="3663" y="798"/>
                  </a:lnTo>
                  <a:lnTo>
                    <a:pt x="3679" y="822"/>
                  </a:lnTo>
                  <a:lnTo>
                    <a:pt x="3689" y="848"/>
                  </a:lnTo>
                  <a:lnTo>
                    <a:pt x="3693" y="876"/>
                  </a:lnTo>
                  <a:lnTo>
                    <a:pt x="3690" y="905"/>
                  </a:lnTo>
                  <a:lnTo>
                    <a:pt x="3681" y="932"/>
                  </a:lnTo>
                  <a:lnTo>
                    <a:pt x="3619" y="1072"/>
                  </a:lnTo>
                  <a:lnTo>
                    <a:pt x="3604" y="1098"/>
                  </a:lnTo>
                  <a:lnTo>
                    <a:pt x="3585" y="1119"/>
                  </a:lnTo>
                  <a:lnTo>
                    <a:pt x="3560" y="1134"/>
                  </a:lnTo>
                  <a:lnTo>
                    <a:pt x="3534" y="1143"/>
                  </a:lnTo>
                  <a:lnTo>
                    <a:pt x="3506" y="1148"/>
                  </a:lnTo>
                  <a:lnTo>
                    <a:pt x="3477" y="1146"/>
                  </a:lnTo>
                  <a:lnTo>
                    <a:pt x="3449" y="1137"/>
                  </a:lnTo>
                  <a:lnTo>
                    <a:pt x="1963" y="470"/>
                  </a:lnTo>
                  <a:lnTo>
                    <a:pt x="1933" y="460"/>
                  </a:lnTo>
                  <a:lnTo>
                    <a:pt x="1900" y="452"/>
                  </a:lnTo>
                  <a:lnTo>
                    <a:pt x="1865" y="448"/>
                  </a:lnTo>
                  <a:lnTo>
                    <a:pt x="1829" y="448"/>
                  </a:lnTo>
                  <a:lnTo>
                    <a:pt x="1793" y="452"/>
                  </a:lnTo>
                  <a:lnTo>
                    <a:pt x="1759" y="460"/>
                  </a:lnTo>
                  <a:lnTo>
                    <a:pt x="1730" y="470"/>
                  </a:lnTo>
                  <a:lnTo>
                    <a:pt x="244" y="1137"/>
                  </a:lnTo>
                  <a:lnTo>
                    <a:pt x="215" y="1146"/>
                  </a:lnTo>
                  <a:lnTo>
                    <a:pt x="187" y="1148"/>
                  </a:lnTo>
                  <a:lnTo>
                    <a:pt x="158" y="1143"/>
                  </a:lnTo>
                  <a:lnTo>
                    <a:pt x="133" y="1134"/>
                  </a:lnTo>
                  <a:lnTo>
                    <a:pt x="109" y="1119"/>
                  </a:lnTo>
                  <a:lnTo>
                    <a:pt x="89" y="1098"/>
                  </a:lnTo>
                  <a:lnTo>
                    <a:pt x="75" y="1072"/>
                  </a:lnTo>
                  <a:lnTo>
                    <a:pt x="11" y="932"/>
                  </a:lnTo>
                  <a:lnTo>
                    <a:pt x="2" y="905"/>
                  </a:lnTo>
                  <a:lnTo>
                    <a:pt x="0" y="876"/>
                  </a:lnTo>
                  <a:lnTo>
                    <a:pt x="4" y="848"/>
                  </a:lnTo>
                  <a:lnTo>
                    <a:pt x="14" y="822"/>
                  </a:lnTo>
                  <a:lnTo>
                    <a:pt x="29" y="798"/>
                  </a:lnTo>
                  <a:lnTo>
                    <a:pt x="50" y="778"/>
                  </a:lnTo>
                  <a:lnTo>
                    <a:pt x="76" y="763"/>
                  </a:lnTo>
                  <a:lnTo>
                    <a:pt x="1730" y="22"/>
                  </a:lnTo>
                  <a:lnTo>
                    <a:pt x="1759" y="10"/>
                  </a:lnTo>
                  <a:lnTo>
                    <a:pt x="1793" y="4"/>
                  </a:lnTo>
                  <a:lnTo>
                    <a:pt x="182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5" name="Freeform 54">
              <a:extLst>
                <a:ext uri="{FF2B5EF4-FFF2-40B4-BE49-F238E27FC236}">
                  <a16:creationId xmlns:a16="http://schemas.microsoft.com/office/drawing/2014/main" id="{07B68F67-6D0C-4235-85EB-E0E20E45FB55}"/>
                </a:ext>
              </a:extLst>
            </p:cNvPr>
            <p:cNvSpPr>
              <a:spLocks/>
            </p:cNvSpPr>
            <p:nvPr/>
          </p:nvSpPr>
          <p:spPr bwMode="auto">
            <a:xfrm>
              <a:off x="4331184" y="3338523"/>
              <a:ext cx="67961" cy="208340"/>
            </a:xfrm>
            <a:custGeom>
              <a:avLst/>
              <a:gdLst>
                <a:gd name="T0" fmla="*/ 102 w 488"/>
                <a:gd name="T1" fmla="*/ 0 h 1496"/>
                <a:gd name="T2" fmla="*/ 386 w 488"/>
                <a:gd name="T3" fmla="*/ 0 h 1496"/>
                <a:gd name="T4" fmla="*/ 413 w 488"/>
                <a:gd name="T5" fmla="*/ 3 h 1496"/>
                <a:gd name="T6" fmla="*/ 437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7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29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29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7" y="13"/>
                  </a:lnTo>
                  <a:lnTo>
                    <a:pt x="458" y="30"/>
                  </a:lnTo>
                  <a:lnTo>
                    <a:pt x="475" y="50"/>
                  </a:lnTo>
                  <a:lnTo>
                    <a:pt x="485" y="75"/>
                  </a:lnTo>
                  <a:lnTo>
                    <a:pt x="488" y="102"/>
                  </a:lnTo>
                  <a:lnTo>
                    <a:pt x="488" y="1394"/>
                  </a:lnTo>
                  <a:lnTo>
                    <a:pt x="485" y="1421"/>
                  </a:lnTo>
                  <a:lnTo>
                    <a:pt x="475" y="1446"/>
                  </a:lnTo>
                  <a:lnTo>
                    <a:pt x="458" y="1467"/>
                  </a:lnTo>
                  <a:lnTo>
                    <a:pt x="437" y="1483"/>
                  </a:lnTo>
                  <a:lnTo>
                    <a:pt x="413" y="1494"/>
                  </a:lnTo>
                  <a:lnTo>
                    <a:pt x="386" y="1496"/>
                  </a:lnTo>
                  <a:lnTo>
                    <a:pt x="102" y="1496"/>
                  </a:lnTo>
                  <a:lnTo>
                    <a:pt x="75" y="1494"/>
                  </a:lnTo>
                  <a:lnTo>
                    <a:pt x="50" y="1483"/>
                  </a:lnTo>
                  <a:lnTo>
                    <a:pt x="29" y="1467"/>
                  </a:lnTo>
                  <a:lnTo>
                    <a:pt x="14" y="1446"/>
                  </a:lnTo>
                  <a:lnTo>
                    <a:pt x="4" y="1421"/>
                  </a:lnTo>
                  <a:lnTo>
                    <a:pt x="0" y="1394"/>
                  </a:lnTo>
                  <a:lnTo>
                    <a:pt x="0" y="102"/>
                  </a:lnTo>
                  <a:lnTo>
                    <a:pt x="4" y="75"/>
                  </a:lnTo>
                  <a:lnTo>
                    <a:pt x="14" y="50"/>
                  </a:lnTo>
                  <a:lnTo>
                    <a:pt x="29"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55">
              <a:extLst>
                <a:ext uri="{FF2B5EF4-FFF2-40B4-BE49-F238E27FC236}">
                  <a16:creationId xmlns:a16="http://schemas.microsoft.com/office/drawing/2014/main" id="{C28FF89F-AF0A-437E-8A90-B0FF16E013CB}"/>
                </a:ext>
              </a:extLst>
            </p:cNvPr>
            <p:cNvSpPr>
              <a:spLocks/>
            </p:cNvSpPr>
            <p:nvPr/>
          </p:nvSpPr>
          <p:spPr bwMode="auto">
            <a:xfrm>
              <a:off x="4490503" y="3338523"/>
              <a:ext cx="68240" cy="208340"/>
            </a:xfrm>
            <a:custGeom>
              <a:avLst/>
              <a:gdLst>
                <a:gd name="T0" fmla="*/ 103 w 489"/>
                <a:gd name="T1" fmla="*/ 0 h 1496"/>
                <a:gd name="T2" fmla="*/ 386 w 489"/>
                <a:gd name="T3" fmla="*/ 0 h 1496"/>
                <a:gd name="T4" fmla="*/ 414 w 489"/>
                <a:gd name="T5" fmla="*/ 3 h 1496"/>
                <a:gd name="T6" fmla="*/ 437 w 489"/>
                <a:gd name="T7" fmla="*/ 13 h 1496"/>
                <a:gd name="T8" fmla="*/ 459 w 489"/>
                <a:gd name="T9" fmla="*/ 30 h 1496"/>
                <a:gd name="T10" fmla="*/ 475 w 489"/>
                <a:gd name="T11" fmla="*/ 50 h 1496"/>
                <a:gd name="T12" fmla="*/ 485 w 489"/>
                <a:gd name="T13" fmla="*/ 75 h 1496"/>
                <a:gd name="T14" fmla="*/ 489 w 489"/>
                <a:gd name="T15" fmla="*/ 102 h 1496"/>
                <a:gd name="T16" fmla="*/ 489 w 489"/>
                <a:gd name="T17" fmla="*/ 1394 h 1496"/>
                <a:gd name="T18" fmla="*/ 485 w 489"/>
                <a:gd name="T19" fmla="*/ 1421 h 1496"/>
                <a:gd name="T20" fmla="*/ 475 w 489"/>
                <a:gd name="T21" fmla="*/ 1446 h 1496"/>
                <a:gd name="T22" fmla="*/ 459 w 489"/>
                <a:gd name="T23" fmla="*/ 1467 h 1496"/>
                <a:gd name="T24" fmla="*/ 437 w 489"/>
                <a:gd name="T25" fmla="*/ 1483 h 1496"/>
                <a:gd name="T26" fmla="*/ 414 w 489"/>
                <a:gd name="T27" fmla="*/ 1494 h 1496"/>
                <a:gd name="T28" fmla="*/ 386 w 489"/>
                <a:gd name="T29" fmla="*/ 1496 h 1496"/>
                <a:gd name="T30" fmla="*/ 103 w 489"/>
                <a:gd name="T31" fmla="*/ 1496 h 1496"/>
                <a:gd name="T32" fmla="*/ 76 w 489"/>
                <a:gd name="T33" fmla="*/ 1494 h 1496"/>
                <a:gd name="T34" fmla="*/ 51 w 489"/>
                <a:gd name="T35" fmla="*/ 1483 h 1496"/>
                <a:gd name="T36" fmla="*/ 31 w 489"/>
                <a:gd name="T37" fmla="*/ 1467 h 1496"/>
                <a:gd name="T38" fmla="*/ 14 w 489"/>
                <a:gd name="T39" fmla="*/ 1446 h 1496"/>
                <a:gd name="T40" fmla="*/ 4 w 489"/>
                <a:gd name="T41" fmla="*/ 1421 h 1496"/>
                <a:gd name="T42" fmla="*/ 0 w 489"/>
                <a:gd name="T43" fmla="*/ 1394 h 1496"/>
                <a:gd name="T44" fmla="*/ 0 w 489"/>
                <a:gd name="T45" fmla="*/ 102 h 1496"/>
                <a:gd name="T46" fmla="*/ 4 w 489"/>
                <a:gd name="T47" fmla="*/ 75 h 1496"/>
                <a:gd name="T48" fmla="*/ 14 w 489"/>
                <a:gd name="T49" fmla="*/ 50 h 1496"/>
                <a:gd name="T50" fmla="*/ 31 w 489"/>
                <a:gd name="T51" fmla="*/ 30 h 1496"/>
                <a:gd name="T52" fmla="*/ 51 w 489"/>
                <a:gd name="T53" fmla="*/ 13 h 1496"/>
                <a:gd name="T54" fmla="*/ 76 w 489"/>
                <a:gd name="T55" fmla="*/ 3 h 1496"/>
                <a:gd name="T56" fmla="*/ 103 w 489"/>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9" h="1496">
                  <a:moveTo>
                    <a:pt x="103" y="0"/>
                  </a:moveTo>
                  <a:lnTo>
                    <a:pt x="386" y="0"/>
                  </a:lnTo>
                  <a:lnTo>
                    <a:pt x="414" y="3"/>
                  </a:lnTo>
                  <a:lnTo>
                    <a:pt x="437" y="13"/>
                  </a:lnTo>
                  <a:lnTo>
                    <a:pt x="459" y="30"/>
                  </a:lnTo>
                  <a:lnTo>
                    <a:pt x="475" y="50"/>
                  </a:lnTo>
                  <a:lnTo>
                    <a:pt x="485" y="75"/>
                  </a:lnTo>
                  <a:lnTo>
                    <a:pt x="489" y="102"/>
                  </a:lnTo>
                  <a:lnTo>
                    <a:pt x="489" y="1394"/>
                  </a:lnTo>
                  <a:lnTo>
                    <a:pt x="485" y="1421"/>
                  </a:lnTo>
                  <a:lnTo>
                    <a:pt x="475" y="1446"/>
                  </a:lnTo>
                  <a:lnTo>
                    <a:pt x="459" y="1467"/>
                  </a:lnTo>
                  <a:lnTo>
                    <a:pt x="437" y="1483"/>
                  </a:lnTo>
                  <a:lnTo>
                    <a:pt x="414" y="1494"/>
                  </a:lnTo>
                  <a:lnTo>
                    <a:pt x="386" y="1496"/>
                  </a:lnTo>
                  <a:lnTo>
                    <a:pt x="103" y="1496"/>
                  </a:lnTo>
                  <a:lnTo>
                    <a:pt x="76" y="1494"/>
                  </a:lnTo>
                  <a:lnTo>
                    <a:pt x="51" y="1483"/>
                  </a:lnTo>
                  <a:lnTo>
                    <a:pt x="31" y="1467"/>
                  </a:lnTo>
                  <a:lnTo>
                    <a:pt x="14" y="1446"/>
                  </a:lnTo>
                  <a:lnTo>
                    <a:pt x="4" y="1421"/>
                  </a:lnTo>
                  <a:lnTo>
                    <a:pt x="0" y="1394"/>
                  </a:lnTo>
                  <a:lnTo>
                    <a:pt x="0" y="102"/>
                  </a:lnTo>
                  <a:lnTo>
                    <a:pt x="4" y="75"/>
                  </a:lnTo>
                  <a:lnTo>
                    <a:pt x="14" y="50"/>
                  </a:lnTo>
                  <a:lnTo>
                    <a:pt x="31" y="30"/>
                  </a:lnTo>
                  <a:lnTo>
                    <a:pt x="51" y="13"/>
                  </a:lnTo>
                  <a:lnTo>
                    <a:pt x="76" y="3"/>
                  </a:lnTo>
                  <a:lnTo>
                    <a:pt x="10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7" name="Freeform 56">
              <a:extLst>
                <a:ext uri="{FF2B5EF4-FFF2-40B4-BE49-F238E27FC236}">
                  <a16:creationId xmlns:a16="http://schemas.microsoft.com/office/drawing/2014/main" id="{AFA640A0-C9E4-4D27-A754-76F1DDA49094}"/>
                </a:ext>
              </a:extLst>
            </p:cNvPr>
            <p:cNvSpPr>
              <a:spLocks/>
            </p:cNvSpPr>
            <p:nvPr/>
          </p:nvSpPr>
          <p:spPr bwMode="auto">
            <a:xfrm>
              <a:off x="4650380" y="3338523"/>
              <a:ext cx="67961" cy="208340"/>
            </a:xfrm>
            <a:custGeom>
              <a:avLst/>
              <a:gdLst>
                <a:gd name="T0" fmla="*/ 102 w 488"/>
                <a:gd name="T1" fmla="*/ 0 h 1496"/>
                <a:gd name="T2" fmla="*/ 386 w 488"/>
                <a:gd name="T3" fmla="*/ 0 h 1496"/>
                <a:gd name="T4" fmla="*/ 413 w 488"/>
                <a:gd name="T5" fmla="*/ 3 h 1496"/>
                <a:gd name="T6" fmla="*/ 438 w 488"/>
                <a:gd name="T7" fmla="*/ 13 h 1496"/>
                <a:gd name="T8" fmla="*/ 458 w 488"/>
                <a:gd name="T9" fmla="*/ 30 h 1496"/>
                <a:gd name="T10" fmla="*/ 475 w 488"/>
                <a:gd name="T11" fmla="*/ 50 h 1496"/>
                <a:gd name="T12" fmla="*/ 485 w 488"/>
                <a:gd name="T13" fmla="*/ 75 h 1496"/>
                <a:gd name="T14" fmla="*/ 488 w 488"/>
                <a:gd name="T15" fmla="*/ 102 h 1496"/>
                <a:gd name="T16" fmla="*/ 488 w 488"/>
                <a:gd name="T17" fmla="*/ 1394 h 1496"/>
                <a:gd name="T18" fmla="*/ 485 w 488"/>
                <a:gd name="T19" fmla="*/ 1421 h 1496"/>
                <a:gd name="T20" fmla="*/ 475 w 488"/>
                <a:gd name="T21" fmla="*/ 1446 h 1496"/>
                <a:gd name="T22" fmla="*/ 458 w 488"/>
                <a:gd name="T23" fmla="*/ 1467 h 1496"/>
                <a:gd name="T24" fmla="*/ 438 w 488"/>
                <a:gd name="T25" fmla="*/ 1483 h 1496"/>
                <a:gd name="T26" fmla="*/ 413 w 488"/>
                <a:gd name="T27" fmla="*/ 1494 h 1496"/>
                <a:gd name="T28" fmla="*/ 386 w 488"/>
                <a:gd name="T29" fmla="*/ 1496 h 1496"/>
                <a:gd name="T30" fmla="*/ 102 w 488"/>
                <a:gd name="T31" fmla="*/ 1496 h 1496"/>
                <a:gd name="T32" fmla="*/ 75 w 488"/>
                <a:gd name="T33" fmla="*/ 1494 h 1496"/>
                <a:gd name="T34" fmla="*/ 50 w 488"/>
                <a:gd name="T35" fmla="*/ 1483 h 1496"/>
                <a:gd name="T36" fmla="*/ 30 w 488"/>
                <a:gd name="T37" fmla="*/ 1467 h 1496"/>
                <a:gd name="T38" fmla="*/ 14 w 488"/>
                <a:gd name="T39" fmla="*/ 1446 h 1496"/>
                <a:gd name="T40" fmla="*/ 4 w 488"/>
                <a:gd name="T41" fmla="*/ 1421 h 1496"/>
                <a:gd name="T42" fmla="*/ 0 w 488"/>
                <a:gd name="T43" fmla="*/ 1394 h 1496"/>
                <a:gd name="T44" fmla="*/ 0 w 488"/>
                <a:gd name="T45" fmla="*/ 102 h 1496"/>
                <a:gd name="T46" fmla="*/ 4 w 488"/>
                <a:gd name="T47" fmla="*/ 75 h 1496"/>
                <a:gd name="T48" fmla="*/ 14 w 488"/>
                <a:gd name="T49" fmla="*/ 50 h 1496"/>
                <a:gd name="T50" fmla="*/ 30 w 488"/>
                <a:gd name="T51" fmla="*/ 30 h 1496"/>
                <a:gd name="T52" fmla="*/ 50 w 488"/>
                <a:gd name="T53" fmla="*/ 13 h 1496"/>
                <a:gd name="T54" fmla="*/ 75 w 488"/>
                <a:gd name="T55" fmla="*/ 3 h 1496"/>
                <a:gd name="T56" fmla="*/ 102 w 488"/>
                <a:gd name="T57" fmla="*/ 0 h 14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488" h="1496">
                  <a:moveTo>
                    <a:pt x="102" y="0"/>
                  </a:moveTo>
                  <a:lnTo>
                    <a:pt x="386" y="0"/>
                  </a:lnTo>
                  <a:lnTo>
                    <a:pt x="413" y="3"/>
                  </a:lnTo>
                  <a:lnTo>
                    <a:pt x="438" y="13"/>
                  </a:lnTo>
                  <a:lnTo>
                    <a:pt x="458" y="30"/>
                  </a:lnTo>
                  <a:lnTo>
                    <a:pt x="475" y="50"/>
                  </a:lnTo>
                  <a:lnTo>
                    <a:pt x="485" y="75"/>
                  </a:lnTo>
                  <a:lnTo>
                    <a:pt x="488" y="102"/>
                  </a:lnTo>
                  <a:lnTo>
                    <a:pt x="488" y="1394"/>
                  </a:lnTo>
                  <a:lnTo>
                    <a:pt x="485" y="1421"/>
                  </a:lnTo>
                  <a:lnTo>
                    <a:pt x="475" y="1446"/>
                  </a:lnTo>
                  <a:lnTo>
                    <a:pt x="458" y="1467"/>
                  </a:lnTo>
                  <a:lnTo>
                    <a:pt x="438" y="1483"/>
                  </a:lnTo>
                  <a:lnTo>
                    <a:pt x="413" y="1494"/>
                  </a:lnTo>
                  <a:lnTo>
                    <a:pt x="386" y="1496"/>
                  </a:lnTo>
                  <a:lnTo>
                    <a:pt x="102" y="1496"/>
                  </a:lnTo>
                  <a:lnTo>
                    <a:pt x="75" y="1494"/>
                  </a:lnTo>
                  <a:lnTo>
                    <a:pt x="50" y="1483"/>
                  </a:lnTo>
                  <a:lnTo>
                    <a:pt x="30" y="1467"/>
                  </a:lnTo>
                  <a:lnTo>
                    <a:pt x="14" y="1446"/>
                  </a:lnTo>
                  <a:lnTo>
                    <a:pt x="4" y="1421"/>
                  </a:lnTo>
                  <a:lnTo>
                    <a:pt x="0" y="1394"/>
                  </a:lnTo>
                  <a:lnTo>
                    <a:pt x="0" y="102"/>
                  </a:lnTo>
                  <a:lnTo>
                    <a:pt x="4" y="75"/>
                  </a:lnTo>
                  <a:lnTo>
                    <a:pt x="14" y="50"/>
                  </a:lnTo>
                  <a:lnTo>
                    <a:pt x="30" y="30"/>
                  </a:lnTo>
                  <a:lnTo>
                    <a:pt x="50" y="13"/>
                  </a:lnTo>
                  <a:lnTo>
                    <a:pt x="75" y="3"/>
                  </a:lnTo>
                  <a:lnTo>
                    <a:pt x="1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57">
              <a:extLst>
                <a:ext uri="{FF2B5EF4-FFF2-40B4-BE49-F238E27FC236}">
                  <a16:creationId xmlns:a16="http://schemas.microsoft.com/office/drawing/2014/main" id="{F0563D20-0A7A-4AF0-848B-BBA3C1E52CA4}"/>
                </a:ext>
              </a:extLst>
            </p:cNvPr>
            <p:cNvSpPr>
              <a:spLocks/>
            </p:cNvSpPr>
            <p:nvPr/>
          </p:nvSpPr>
          <p:spPr bwMode="auto">
            <a:xfrm>
              <a:off x="4267401" y="3588921"/>
              <a:ext cx="514724" cy="53478"/>
            </a:xfrm>
            <a:custGeom>
              <a:avLst/>
              <a:gdLst>
                <a:gd name="T0" fmla="*/ 128 w 3696"/>
                <a:gd name="T1" fmla="*/ 0 h 384"/>
                <a:gd name="T2" fmla="*/ 3568 w 3696"/>
                <a:gd name="T3" fmla="*/ 0 h 384"/>
                <a:gd name="T4" fmla="*/ 3598 w 3696"/>
                <a:gd name="T5" fmla="*/ 4 h 384"/>
                <a:gd name="T6" fmla="*/ 3625 w 3696"/>
                <a:gd name="T7" fmla="*/ 14 h 384"/>
                <a:gd name="T8" fmla="*/ 3649 w 3696"/>
                <a:gd name="T9" fmla="*/ 28 h 384"/>
                <a:gd name="T10" fmla="*/ 3668 w 3696"/>
                <a:gd name="T11" fmla="*/ 49 h 384"/>
                <a:gd name="T12" fmla="*/ 3683 w 3696"/>
                <a:gd name="T13" fmla="*/ 72 h 384"/>
                <a:gd name="T14" fmla="*/ 3694 w 3696"/>
                <a:gd name="T15" fmla="*/ 99 h 384"/>
                <a:gd name="T16" fmla="*/ 3696 w 3696"/>
                <a:gd name="T17" fmla="*/ 129 h 384"/>
                <a:gd name="T18" fmla="*/ 3696 w 3696"/>
                <a:gd name="T19" fmla="*/ 256 h 384"/>
                <a:gd name="T20" fmla="*/ 3694 w 3696"/>
                <a:gd name="T21" fmla="*/ 286 h 384"/>
                <a:gd name="T22" fmla="*/ 3683 w 3696"/>
                <a:gd name="T23" fmla="*/ 312 h 384"/>
                <a:gd name="T24" fmla="*/ 3668 w 3696"/>
                <a:gd name="T25" fmla="*/ 336 h 384"/>
                <a:gd name="T26" fmla="*/ 3649 w 3696"/>
                <a:gd name="T27" fmla="*/ 356 h 384"/>
                <a:gd name="T28" fmla="*/ 3625 w 3696"/>
                <a:gd name="T29" fmla="*/ 371 h 384"/>
                <a:gd name="T30" fmla="*/ 3598 w 3696"/>
                <a:gd name="T31" fmla="*/ 381 h 384"/>
                <a:gd name="T32" fmla="*/ 3568 w 3696"/>
                <a:gd name="T33" fmla="*/ 384 h 384"/>
                <a:gd name="T34" fmla="*/ 128 w 3696"/>
                <a:gd name="T35" fmla="*/ 384 h 384"/>
                <a:gd name="T36" fmla="*/ 99 w 3696"/>
                <a:gd name="T37" fmla="*/ 381 h 384"/>
                <a:gd name="T38" fmla="*/ 73 w 3696"/>
                <a:gd name="T39" fmla="*/ 371 h 384"/>
                <a:gd name="T40" fmla="*/ 48 w 3696"/>
                <a:gd name="T41" fmla="*/ 356 h 384"/>
                <a:gd name="T42" fmla="*/ 29 w 3696"/>
                <a:gd name="T43" fmla="*/ 336 h 384"/>
                <a:gd name="T44" fmla="*/ 13 w 3696"/>
                <a:gd name="T45" fmla="*/ 312 h 384"/>
                <a:gd name="T46" fmla="*/ 4 w 3696"/>
                <a:gd name="T47" fmla="*/ 286 h 384"/>
                <a:gd name="T48" fmla="*/ 0 w 3696"/>
                <a:gd name="T49" fmla="*/ 256 h 384"/>
                <a:gd name="T50" fmla="*/ 0 w 3696"/>
                <a:gd name="T51" fmla="*/ 129 h 384"/>
                <a:gd name="T52" fmla="*/ 4 w 3696"/>
                <a:gd name="T53" fmla="*/ 99 h 384"/>
                <a:gd name="T54" fmla="*/ 13 w 3696"/>
                <a:gd name="T55" fmla="*/ 72 h 384"/>
                <a:gd name="T56" fmla="*/ 29 w 3696"/>
                <a:gd name="T57" fmla="*/ 49 h 384"/>
                <a:gd name="T58" fmla="*/ 48 w 3696"/>
                <a:gd name="T59" fmla="*/ 28 h 384"/>
                <a:gd name="T60" fmla="*/ 73 w 3696"/>
                <a:gd name="T61" fmla="*/ 14 h 384"/>
                <a:gd name="T62" fmla="*/ 99 w 3696"/>
                <a:gd name="T63" fmla="*/ 4 h 384"/>
                <a:gd name="T64" fmla="*/ 128 w 3696"/>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696" h="384">
                  <a:moveTo>
                    <a:pt x="128" y="0"/>
                  </a:moveTo>
                  <a:lnTo>
                    <a:pt x="3568" y="0"/>
                  </a:lnTo>
                  <a:lnTo>
                    <a:pt x="3598" y="4"/>
                  </a:lnTo>
                  <a:lnTo>
                    <a:pt x="3625" y="14"/>
                  </a:lnTo>
                  <a:lnTo>
                    <a:pt x="3649" y="28"/>
                  </a:lnTo>
                  <a:lnTo>
                    <a:pt x="3668" y="49"/>
                  </a:lnTo>
                  <a:lnTo>
                    <a:pt x="3683" y="72"/>
                  </a:lnTo>
                  <a:lnTo>
                    <a:pt x="3694" y="99"/>
                  </a:lnTo>
                  <a:lnTo>
                    <a:pt x="3696" y="129"/>
                  </a:lnTo>
                  <a:lnTo>
                    <a:pt x="3696" y="256"/>
                  </a:lnTo>
                  <a:lnTo>
                    <a:pt x="3694" y="286"/>
                  </a:lnTo>
                  <a:lnTo>
                    <a:pt x="3683" y="312"/>
                  </a:lnTo>
                  <a:lnTo>
                    <a:pt x="3668" y="336"/>
                  </a:lnTo>
                  <a:lnTo>
                    <a:pt x="3649" y="356"/>
                  </a:lnTo>
                  <a:lnTo>
                    <a:pt x="3625" y="371"/>
                  </a:lnTo>
                  <a:lnTo>
                    <a:pt x="3598" y="381"/>
                  </a:lnTo>
                  <a:lnTo>
                    <a:pt x="3568" y="384"/>
                  </a:lnTo>
                  <a:lnTo>
                    <a:pt x="128" y="384"/>
                  </a:lnTo>
                  <a:lnTo>
                    <a:pt x="99" y="381"/>
                  </a:lnTo>
                  <a:lnTo>
                    <a:pt x="73" y="371"/>
                  </a:lnTo>
                  <a:lnTo>
                    <a:pt x="48" y="356"/>
                  </a:lnTo>
                  <a:lnTo>
                    <a:pt x="29" y="336"/>
                  </a:lnTo>
                  <a:lnTo>
                    <a:pt x="13" y="312"/>
                  </a:lnTo>
                  <a:lnTo>
                    <a:pt x="4" y="286"/>
                  </a:lnTo>
                  <a:lnTo>
                    <a:pt x="0" y="256"/>
                  </a:lnTo>
                  <a:lnTo>
                    <a:pt x="0" y="129"/>
                  </a:lnTo>
                  <a:lnTo>
                    <a:pt x="4" y="99"/>
                  </a:lnTo>
                  <a:lnTo>
                    <a:pt x="13" y="72"/>
                  </a:lnTo>
                  <a:lnTo>
                    <a:pt x="29" y="49"/>
                  </a:lnTo>
                  <a:lnTo>
                    <a:pt x="48" y="28"/>
                  </a:lnTo>
                  <a:lnTo>
                    <a:pt x="73" y="14"/>
                  </a:lnTo>
                  <a:lnTo>
                    <a:pt x="99" y="4"/>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9" name="Freeform 58">
              <a:extLst>
                <a:ext uri="{FF2B5EF4-FFF2-40B4-BE49-F238E27FC236}">
                  <a16:creationId xmlns:a16="http://schemas.microsoft.com/office/drawing/2014/main" id="{B6E74D0B-E752-4067-A1BE-BD5032B8627B}"/>
                </a:ext>
              </a:extLst>
            </p:cNvPr>
            <p:cNvSpPr>
              <a:spLocks/>
            </p:cNvSpPr>
            <p:nvPr/>
          </p:nvSpPr>
          <p:spPr bwMode="auto">
            <a:xfrm>
              <a:off x="4228128" y="3672480"/>
              <a:ext cx="592991" cy="53478"/>
            </a:xfrm>
            <a:custGeom>
              <a:avLst/>
              <a:gdLst>
                <a:gd name="T0" fmla="*/ 128 w 4259"/>
                <a:gd name="T1" fmla="*/ 0 h 384"/>
                <a:gd name="T2" fmla="*/ 4131 w 4259"/>
                <a:gd name="T3" fmla="*/ 0 h 384"/>
                <a:gd name="T4" fmla="*/ 4161 w 4259"/>
                <a:gd name="T5" fmla="*/ 3 h 384"/>
                <a:gd name="T6" fmla="*/ 4186 w 4259"/>
                <a:gd name="T7" fmla="*/ 12 h 384"/>
                <a:gd name="T8" fmla="*/ 4211 w 4259"/>
                <a:gd name="T9" fmla="*/ 28 h 384"/>
                <a:gd name="T10" fmla="*/ 4230 w 4259"/>
                <a:gd name="T11" fmla="*/ 47 h 384"/>
                <a:gd name="T12" fmla="*/ 4246 w 4259"/>
                <a:gd name="T13" fmla="*/ 72 h 384"/>
                <a:gd name="T14" fmla="*/ 4256 w 4259"/>
                <a:gd name="T15" fmla="*/ 99 h 384"/>
                <a:gd name="T16" fmla="*/ 4259 w 4259"/>
                <a:gd name="T17" fmla="*/ 127 h 384"/>
                <a:gd name="T18" fmla="*/ 4259 w 4259"/>
                <a:gd name="T19" fmla="*/ 256 h 384"/>
                <a:gd name="T20" fmla="*/ 4256 w 4259"/>
                <a:gd name="T21" fmla="*/ 284 h 384"/>
                <a:gd name="T22" fmla="*/ 4246 w 4259"/>
                <a:gd name="T23" fmla="*/ 311 h 384"/>
                <a:gd name="T24" fmla="*/ 4230 w 4259"/>
                <a:gd name="T25" fmla="*/ 336 h 384"/>
                <a:gd name="T26" fmla="*/ 4211 w 4259"/>
                <a:gd name="T27" fmla="*/ 355 h 384"/>
                <a:gd name="T28" fmla="*/ 4186 w 4259"/>
                <a:gd name="T29" fmla="*/ 371 h 384"/>
                <a:gd name="T30" fmla="*/ 4161 w 4259"/>
                <a:gd name="T31" fmla="*/ 380 h 384"/>
                <a:gd name="T32" fmla="*/ 4131 w 4259"/>
                <a:gd name="T33" fmla="*/ 384 h 384"/>
                <a:gd name="T34" fmla="*/ 128 w 4259"/>
                <a:gd name="T35" fmla="*/ 384 h 384"/>
                <a:gd name="T36" fmla="*/ 99 w 4259"/>
                <a:gd name="T37" fmla="*/ 380 h 384"/>
                <a:gd name="T38" fmla="*/ 72 w 4259"/>
                <a:gd name="T39" fmla="*/ 371 h 384"/>
                <a:gd name="T40" fmla="*/ 48 w 4259"/>
                <a:gd name="T41" fmla="*/ 355 h 384"/>
                <a:gd name="T42" fmla="*/ 28 w 4259"/>
                <a:gd name="T43" fmla="*/ 336 h 384"/>
                <a:gd name="T44" fmla="*/ 13 w 4259"/>
                <a:gd name="T45" fmla="*/ 311 h 384"/>
                <a:gd name="T46" fmla="*/ 4 w 4259"/>
                <a:gd name="T47" fmla="*/ 284 h 384"/>
                <a:gd name="T48" fmla="*/ 0 w 4259"/>
                <a:gd name="T49" fmla="*/ 256 h 384"/>
                <a:gd name="T50" fmla="*/ 0 w 4259"/>
                <a:gd name="T51" fmla="*/ 127 h 384"/>
                <a:gd name="T52" fmla="*/ 4 w 4259"/>
                <a:gd name="T53" fmla="*/ 99 h 384"/>
                <a:gd name="T54" fmla="*/ 13 w 4259"/>
                <a:gd name="T55" fmla="*/ 72 h 384"/>
                <a:gd name="T56" fmla="*/ 28 w 4259"/>
                <a:gd name="T57" fmla="*/ 47 h 384"/>
                <a:gd name="T58" fmla="*/ 48 w 4259"/>
                <a:gd name="T59" fmla="*/ 28 h 384"/>
                <a:gd name="T60" fmla="*/ 72 w 4259"/>
                <a:gd name="T61" fmla="*/ 12 h 384"/>
                <a:gd name="T62" fmla="*/ 99 w 4259"/>
                <a:gd name="T63" fmla="*/ 3 h 384"/>
                <a:gd name="T64" fmla="*/ 128 w 4259"/>
                <a:gd name="T65" fmla="*/ 0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259" h="384">
                  <a:moveTo>
                    <a:pt x="128" y="0"/>
                  </a:moveTo>
                  <a:lnTo>
                    <a:pt x="4131" y="0"/>
                  </a:lnTo>
                  <a:lnTo>
                    <a:pt x="4161" y="3"/>
                  </a:lnTo>
                  <a:lnTo>
                    <a:pt x="4186" y="12"/>
                  </a:lnTo>
                  <a:lnTo>
                    <a:pt x="4211" y="28"/>
                  </a:lnTo>
                  <a:lnTo>
                    <a:pt x="4230" y="47"/>
                  </a:lnTo>
                  <a:lnTo>
                    <a:pt x="4246" y="72"/>
                  </a:lnTo>
                  <a:lnTo>
                    <a:pt x="4256" y="99"/>
                  </a:lnTo>
                  <a:lnTo>
                    <a:pt x="4259" y="127"/>
                  </a:lnTo>
                  <a:lnTo>
                    <a:pt x="4259" y="256"/>
                  </a:lnTo>
                  <a:lnTo>
                    <a:pt x="4256" y="284"/>
                  </a:lnTo>
                  <a:lnTo>
                    <a:pt x="4246" y="311"/>
                  </a:lnTo>
                  <a:lnTo>
                    <a:pt x="4230" y="336"/>
                  </a:lnTo>
                  <a:lnTo>
                    <a:pt x="4211" y="355"/>
                  </a:lnTo>
                  <a:lnTo>
                    <a:pt x="4186" y="371"/>
                  </a:lnTo>
                  <a:lnTo>
                    <a:pt x="4161" y="380"/>
                  </a:lnTo>
                  <a:lnTo>
                    <a:pt x="4131" y="384"/>
                  </a:lnTo>
                  <a:lnTo>
                    <a:pt x="128" y="384"/>
                  </a:lnTo>
                  <a:lnTo>
                    <a:pt x="99" y="380"/>
                  </a:lnTo>
                  <a:lnTo>
                    <a:pt x="72" y="371"/>
                  </a:lnTo>
                  <a:lnTo>
                    <a:pt x="48" y="355"/>
                  </a:lnTo>
                  <a:lnTo>
                    <a:pt x="28" y="336"/>
                  </a:lnTo>
                  <a:lnTo>
                    <a:pt x="13" y="311"/>
                  </a:lnTo>
                  <a:lnTo>
                    <a:pt x="4" y="284"/>
                  </a:lnTo>
                  <a:lnTo>
                    <a:pt x="0" y="256"/>
                  </a:lnTo>
                  <a:lnTo>
                    <a:pt x="0" y="127"/>
                  </a:lnTo>
                  <a:lnTo>
                    <a:pt x="4" y="99"/>
                  </a:lnTo>
                  <a:lnTo>
                    <a:pt x="13" y="72"/>
                  </a:lnTo>
                  <a:lnTo>
                    <a:pt x="28" y="47"/>
                  </a:lnTo>
                  <a:lnTo>
                    <a:pt x="48" y="28"/>
                  </a:lnTo>
                  <a:lnTo>
                    <a:pt x="72" y="12"/>
                  </a:lnTo>
                  <a:lnTo>
                    <a:pt x="99" y="3"/>
                  </a:lnTo>
                  <a:lnTo>
                    <a:pt x="12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7" name="TextBox 36">
            <a:extLst>
              <a:ext uri="{FF2B5EF4-FFF2-40B4-BE49-F238E27FC236}">
                <a16:creationId xmlns:a16="http://schemas.microsoft.com/office/drawing/2014/main" id="{72C6B8F4-48F9-4110-A2F5-C923E5F3F7A5}"/>
              </a:ext>
            </a:extLst>
          </p:cNvPr>
          <p:cNvSpPr txBox="1"/>
          <p:nvPr/>
        </p:nvSpPr>
        <p:spPr>
          <a:xfrm>
            <a:off x="1047279" y="4251292"/>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#1</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40" name="Freeform: Shape 39">
            <a:extLst>
              <a:ext uri="{FF2B5EF4-FFF2-40B4-BE49-F238E27FC236}">
                <a16:creationId xmlns:a16="http://schemas.microsoft.com/office/drawing/2014/main" id="{765EE4E6-80CA-403B-9D22-9D0B91407F7E}"/>
              </a:ext>
            </a:extLst>
          </p:cNvPr>
          <p:cNvSpPr/>
          <p:nvPr/>
        </p:nvSpPr>
        <p:spPr>
          <a:xfrm>
            <a:off x="7265199" y="1730482"/>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57CCC6"/>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65E4489C-7041-422A-A047-9C8B447D455F}"/>
              </a:ext>
            </a:extLst>
          </p:cNvPr>
          <p:cNvSpPr/>
          <p:nvPr/>
        </p:nvSpPr>
        <p:spPr>
          <a:xfrm>
            <a:off x="7265199" y="1730482"/>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 Box 10">
            <a:extLst>
              <a:ext uri="{FF2B5EF4-FFF2-40B4-BE49-F238E27FC236}">
                <a16:creationId xmlns:a16="http://schemas.microsoft.com/office/drawing/2014/main" id="{DA49C57D-375A-4101-858E-E9A65ED68258}"/>
              </a:ext>
            </a:extLst>
          </p:cNvPr>
          <p:cNvSpPr txBox="1">
            <a:spLocks noChangeArrowheads="1"/>
          </p:cNvSpPr>
          <p:nvPr/>
        </p:nvSpPr>
        <p:spPr bwMode="auto">
          <a:xfrm>
            <a:off x="7722399" y="2215260"/>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04</a:t>
            </a:r>
          </a:p>
          <a:p>
            <a:pPr algn="ctr"/>
            <a:r>
              <a:rPr lang="en-US" sz="1100" dirty="0">
                <a:solidFill>
                  <a:srgbClr val="464646"/>
                </a:solidFill>
              </a:rPr>
              <a:t>OPTION</a:t>
            </a:r>
          </a:p>
        </p:txBody>
      </p:sp>
      <p:sp>
        <p:nvSpPr>
          <p:cNvPr id="44" name="TextBox 43">
            <a:extLst>
              <a:ext uri="{FF2B5EF4-FFF2-40B4-BE49-F238E27FC236}">
                <a16:creationId xmlns:a16="http://schemas.microsoft.com/office/drawing/2014/main" id="{ED80EC42-278F-4763-BB7F-8E07C6D2C3DE}"/>
              </a:ext>
            </a:extLst>
          </p:cNvPr>
          <p:cNvSpPr txBox="1"/>
          <p:nvPr/>
        </p:nvSpPr>
        <p:spPr>
          <a:xfrm>
            <a:off x="7265199" y="4229174"/>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#4</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52" name="Freeform: Shape 51">
            <a:extLst>
              <a:ext uri="{FF2B5EF4-FFF2-40B4-BE49-F238E27FC236}">
                <a16:creationId xmlns:a16="http://schemas.microsoft.com/office/drawing/2014/main" id="{A2CF4F55-B0AA-4F29-95B3-F39DD2A83429}"/>
              </a:ext>
            </a:extLst>
          </p:cNvPr>
          <p:cNvSpPr/>
          <p:nvPr/>
        </p:nvSpPr>
        <p:spPr>
          <a:xfrm>
            <a:off x="9368319" y="1705651"/>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FF9285"/>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DF711690-B932-4DB6-BE62-4C60B168A490}"/>
              </a:ext>
            </a:extLst>
          </p:cNvPr>
          <p:cNvSpPr/>
          <p:nvPr/>
        </p:nvSpPr>
        <p:spPr>
          <a:xfrm>
            <a:off x="9368319" y="1705651"/>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a:extLst>
              <a:ext uri="{FF2B5EF4-FFF2-40B4-BE49-F238E27FC236}">
                <a16:creationId xmlns:a16="http://schemas.microsoft.com/office/drawing/2014/main" id="{F270A956-ACDC-4B70-AF55-2553A900B15D}"/>
              </a:ext>
            </a:extLst>
          </p:cNvPr>
          <p:cNvSpPr txBox="1">
            <a:spLocks noChangeArrowheads="1"/>
          </p:cNvSpPr>
          <p:nvPr/>
        </p:nvSpPr>
        <p:spPr bwMode="auto">
          <a:xfrm>
            <a:off x="9825519" y="2190429"/>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05</a:t>
            </a:r>
          </a:p>
          <a:p>
            <a:pPr algn="ctr"/>
            <a:r>
              <a:rPr lang="en-US" sz="1100" dirty="0">
                <a:solidFill>
                  <a:srgbClr val="464646"/>
                </a:solidFill>
              </a:rPr>
              <a:t>OPTION</a:t>
            </a:r>
          </a:p>
        </p:txBody>
      </p:sp>
      <p:sp>
        <p:nvSpPr>
          <p:cNvPr id="56" name="TextBox 55">
            <a:extLst>
              <a:ext uri="{FF2B5EF4-FFF2-40B4-BE49-F238E27FC236}">
                <a16:creationId xmlns:a16="http://schemas.microsoft.com/office/drawing/2014/main" id="{EE44F00B-1E62-4B0F-BE1E-F691AB1114E1}"/>
              </a:ext>
            </a:extLst>
          </p:cNvPr>
          <p:cNvSpPr txBox="1"/>
          <p:nvPr/>
        </p:nvSpPr>
        <p:spPr>
          <a:xfrm>
            <a:off x="9368319" y="4204343"/>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#5</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64" name="Freeform: Shape 63">
            <a:extLst>
              <a:ext uri="{FF2B5EF4-FFF2-40B4-BE49-F238E27FC236}">
                <a16:creationId xmlns:a16="http://schemas.microsoft.com/office/drawing/2014/main" id="{5ADF1455-FA5B-4E0B-8C91-237831177CC9}"/>
              </a:ext>
            </a:extLst>
          </p:cNvPr>
          <p:cNvSpPr/>
          <p:nvPr/>
        </p:nvSpPr>
        <p:spPr>
          <a:xfrm>
            <a:off x="5162079" y="1730483"/>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F4C956"/>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066568C2-4646-4669-9C88-F8CCAB856486}"/>
              </a:ext>
            </a:extLst>
          </p:cNvPr>
          <p:cNvSpPr/>
          <p:nvPr/>
        </p:nvSpPr>
        <p:spPr>
          <a:xfrm>
            <a:off x="5162079" y="1730483"/>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 Box 10">
            <a:extLst>
              <a:ext uri="{FF2B5EF4-FFF2-40B4-BE49-F238E27FC236}">
                <a16:creationId xmlns:a16="http://schemas.microsoft.com/office/drawing/2014/main" id="{FAE7D528-569F-4557-8249-F91EAD360CBB}"/>
              </a:ext>
            </a:extLst>
          </p:cNvPr>
          <p:cNvSpPr txBox="1">
            <a:spLocks noChangeArrowheads="1"/>
          </p:cNvSpPr>
          <p:nvPr/>
        </p:nvSpPr>
        <p:spPr bwMode="auto">
          <a:xfrm>
            <a:off x="5619279" y="2215261"/>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03</a:t>
            </a:r>
          </a:p>
          <a:p>
            <a:pPr algn="ctr"/>
            <a:r>
              <a:rPr lang="en-US" sz="1100" dirty="0">
                <a:solidFill>
                  <a:srgbClr val="464646"/>
                </a:solidFill>
              </a:rPr>
              <a:t>OPTION</a:t>
            </a:r>
          </a:p>
        </p:txBody>
      </p:sp>
      <p:sp>
        <p:nvSpPr>
          <p:cNvPr id="68" name="TextBox 67">
            <a:extLst>
              <a:ext uri="{FF2B5EF4-FFF2-40B4-BE49-F238E27FC236}">
                <a16:creationId xmlns:a16="http://schemas.microsoft.com/office/drawing/2014/main" id="{3A26CD6E-3517-4FAC-840D-72D013C5A127}"/>
              </a:ext>
            </a:extLst>
          </p:cNvPr>
          <p:cNvSpPr txBox="1"/>
          <p:nvPr/>
        </p:nvSpPr>
        <p:spPr>
          <a:xfrm>
            <a:off x="5162079" y="4229175"/>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#3</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0384BFD6-E25F-4D6F-A067-E00379540836}"/>
              </a:ext>
            </a:extLst>
          </p:cNvPr>
          <p:cNvSpPr/>
          <p:nvPr/>
        </p:nvSpPr>
        <p:spPr>
          <a:xfrm>
            <a:off x="3150399" y="1752599"/>
            <a:ext cx="1604481" cy="4721081"/>
          </a:xfrm>
          <a:custGeom>
            <a:avLst/>
            <a:gdLst>
              <a:gd name="connsiteX0" fmla="*/ 803521 w 1604481"/>
              <a:gd name="connsiteY0" fmla="*/ 0 h 4721081"/>
              <a:gd name="connsiteX1" fmla="*/ 1600200 w 1604481"/>
              <a:gd name="connsiteY1" fmla="*/ 469974 h 4721081"/>
              <a:gd name="connsiteX2" fmla="*/ 1600200 w 1604481"/>
              <a:gd name="connsiteY2" fmla="*/ 941850 h 4721081"/>
              <a:gd name="connsiteX3" fmla="*/ 1604481 w 1604481"/>
              <a:gd name="connsiteY3" fmla="*/ 941850 h 4721081"/>
              <a:gd name="connsiteX4" fmla="*/ 1604481 w 1604481"/>
              <a:gd name="connsiteY4" fmla="*/ 4237129 h 4721081"/>
              <a:gd name="connsiteX5" fmla="*/ 800960 w 1604481"/>
              <a:gd name="connsiteY5" fmla="*/ 4721081 h 4721081"/>
              <a:gd name="connsiteX6" fmla="*/ 4281 w 1604481"/>
              <a:gd name="connsiteY6" fmla="*/ 4251107 h 4721081"/>
              <a:gd name="connsiteX7" fmla="*/ 4281 w 1604481"/>
              <a:gd name="connsiteY7" fmla="*/ 3779231 h 4721081"/>
              <a:gd name="connsiteX8" fmla="*/ 0 w 1604481"/>
              <a:gd name="connsiteY8" fmla="*/ 3779231 h 4721081"/>
              <a:gd name="connsiteX9" fmla="*/ 0 w 1604481"/>
              <a:gd name="connsiteY9" fmla="*/ 483952 h 47210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604481" h="4721081">
                <a:moveTo>
                  <a:pt x="803521" y="0"/>
                </a:moveTo>
                <a:lnTo>
                  <a:pt x="1600200" y="469974"/>
                </a:lnTo>
                <a:lnTo>
                  <a:pt x="1600200" y="941850"/>
                </a:lnTo>
                <a:lnTo>
                  <a:pt x="1604481" y="941850"/>
                </a:lnTo>
                <a:lnTo>
                  <a:pt x="1604481" y="4237129"/>
                </a:lnTo>
                <a:lnTo>
                  <a:pt x="800960" y="4721081"/>
                </a:lnTo>
                <a:lnTo>
                  <a:pt x="4281" y="4251107"/>
                </a:lnTo>
                <a:lnTo>
                  <a:pt x="4281" y="3779231"/>
                </a:lnTo>
                <a:lnTo>
                  <a:pt x="0" y="3779231"/>
                </a:lnTo>
                <a:lnTo>
                  <a:pt x="0" y="483952"/>
                </a:lnTo>
                <a:close/>
              </a:path>
            </a:pathLst>
          </a:custGeom>
          <a:solidFill>
            <a:srgbClr val="4CC8EC"/>
          </a:solidFill>
          <a:ln>
            <a:noFill/>
          </a:ln>
          <a:effectLst>
            <a:outerShdw blurRad="190500" dist="2286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FF39E610-965D-4FAA-A53A-78F6DFE2247C}"/>
              </a:ext>
            </a:extLst>
          </p:cNvPr>
          <p:cNvSpPr/>
          <p:nvPr/>
        </p:nvSpPr>
        <p:spPr>
          <a:xfrm>
            <a:off x="3150399" y="1752599"/>
            <a:ext cx="1600200" cy="1877498"/>
          </a:xfrm>
          <a:custGeom>
            <a:avLst/>
            <a:gdLst>
              <a:gd name="connsiteX0" fmla="*/ 803521 w 1600200"/>
              <a:gd name="connsiteY0" fmla="*/ 0 h 1877498"/>
              <a:gd name="connsiteX1" fmla="*/ 1600200 w 1600200"/>
              <a:gd name="connsiteY1" fmla="*/ 469974 h 1877498"/>
              <a:gd name="connsiteX2" fmla="*/ 1600200 w 1600200"/>
              <a:gd name="connsiteY2" fmla="*/ 1645630 h 1877498"/>
              <a:gd name="connsiteX3" fmla="*/ 1182537 w 1600200"/>
              <a:gd name="connsiteY3" fmla="*/ 1645630 h 1877498"/>
              <a:gd name="connsiteX4" fmla="*/ 797559 w 1600200"/>
              <a:gd name="connsiteY4" fmla="*/ 1877498 h 1877498"/>
              <a:gd name="connsiteX5" fmla="*/ 404506 w 1600200"/>
              <a:gd name="connsiteY5" fmla="*/ 1645630 h 1877498"/>
              <a:gd name="connsiteX6" fmla="*/ 0 w 1600200"/>
              <a:gd name="connsiteY6" fmla="*/ 1645630 h 1877498"/>
              <a:gd name="connsiteX7" fmla="*/ 0 w 1600200"/>
              <a:gd name="connsiteY7" fmla="*/ 483952 h 18774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600200" h="1877498">
                <a:moveTo>
                  <a:pt x="803521" y="0"/>
                </a:moveTo>
                <a:lnTo>
                  <a:pt x="1600200" y="469974"/>
                </a:lnTo>
                <a:lnTo>
                  <a:pt x="1600200" y="1645630"/>
                </a:lnTo>
                <a:lnTo>
                  <a:pt x="1182537" y="1645630"/>
                </a:lnTo>
                <a:lnTo>
                  <a:pt x="797559" y="1877498"/>
                </a:lnTo>
                <a:lnTo>
                  <a:pt x="404506" y="1645630"/>
                </a:lnTo>
                <a:lnTo>
                  <a:pt x="0" y="1645630"/>
                </a:lnTo>
                <a:lnTo>
                  <a:pt x="0" y="48395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Text Box 10">
            <a:extLst>
              <a:ext uri="{FF2B5EF4-FFF2-40B4-BE49-F238E27FC236}">
                <a16:creationId xmlns:a16="http://schemas.microsoft.com/office/drawing/2014/main" id="{E047DD96-3CB9-44FE-BFCD-B7B4DED52EF3}"/>
              </a:ext>
            </a:extLst>
          </p:cNvPr>
          <p:cNvSpPr txBox="1">
            <a:spLocks noChangeArrowheads="1"/>
          </p:cNvSpPr>
          <p:nvPr/>
        </p:nvSpPr>
        <p:spPr bwMode="auto">
          <a:xfrm>
            <a:off x="3607599" y="2237377"/>
            <a:ext cx="685800" cy="907941"/>
          </a:xfrm>
          <a:prstGeom prst="rect">
            <a:avLst/>
          </a:prstGeom>
          <a:noFill/>
          <a:ln w="9525">
            <a:noFill/>
            <a:miter lim="800000"/>
            <a:headEnd/>
            <a:tailEnd/>
          </a:ln>
        </p:spPr>
        <p:txBody>
          <a:bodyPr wrap="square" lIns="60960" tIns="30480" rIns="60960" bIns="30480">
            <a:spAutoFit/>
          </a:bodyPr>
          <a:lstStyle/>
          <a:p>
            <a:pPr algn="ctr"/>
            <a:r>
              <a:rPr lang="en-US" sz="4400" dirty="0">
                <a:solidFill>
                  <a:srgbClr val="464646"/>
                </a:solidFill>
                <a:latin typeface="Bernard MT Condensed" panose="02050806060905020404" pitchFamily="18" charset="0"/>
              </a:rPr>
              <a:t>02</a:t>
            </a:r>
          </a:p>
          <a:p>
            <a:pPr algn="ctr"/>
            <a:r>
              <a:rPr lang="en-US" sz="1100" dirty="0">
                <a:solidFill>
                  <a:srgbClr val="464646"/>
                </a:solidFill>
              </a:rPr>
              <a:t>OPTION</a:t>
            </a:r>
          </a:p>
        </p:txBody>
      </p:sp>
      <p:sp>
        <p:nvSpPr>
          <p:cNvPr id="80" name="TextBox 79">
            <a:extLst>
              <a:ext uri="{FF2B5EF4-FFF2-40B4-BE49-F238E27FC236}">
                <a16:creationId xmlns:a16="http://schemas.microsoft.com/office/drawing/2014/main" id="{BFD4AAB5-55D9-40C7-9036-3CB42838138D}"/>
              </a:ext>
            </a:extLst>
          </p:cNvPr>
          <p:cNvSpPr txBox="1"/>
          <p:nvPr/>
        </p:nvSpPr>
        <p:spPr>
          <a:xfrm>
            <a:off x="3150399" y="4251291"/>
            <a:ext cx="1600200" cy="1920526"/>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OPTION #2</a:t>
            </a:r>
          </a:p>
          <a:p>
            <a:pPr algn="ctr" defTabSz="1219170">
              <a:spcBef>
                <a:spcPct val="20000"/>
              </a:spcBef>
              <a:defRPr/>
            </a:pPr>
            <a:endParaRPr lang="en-US" sz="5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0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p:txBody>
      </p:sp>
      <p:grpSp>
        <p:nvGrpSpPr>
          <p:cNvPr id="18" name="Группа 856">
            <a:extLst>
              <a:ext uri="{FF2B5EF4-FFF2-40B4-BE49-F238E27FC236}">
                <a16:creationId xmlns:a16="http://schemas.microsoft.com/office/drawing/2014/main" id="{CD6F84CE-C0DB-43C3-8C38-2DE529035586}"/>
              </a:ext>
            </a:extLst>
          </p:cNvPr>
          <p:cNvGrpSpPr>
            <a:grpSpLocks noChangeAspect="1"/>
          </p:cNvGrpSpPr>
          <p:nvPr/>
        </p:nvGrpSpPr>
        <p:grpSpPr>
          <a:xfrm>
            <a:off x="7877724" y="3725262"/>
            <a:ext cx="375151" cy="365760"/>
            <a:chOff x="3374227" y="3146337"/>
            <a:chExt cx="594503" cy="579621"/>
          </a:xfrm>
          <a:solidFill>
            <a:schemeClr val="bg1"/>
          </a:solidFill>
        </p:grpSpPr>
        <p:sp>
          <p:nvSpPr>
            <p:cNvPr id="19" name="Freeform 45">
              <a:extLst>
                <a:ext uri="{FF2B5EF4-FFF2-40B4-BE49-F238E27FC236}">
                  <a16:creationId xmlns:a16="http://schemas.microsoft.com/office/drawing/2014/main" id="{E2F62E6B-27CE-47BD-B392-357922001EAD}"/>
                </a:ext>
              </a:extLst>
            </p:cNvPr>
            <p:cNvSpPr>
              <a:spLocks noEditPoints="1"/>
            </p:cNvSpPr>
            <p:nvPr/>
          </p:nvSpPr>
          <p:spPr bwMode="auto">
            <a:xfrm>
              <a:off x="3374227" y="3302730"/>
              <a:ext cx="245425" cy="248036"/>
            </a:xfrm>
            <a:custGeom>
              <a:avLst/>
              <a:gdLst>
                <a:gd name="T0" fmla="*/ 933 w 1881"/>
                <a:gd name="T1" fmla="*/ 294 h 1898"/>
                <a:gd name="T2" fmla="*/ 920 w 1881"/>
                <a:gd name="T3" fmla="*/ 306 h 1898"/>
                <a:gd name="T4" fmla="*/ 915 w 1881"/>
                <a:gd name="T5" fmla="*/ 316 h 1898"/>
                <a:gd name="T6" fmla="*/ 347 w 1881"/>
                <a:gd name="T7" fmla="*/ 1451 h 1898"/>
                <a:gd name="T8" fmla="*/ 340 w 1881"/>
                <a:gd name="T9" fmla="*/ 1476 h 1898"/>
                <a:gd name="T10" fmla="*/ 347 w 1881"/>
                <a:gd name="T11" fmla="*/ 1485 h 1898"/>
                <a:gd name="T12" fmla="*/ 361 w 1881"/>
                <a:gd name="T13" fmla="*/ 1488 h 1898"/>
                <a:gd name="T14" fmla="*/ 379 w 1881"/>
                <a:gd name="T15" fmla="*/ 1484 h 1898"/>
                <a:gd name="T16" fmla="*/ 395 w 1881"/>
                <a:gd name="T17" fmla="*/ 1480 h 1898"/>
                <a:gd name="T18" fmla="*/ 558 w 1881"/>
                <a:gd name="T19" fmla="*/ 1449 h 1898"/>
                <a:gd name="T20" fmla="*/ 742 w 1881"/>
                <a:gd name="T21" fmla="*/ 1430 h 1898"/>
                <a:gd name="T22" fmla="*/ 941 w 1881"/>
                <a:gd name="T23" fmla="*/ 1423 h 1898"/>
                <a:gd name="T24" fmla="*/ 1143 w 1881"/>
                <a:gd name="T25" fmla="*/ 1430 h 1898"/>
                <a:gd name="T26" fmla="*/ 1328 w 1881"/>
                <a:gd name="T27" fmla="*/ 1451 h 1898"/>
                <a:gd name="T28" fmla="*/ 1492 w 1881"/>
                <a:gd name="T29" fmla="*/ 1481 h 1898"/>
                <a:gd name="T30" fmla="*/ 1508 w 1881"/>
                <a:gd name="T31" fmla="*/ 1485 h 1898"/>
                <a:gd name="T32" fmla="*/ 1523 w 1881"/>
                <a:gd name="T33" fmla="*/ 1488 h 1898"/>
                <a:gd name="T34" fmla="*/ 1535 w 1881"/>
                <a:gd name="T35" fmla="*/ 1487 h 1898"/>
                <a:gd name="T36" fmla="*/ 1541 w 1881"/>
                <a:gd name="T37" fmla="*/ 1476 h 1898"/>
                <a:gd name="T38" fmla="*/ 1534 w 1881"/>
                <a:gd name="T39" fmla="*/ 1451 h 1898"/>
                <a:gd name="T40" fmla="*/ 966 w 1881"/>
                <a:gd name="T41" fmla="*/ 315 h 1898"/>
                <a:gd name="T42" fmla="*/ 962 w 1881"/>
                <a:gd name="T43" fmla="*/ 306 h 1898"/>
                <a:gd name="T44" fmla="*/ 949 w 1881"/>
                <a:gd name="T45" fmla="*/ 294 h 1898"/>
                <a:gd name="T46" fmla="*/ 941 w 1881"/>
                <a:gd name="T47" fmla="*/ 0 h 1898"/>
                <a:gd name="T48" fmla="*/ 1003 w 1881"/>
                <a:gd name="T49" fmla="*/ 15 h 1898"/>
                <a:gd name="T50" fmla="*/ 1053 w 1881"/>
                <a:gd name="T51" fmla="*/ 59 h 1898"/>
                <a:gd name="T52" fmla="*/ 1861 w 1881"/>
                <a:gd name="T53" fmla="*/ 1668 h 1898"/>
                <a:gd name="T54" fmla="*/ 1881 w 1881"/>
                <a:gd name="T55" fmla="*/ 1734 h 1898"/>
                <a:gd name="T56" fmla="*/ 1874 w 1881"/>
                <a:gd name="T57" fmla="*/ 1798 h 1898"/>
                <a:gd name="T58" fmla="*/ 1841 w 1881"/>
                <a:gd name="T59" fmla="*/ 1851 h 1898"/>
                <a:gd name="T60" fmla="*/ 1787 w 1881"/>
                <a:gd name="T61" fmla="*/ 1886 h 1898"/>
                <a:gd name="T62" fmla="*/ 1719 w 1881"/>
                <a:gd name="T63" fmla="*/ 1898 h 1898"/>
                <a:gd name="T64" fmla="*/ 127 w 1881"/>
                <a:gd name="T65" fmla="*/ 1896 h 1898"/>
                <a:gd name="T66" fmla="*/ 66 w 1881"/>
                <a:gd name="T67" fmla="*/ 1872 h 1898"/>
                <a:gd name="T68" fmla="*/ 22 w 1881"/>
                <a:gd name="T69" fmla="*/ 1827 h 1898"/>
                <a:gd name="T70" fmla="*/ 1 w 1881"/>
                <a:gd name="T71" fmla="*/ 1766 h 1898"/>
                <a:gd name="T72" fmla="*/ 7 w 1881"/>
                <a:gd name="T73" fmla="*/ 1701 h 1898"/>
                <a:gd name="T74" fmla="*/ 808 w 1881"/>
                <a:gd name="T75" fmla="*/ 89 h 1898"/>
                <a:gd name="T76" fmla="*/ 853 w 1881"/>
                <a:gd name="T77" fmla="*/ 33 h 1898"/>
                <a:gd name="T78" fmla="*/ 909 w 1881"/>
                <a:gd name="T79" fmla="*/ 4 h 18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881" h="1898">
                  <a:moveTo>
                    <a:pt x="941" y="291"/>
                  </a:moveTo>
                  <a:lnTo>
                    <a:pt x="933" y="294"/>
                  </a:lnTo>
                  <a:lnTo>
                    <a:pt x="926" y="299"/>
                  </a:lnTo>
                  <a:lnTo>
                    <a:pt x="920" y="306"/>
                  </a:lnTo>
                  <a:lnTo>
                    <a:pt x="916" y="313"/>
                  </a:lnTo>
                  <a:lnTo>
                    <a:pt x="915" y="316"/>
                  </a:lnTo>
                  <a:lnTo>
                    <a:pt x="357" y="1433"/>
                  </a:lnTo>
                  <a:lnTo>
                    <a:pt x="347" y="1451"/>
                  </a:lnTo>
                  <a:lnTo>
                    <a:pt x="341" y="1464"/>
                  </a:lnTo>
                  <a:lnTo>
                    <a:pt x="340" y="1476"/>
                  </a:lnTo>
                  <a:lnTo>
                    <a:pt x="343" y="1482"/>
                  </a:lnTo>
                  <a:lnTo>
                    <a:pt x="347" y="1485"/>
                  </a:lnTo>
                  <a:lnTo>
                    <a:pt x="354" y="1488"/>
                  </a:lnTo>
                  <a:lnTo>
                    <a:pt x="361" y="1488"/>
                  </a:lnTo>
                  <a:lnTo>
                    <a:pt x="370" y="1487"/>
                  </a:lnTo>
                  <a:lnTo>
                    <a:pt x="379" y="1484"/>
                  </a:lnTo>
                  <a:lnTo>
                    <a:pt x="387" y="1482"/>
                  </a:lnTo>
                  <a:lnTo>
                    <a:pt x="395" y="1480"/>
                  </a:lnTo>
                  <a:lnTo>
                    <a:pt x="474" y="1463"/>
                  </a:lnTo>
                  <a:lnTo>
                    <a:pt x="558" y="1449"/>
                  </a:lnTo>
                  <a:lnTo>
                    <a:pt x="648" y="1438"/>
                  </a:lnTo>
                  <a:lnTo>
                    <a:pt x="742" y="1430"/>
                  </a:lnTo>
                  <a:lnTo>
                    <a:pt x="840" y="1426"/>
                  </a:lnTo>
                  <a:lnTo>
                    <a:pt x="941" y="1423"/>
                  </a:lnTo>
                  <a:lnTo>
                    <a:pt x="1043" y="1426"/>
                  </a:lnTo>
                  <a:lnTo>
                    <a:pt x="1143" y="1430"/>
                  </a:lnTo>
                  <a:lnTo>
                    <a:pt x="1237" y="1440"/>
                  </a:lnTo>
                  <a:lnTo>
                    <a:pt x="1328" y="1451"/>
                  </a:lnTo>
                  <a:lnTo>
                    <a:pt x="1414" y="1464"/>
                  </a:lnTo>
                  <a:lnTo>
                    <a:pt x="1492" y="1481"/>
                  </a:lnTo>
                  <a:lnTo>
                    <a:pt x="1499" y="1484"/>
                  </a:lnTo>
                  <a:lnTo>
                    <a:pt x="1508" y="1485"/>
                  </a:lnTo>
                  <a:lnTo>
                    <a:pt x="1514" y="1487"/>
                  </a:lnTo>
                  <a:lnTo>
                    <a:pt x="1523" y="1488"/>
                  </a:lnTo>
                  <a:lnTo>
                    <a:pt x="1530" y="1488"/>
                  </a:lnTo>
                  <a:lnTo>
                    <a:pt x="1535" y="1487"/>
                  </a:lnTo>
                  <a:lnTo>
                    <a:pt x="1539" y="1482"/>
                  </a:lnTo>
                  <a:lnTo>
                    <a:pt x="1541" y="1476"/>
                  </a:lnTo>
                  <a:lnTo>
                    <a:pt x="1539" y="1464"/>
                  </a:lnTo>
                  <a:lnTo>
                    <a:pt x="1534" y="1451"/>
                  </a:lnTo>
                  <a:lnTo>
                    <a:pt x="1526" y="1433"/>
                  </a:lnTo>
                  <a:lnTo>
                    <a:pt x="966" y="315"/>
                  </a:lnTo>
                  <a:lnTo>
                    <a:pt x="965" y="312"/>
                  </a:lnTo>
                  <a:lnTo>
                    <a:pt x="962" y="306"/>
                  </a:lnTo>
                  <a:lnTo>
                    <a:pt x="956" y="299"/>
                  </a:lnTo>
                  <a:lnTo>
                    <a:pt x="949" y="294"/>
                  </a:lnTo>
                  <a:lnTo>
                    <a:pt x="941" y="291"/>
                  </a:lnTo>
                  <a:close/>
                  <a:moveTo>
                    <a:pt x="941" y="0"/>
                  </a:moveTo>
                  <a:lnTo>
                    <a:pt x="973" y="4"/>
                  </a:lnTo>
                  <a:lnTo>
                    <a:pt x="1003" y="15"/>
                  </a:lnTo>
                  <a:lnTo>
                    <a:pt x="1029" y="33"/>
                  </a:lnTo>
                  <a:lnTo>
                    <a:pt x="1053" y="59"/>
                  </a:lnTo>
                  <a:lnTo>
                    <a:pt x="1072" y="89"/>
                  </a:lnTo>
                  <a:lnTo>
                    <a:pt x="1861" y="1668"/>
                  </a:lnTo>
                  <a:lnTo>
                    <a:pt x="1875" y="1701"/>
                  </a:lnTo>
                  <a:lnTo>
                    <a:pt x="1881" y="1734"/>
                  </a:lnTo>
                  <a:lnTo>
                    <a:pt x="1881" y="1766"/>
                  </a:lnTo>
                  <a:lnTo>
                    <a:pt x="1874" y="1798"/>
                  </a:lnTo>
                  <a:lnTo>
                    <a:pt x="1860" y="1827"/>
                  </a:lnTo>
                  <a:lnTo>
                    <a:pt x="1841" y="1851"/>
                  </a:lnTo>
                  <a:lnTo>
                    <a:pt x="1816" y="1872"/>
                  </a:lnTo>
                  <a:lnTo>
                    <a:pt x="1787" y="1886"/>
                  </a:lnTo>
                  <a:lnTo>
                    <a:pt x="1755" y="1896"/>
                  </a:lnTo>
                  <a:lnTo>
                    <a:pt x="1719" y="1898"/>
                  </a:lnTo>
                  <a:lnTo>
                    <a:pt x="162" y="1898"/>
                  </a:lnTo>
                  <a:lnTo>
                    <a:pt x="127" y="1896"/>
                  </a:lnTo>
                  <a:lnTo>
                    <a:pt x="95" y="1886"/>
                  </a:lnTo>
                  <a:lnTo>
                    <a:pt x="66" y="1872"/>
                  </a:lnTo>
                  <a:lnTo>
                    <a:pt x="41" y="1851"/>
                  </a:lnTo>
                  <a:lnTo>
                    <a:pt x="22" y="1827"/>
                  </a:lnTo>
                  <a:lnTo>
                    <a:pt x="8" y="1798"/>
                  </a:lnTo>
                  <a:lnTo>
                    <a:pt x="1" y="1766"/>
                  </a:lnTo>
                  <a:lnTo>
                    <a:pt x="0" y="1734"/>
                  </a:lnTo>
                  <a:lnTo>
                    <a:pt x="7" y="1701"/>
                  </a:lnTo>
                  <a:lnTo>
                    <a:pt x="19" y="1668"/>
                  </a:lnTo>
                  <a:lnTo>
                    <a:pt x="808" y="89"/>
                  </a:lnTo>
                  <a:lnTo>
                    <a:pt x="829" y="59"/>
                  </a:lnTo>
                  <a:lnTo>
                    <a:pt x="853" y="33"/>
                  </a:lnTo>
                  <a:lnTo>
                    <a:pt x="879" y="15"/>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46">
              <a:extLst>
                <a:ext uri="{FF2B5EF4-FFF2-40B4-BE49-F238E27FC236}">
                  <a16:creationId xmlns:a16="http://schemas.microsoft.com/office/drawing/2014/main" id="{633D0E4A-2AE1-4CF9-9CBB-484D5E1D7E00}"/>
                </a:ext>
              </a:extLst>
            </p:cNvPr>
            <p:cNvSpPr>
              <a:spLocks noEditPoints="1"/>
            </p:cNvSpPr>
            <p:nvPr/>
          </p:nvSpPr>
          <p:spPr bwMode="auto">
            <a:xfrm>
              <a:off x="3723305" y="3234325"/>
              <a:ext cx="245425" cy="247775"/>
            </a:xfrm>
            <a:custGeom>
              <a:avLst/>
              <a:gdLst>
                <a:gd name="T0" fmla="*/ 930 w 1880"/>
                <a:gd name="T1" fmla="*/ 309 h 1899"/>
                <a:gd name="T2" fmla="*/ 913 w 1880"/>
                <a:gd name="T3" fmla="*/ 324 h 1899"/>
                <a:gd name="T4" fmla="*/ 902 w 1880"/>
                <a:gd name="T5" fmla="*/ 340 h 1899"/>
                <a:gd name="T6" fmla="*/ 372 w 1880"/>
                <a:gd name="T7" fmla="*/ 1403 h 1899"/>
                <a:gd name="T8" fmla="*/ 351 w 1880"/>
                <a:gd name="T9" fmla="*/ 1443 h 1899"/>
                <a:gd name="T10" fmla="*/ 348 w 1880"/>
                <a:gd name="T11" fmla="*/ 1468 h 1899"/>
                <a:gd name="T12" fmla="*/ 358 w 1880"/>
                <a:gd name="T13" fmla="*/ 1481 h 1899"/>
                <a:gd name="T14" fmla="*/ 373 w 1880"/>
                <a:gd name="T15" fmla="*/ 1483 h 1899"/>
                <a:gd name="T16" fmla="*/ 391 w 1880"/>
                <a:gd name="T17" fmla="*/ 1482 h 1899"/>
                <a:gd name="T18" fmla="*/ 477 w 1880"/>
                <a:gd name="T19" fmla="*/ 1464 h 1899"/>
                <a:gd name="T20" fmla="*/ 651 w 1880"/>
                <a:gd name="T21" fmla="*/ 1439 h 1899"/>
                <a:gd name="T22" fmla="*/ 840 w 1880"/>
                <a:gd name="T23" fmla="*/ 1427 h 1899"/>
                <a:gd name="T24" fmla="*/ 1038 w 1880"/>
                <a:gd name="T25" fmla="*/ 1427 h 1899"/>
                <a:gd name="T26" fmla="*/ 1224 w 1880"/>
                <a:gd name="T27" fmla="*/ 1439 h 1899"/>
                <a:gd name="T28" fmla="*/ 1394 w 1880"/>
                <a:gd name="T29" fmla="*/ 1463 h 1899"/>
                <a:gd name="T30" fmla="*/ 1480 w 1880"/>
                <a:gd name="T31" fmla="*/ 1479 h 1899"/>
                <a:gd name="T32" fmla="*/ 1500 w 1880"/>
                <a:gd name="T33" fmla="*/ 1483 h 1899"/>
                <a:gd name="T34" fmla="*/ 1518 w 1880"/>
                <a:gd name="T35" fmla="*/ 1482 h 1899"/>
                <a:gd name="T36" fmla="*/ 1532 w 1880"/>
                <a:gd name="T37" fmla="*/ 1474 h 1899"/>
                <a:gd name="T38" fmla="*/ 1534 w 1880"/>
                <a:gd name="T39" fmla="*/ 1454 h 1899"/>
                <a:gd name="T40" fmla="*/ 1518 w 1880"/>
                <a:gd name="T41" fmla="*/ 1420 h 1899"/>
                <a:gd name="T42" fmla="*/ 977 w 1880"/>
                <a:gd name="T43" fmla="*/ 338 h 1899"/>
                <a:gd name="T44" fmla="*/ 967 w 1880"/>
                <a:gd name="T45" fmla="*/ 322 h 1899"/>
                <a:gd name="T46" fmla="*/ 951 w 1880"/>
                <a:gd name="T47" fmla="*/ 309 h 1899"/>
                <a:gd name="T48" fmla="*/ 941 w 1880"/>
                <a:gd name="T49" fmla="*/ 0 h 1899"/>
                <a:gd name="T50" fmla="*/ 1003 w 1880"/>
                <a:gd name="T51" fmla="*/ 16 h 1899"/>
                <a:gd name="T52" fmla="*/ 1053 w 1880"/>
                <a:gd name="T53" fmla="*/ 60 h 1899"/>
                <a:gd name="T54" fmla="*/ 1861 w 1880"/>
                <a:gd name="T55" fmla="*/ 1668 h 1899"/>
                <a:gd name="T56" fmla="*/ 1880 w 1880"/>
                <a:gd name="T57" fmla="*/ 1735 h 1899"/>
                <a:gd name="T58" fmla="*/ 1874 w 1880"/>
                <a:gd name="T59" fmla="*/ 1798 h 1899"/>
                <a:gd name="T60" fmla="*/ 1840 w 1880"/>
                <a:gd name="T61" fmla="*/ 1852 h 1899"/>
                <a:gd name="T62" fmla="*/ 1787 w 1880"/>
                <a:gd name="T63" fmla="*/ 1887 h 1899"/>
                <a:gd name="T64" fmla="*/ 1719 w 1880"/>
                <a:gd name="T65" fmla="*/ 1899 h 1899"/>
                <a:gd name="T66" fmla="*/ 127 w 1880"/>
                <a:gd name="T67" fmla="*/ 1897 h 1899"/>
                <a:gd name="T68" fmla="*/ 66 w 1880"/>
                <a:gd name="T69" fmla="*/ 1873 h 1899"/>
                <a:gd name="T70" fmla="*/ 22 w 1880"/>
                <a:gd name="T71" fmla="*/ 1827 h 1899"/>
                <a:gd name="T72" fmla="*/ 1 w 1880"/>
                <a:gd name="T73" fmla="*/ 1767 h 1899"/>
                <a:gd name="T74" fmla="*/ 7 w 1880"/>
                <a:gd name="T75" fmla="*/ 1702 h 1899"/>
                <a:gd name="T76" fmla="*/ 808 w 1880"/>
                <a:gd name="T77" fmla="*/ 90 h 1899"/>
                <a:gd name="T78" fmla="*/ 851 w 1880"/>
                <a:gd name="T79" fmla="*/ 34 h 1899"/>
                <a:gd name="T80" fmla="*/ 909 w 1880"/>
                <a:gd name="T81" fmla="*/ 4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880" h="1899">
                  <a:moveTo>
                    <a:pt x="941" y="306"/>
                  </a:moveTo>
                  <a:lnTo>
                    <a:pt x="930" y="309"/>
                  </a:lnTo>
                  <a:lnTo>
                    <a:pt x="920" y="315"/>
                  </a:lnTo>
                  <a:lnTo>
                    <a:pt x="913" y="324"/>
                  </a:lnTo>
                  <a:lnTo>
                    <a:pt x="906" y="333"/>
                  </a:lnTo>
                  <a:lnTo>
                    <a:pt x="902" y="340"/>
                  </a:lnTo>
                  <a:lnTo>
                    <a:pt x="901" y="343"/>
                  </a:lnTo>
                  <a:lnTo>
                    <a:pt x="372" y="1403"/>
                  </a:lnTo>
                  <a:lnTo>
                    <a:pt x="359" y="1427"/>
                  </a:lnTo>
                  <a:lnTo>
                    <a:pt x="351" y="1443"/>
                  </a:lnTo>
                  <a:lnTo>
                    <a:pt x="348" y="1457"/>
                  </a:lnTo>
                  <a:lnTo>
                    <a:pt x="348" y="1468"/>
                  </a:lnTo>
                  <a:lnTo>
                    <a:pt x="352" y="1475"/>
                  </a:lnTo>
                  <a:lnTo>
                    <a:pt x="358" y="1481"/>
                  </a:lnTo>
                  <a:lnTo>
                    <a:pt x="365" y="1482"/>
                  </a:lnTo>
                  <a:lnTo>
                    <a:pt x="373" y="1483"/>
                  </a:lnTo>
                  <a:lnTo>
                    <a:pt x="383" y="1483"/>
                  </a:lnTo>
                  <a:lnTo>
                    <a:pt x="391" y="1482"/>
                  </a:lnTo>
                  <a:lnTo>
                    <a:pt x="399" y="1481"/>
                  </a:lnTo>
                  <a:lnTo>
                    <a:pt x="477" y="1464"/>
                  </a:lnTo>
                  <a:lnTo>
                    <a:pt x="561" y="1450"/>
                  </a:lnTo>
                  <a:lnTo>
                    <a:pt x="651" y="1439"/>
                  </a:lnTo>
                  <a:lnTo>
                    <a:pt x="743" y="1431"/>
                  </a:lnTo>
                  <a:lnTo>
                    <a:pt x="840" y="1427"/>
                  </a:lnTo>
                  <a:lnTo>
                    <a:pt x="941" y="1424"/>
                  </a:lnTo>
                  <a:lnTo>
                    <a:pt x="1038" y="1427"/>
                  </a:lnTo>
                  <a:lnTo>
                    <a:pt x="1133" y="1431"/>
                  </a:lnTo>
                  <a:lnTo>
                    <a:pt x="1224" y="1439"/>
                  </a:lnTo>
                  <a:lnTo>
                    <a:pt x="1311" y="1449"/>
                  </a:lnTo>
                  <a:lnTo>
                    <a:pt x="1394" y="1463"/>
                  </a:lnTo>
                  <a:lnTo>
                    <a:pt x="1470" y="1478"/>
                  </a:lnTo>
                  <a:lnTo>
                    <a:pt x="1480" y="1479"/>
                  </a:lnTo>
                  <a:lnTo>
                    <a:pt x="1489" y="1482"/>
                  </a:lnTo>
                  <a:lnTo>
                    <a:pt x="1500" y="1483"/>
                  </a:lnTo>
                  <a:lnTo>
                    <a:pt x="1510" y="1483"/>
                  </a:lnTo>
                  <a:lnTo>
                    <a:pt x="1518" y="1482"/>
                  </a:lnTo>
                  <a:lnTo>
                    <a:pt x="1527" y="1479"/>
                  </a:lnTo>
                  <a:lnTo>
                    <a:pt x="1532" y="1474"/>
                  </a:lnTo>
                  <a:lnTo>
                    <a:pt x="1534" y="1467"/>
                  </a:lnTo>
                  <a:lnTo>
                    <a:pt x="1534" y="1454"/>
                  </a:lnTo>
                  <a:lnTo>
                    <a:pt x="1528" y="1439"/>
                  </a:lnTo>
                  <a:lnTo>
                    <a:pt x="1518" y="1420"/>
                  </a:lnTo>
                  <a:lnTo>
                    <a:pt x="978" y="340"/>
                  </a:lnTo>
                  <a:lnTo>
                    <a:pt x="977" y="338"/>
                  </a:lnTo>
                  <a:lnTo>
                    <a:pt x="973" y="331"/>
                  </a:lnTo>
                  <a:lnTo>
                    <a:pt x="967" y="322"/>
                  </a:lnTo>
                  <a:lnTo>
                    <a:pt x="960" y="314"/>
                  </a:lnTo>
                  <a:lnTo>
                    <a:pt x="951" y="309"/>
                  </a:lnTo>
                  <a:lnTo>
                    <a:pt x="941" y="306"/>
                  </a:lnTo>
                  <a:close/>
                  <a:moveTo>
                    <a:pt x="941" y="0"/>
                  </a:moveTo>
                  <a:lnTo>
                    <a:pt x="973" y="4"/>
                  </a:lnTo>
                  <a:lnTo>
                    <a:pt x="1003" y="16"/>
                  </a:lnTo>
                  <a:lnTo>
                    <a:pt x="1029" y="34"/>
                  </a:lnTo>
                  <a:lnTo>
                    <a:pt x="1053" y="60"/>
                  </a:lnTo>
                  <a:lnTo>
                    <a:pt x="1072" y="90"/>
                  </a:lnTo>
                  <a:lnTo>
                    <a:pt x="1861" y="1668"/>
                  </a:lnTo>
                  <a:lnTo>
                    <a:pt x="1875" y="1702"/>
                  </a:lnTo>
                  <a:lnTo>
                    <a:pt x="1880" y="1735"/>
                  </a:lnTo>
                  <a:lnTo>
                    <a:pt x="1880" y="1767"/>
                  </a:lnTo>
                  <a:lnTo>
                    <a:pt x="1874" y="1798"/>
                  </a:lnTo>
                  <a:lnTo>
                    <a:pt x="1860" y="1827"/>
                  </a:lnTo>
                  <a:lnTo>
                    <a:pt x="1840" y="1852"/>
                  </a:lnTo>
                  <a:lnTo>
                    <a:pt x="1816" y="1873"/>
                  </a:lnTo>
                  <a:lnTo>
                    <a:pt x="1787" y="1887"/>
                  </a:lnTo>
                  <a:lnTo>
                    <a:pt x="1755" y="1897"/>
                  </a:lnTo>
                  <a:lnTo>
                    <a:pt x="1719" y="1899"/>
                  </a:lnTo>
                  <a:lnTo>
                    <a:pt x="161" y="1899"/>
                  </a:lnTo>
                  <a:lnTo>
                    <a:pt x="127" y="1897"/>
                  </a:lnTo>
                  <a:lnTo>
                    <a:pt x="95" y="1887"/>
                  </a:lnTo>
                  <a:lnTo>
                    <a:pt x="66" y="1873"/>
                  </a:lnTo>
                  <a:lnTo>
                    <a:pt x="41" y="1852"/>
                  </a:lnTo>
                  <a:lnTo>
                    <a:pt x="22" y="1827"/>
                  </a:lnTo>
                  <a:lnTo>
                    <a:pt x="8" y="1798"/>
                  </a:lnTo>
                  <a:lnTo>
                    <a:pt x="1" y="1767"/>
                  </a:lnTo>
                  <a:lnTo>
                    <a:pt x="0" y="1735"/>
                  </a:lnTo>
                  <a:lnTo>
                    <a:pt x="7" y="1702"/>
                  </a:lnTo>
                  <a:lnTo>
                    <a:pt x="19" y="1668"/>
                  </a:lnTo>
                  <a:lnTo>
                    <a:pt x="808" y="90"/>
                  </a:lnTo>
                  <a:lnTo>
                    <a:pt x="828" y="60"/>
                  </a:lnTo>
                  <a:lnTo>
                    <a:pt x="851" y="34"/>
                  </a:lnTo>
                  <a:lnTo>
                    <a:pt x="879" y="16"/>
                  </a:lnTo>
                  <a:lnTo>
                    <a:pt x="909" y="4"/>
                  </a:lnTo>
                  <a:lnTo>
                    <a:pt x="94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1" name="Freeform 47">
              <a:extLst>
                <a:ext uri="{FF2B5EF4-FFF2-40B4-BE49-F238E27FC236}">
                  <a16:creationId xmlns:a16="http://schemas.microsoft.com/office/drawing/2014/main" id="{8093A0B7-D74A-4EB9-BCC2-B28D73F2804E}"/>
                </a:ext>
              </a:extLst>
            </p:cNvPr>
            <p:cNvSpPr>
              <a:spLocks/>
            </p:cNvSpPr>
            <p:nvPr/>
          </p:nvSpPr>
          <p:spPr bwMode="auto">
            <a:xfrm>
              <a:off x="3381799" y="3146337"/>
              <a:ext cx="579621" cy="125323"/>
            </a:xfrm>
            <a:custGeom>
              <a:avLst/>
              <a:gdLst>
                <a:gd name="T0" fmla="*/ 4340 w 4440"/>
                <a:gd name="T1" fmla="*/ 6 h 961"/>
                <a:gd name="T2" fmla="*/ 4393 w 4440"/>
                <a:gd name="T3" fmla="*/ 36 h 961"/>
                <a:gd name="T4" fmla="*/ 4429 w 4440"/>
                <a:gd name="T5" fmla="*/ 86 h 961"/>
                <a:gd name="T6" fmla="*/ 4440 w 4440"/>
                <a:gd name="T7" fmla="*/ 151 h 961"/>
                <a:gd name="T8" fmla="*/ 4422 w 4440"/>
                <a:gd name="T9" fmla="*/ 210 h 961"/>
                <a:gd name="T10" fmla="*/ 4380 w 4440"/>
                <a:gd name="T11" fmla="*/ 256 h 961"/>
                <a:gd name="T12" fmla="*/ 4322 w 4440"/>
                <a:gd name="T13" fmla="*/ 279 h 961"/>
                <a:gd name="T14" fmla="*/ 140 w 4440"/>
                <a:gd name="T15" fmla="*/ 961 h 961"/>
                <a:gd name="T16" fmla="*/ 84 w 4440"/>
                <a:gd name="T17" fmla="*/ 948 h 961"/>
                <a:gd name="T18" fmla="*/ 39 w 4440"/>
                <a:gd name="T19" fmla="*/ 918 h 961"/>
                <a:gd name="T20" fmla="*/ 8 w 4440"/>
                <a:gd name="T21" fmla="*/ 871 h 961"/>
                <a:gd name="T22" fmla="*/ 0 w 4440"/>
                <a:gd name="T23" fmla="*/ 810 h 961"/>
                <a:gd name="T24" fmla="*/ 18 w 4440"/>
                <a:gd name="T25" fmla="*/ 751 h 961"/>
                <a:gd name="T26" fmla="*/ 58 w 4440"/>
                <a:gd name="T27" fmla="*/ 705 h 961"/>
                <a:gd name="T28" fmla="*/ 117 w 4440"/>
                <a:gd name="T29" fmla="*/ 680 h 961"/>
                <a:gd name="T30" fmla="*/ 1875 w 4440"/>
                <a:gd name="T31" fmla="*/ 391 h 961"/>
                <a:gd name="T32" fmla="*/ 1889 w 4440"/>
                <a:gd name="T33" fmla="*/ 375 h 961"/>
                <a:gd name="T34" fmla="*/ 1892 w 4440"/>
                <a:gd name="T35" fmla="*/ 353 h 961"/>
                <a:gd name="T36" fmla="*/ 1892 w 4440"/>
                <a:gd name="T37" fmla="*/ 331 h 961"/>
                <a:gd name="T38" fmla="*/ 1908 w 4440"/>
                <a:gd name="T39" fmla="*/ 227 h 961"/>
                <a:gd name="T40" fmla="*/ 1954 w 4440"/>
                <a:gd name="T41" fmla="*/ 136 h 961"/>
                <a:gd name="T42" fmla="*/ 2026 w 4440"/>
                <a:gd name="T43" fmla="*/ 65 h 961"/>
                <a:gd name="T44" fmla="*/ 2116 w 4440"/>
                <a:gd name="T45" fmla="*/ 18 h 961"/>
                <a:gd name="T46" fmla="*/ 2219 w 4440"/>
                <a:gd name="T47" fmla="*/ 2 h 961"/>
                <a:gd name="T48" fmla="*/ 2323 w 4440"/>
                <a:gd name="T49" fmla="*/ 18 h 961"/>
                <a:gd name="T50" fmla="*/ 2414 w 4440"/>
                <a:gd name="T51" fmla="*/ 65 h 961"/>
                <a:gd name="T52" fmla="*/ 2485 w 4440"/>
                <a:gd name="T53" fmla="*/ 136 h 961"/>
                <a:gd name="T54" fmla="*/ 2532 w 4440"/>
                <a:gd name="T55" fmla="*/ 227 h 961"/>
                <a:gd name="T56" fmla="*/ 2537 w 4440"/>
                <a:gd name="T57" fmla="*/ 244 h 961"/>
                <a:gd name="T58" fmla="*/ 2545 w 4440"/>
                <a:gd name="T59" fmla="*/ 263 h 961"/>
                <a:gd name="T60" fmla="*/ 2562 w 4440"/>
                <a:gd name="T61" fmla="*/ 277 h 961"/>
                <a:gd name="T62" fmla="*/ 2588 w 4440"/>
                <a:gd name="T63" fmla="*/ 277 h 961"/>
                <a:gd name="T64" fmla="*/ 4309 w 4440"/>
                <a:gd name="T65" fmla="*/ 0 h 9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4440" h="961">
                  <a:moveTo>
                    <a:pt x="4309" y="0"/>
                  </a:moveTo>
                  <a:lnTo>
                    <a:pt x="4340" y="6"/>
                  </a:lnTo>
                  <a:lnTo>
                    <a:pt x="4368" y="18"/>
                  </a:lnTo>
                  <a:lnTo>
                    <a:pt x="4393" y="36"/>
                  </a:lnTo>
                  <a:lnTo>
                    <a:pt x="4414" y="60"/>
                  </a:lnTo>
                  <a:lnTo>
                    <a:pt x="4429" y="86"/>
                  </a:lnTo>
                  <a:lnTo>
                    <a:pt x="4438" y="118"/>
                  </a:lnTo>
                  <a:lnTo>
                    <a:pt x="4440" y="151"/>
                  </a:lnTo>
                  <a:lnTo>
                    <a:pt x="4434" y="181"/>
                  </a:lnTo>
                  <a:lnTo>
                    <a:pt x="4422" y="210"/>
                  </a:lnTo>
                  <a:lnTo>
                    <a:pt x="4404" y="235"/>
                  </a:lnTo>
                  <a:lnTo>
                    <a:pt x="4380" y="256"/>
                  </a:lnTo>
                  <a:lnTo>
                    <a:pt x="4353" y="271"/>
                  </a:lnTo>
                  <a:lnTo>
                    <a:pt x="4322" y="279"/>
                  </a:lnTo>
                  <a:lnTo>
                    <a:pt x="163" y="958"/>
                  </a:lnTo>
                  <a:lnTo>
                    <a:pt x="140" y="961"/>
                  </a:lnTo>
                  <a:lnTo>
                    <a:pt x="112" y="958"/>
                  </a:lnTo>
                  <a:lnTo>
                    <a:pt x="84" y="948"/>
                  </a:lnTo>
                  <a:lnTo>
                    <a:pt x="61" y="936"/>
                  </a:lnTo>
                  <a:lnTo>
                    <a:pt x="39" y="918"/>
                  </a:lnTo>
                  <a:lnTo>
                    <a:pt x="22" y="896"/>
                  </a:lnTo>
                  <a:lnTo>
                    <a:pt x="8" y="871"/>
                  </a:lnTo>
                  <a:lnTo>
                    <a:pt x="1" y="842"/>
                  </a:lnTo>
                  <a:lnTo>
                    <a:pt x="0" y="810"/>
                  </a:lnTo>
                  <a:lnTo>
                    <a:pt x="6" y="778"/>
                  </a:lnTo>
                  <a:lnTo>
                    <a:pt x="18" y="751"/>
                  </a:lnTo>
                  <a:lnTo>
                    <a:pt x="36" y="726"/>
                  </a:lnTo>
                  <a:lnTo>
                    <a:pt x="58" y="705"/>
                  </a:lnTo>
                  <a:lnTo>
                    <a:pt x="86" y="690"/>
                  </a:lnTo>
                  <a:lnTo>
                    <a:pt x="117" y="680"/>
                  </a:lnTo>
                  <a:lnTo>
                    <a:pt x="1863" y="396"/>
                  </a:lnTo>
                  <a:lnTo>
                    <a:pt x="1875" y="391"/>
                  </a:lnTo>
                  <a:lnTo>
                    <a:pt x="1885" y="385"/>
                  </a:lnTo>
                  <a:lnTo>
                    <a:pt x="1889" y="375"/>
                  </a:lnTo>
                  <a:lnTo>
                    <a:pt x="1892" y="364"/>
                  </a:lnTo>
                  <a:lnTo>
                    <a:pt x="1892" y="353"/>
                  </a:lnTo>
                  <a:lnTo>
                    <a:pt x="1892" y="340"/>
                  </a:lnTo>
                  <a:lnTo>
                    <a:pt x="1892" y="331"/>
                  </a:lnTo>
                  <a:lnTo>
                    <a:pt x="1896" y="277"/>
                  </a:lnTo>
                  <a:lnTo>
                    <a:pt x="1908" y="227"/>
                  </a:lnTo>
                  <a:lnTo>
                    <a:pt x="1928" y="180"/>
                  </a:lnTo>
                  <a:lnTo>
                    <a:pt x="1954" y="136"/>
                  </a:lnTo>
                  <a:lnTo>
                    <a:pt x="1987" y="98"/>
                  </a:lnTo>
                  <a:lnTo>
                    <a:pt x="2026" y="65"/>
                  </a:lnTo>
                  <a:lnTo>
                    <a:pt x="2069" y="39"/>
                  </a:lnTo>
                  <a:lnTo>
                    <a:pt x="2116" y="18"/>
                  </a:lnTo>
                  <a:lnTo>
                    <a:pt x="2167" y="6"/>
                  </a:lnTo>
                  <a:lnTo>
                    <a:pt x="2219" y="2"/>
                  </a:lnTo>
                  <a:lnTo>
                    <a:pt x="2273" y="6"/>
                  </a:lnTo>
                  <a:lnTo>
                    <a:pt x="2323" y="18"/>
                  </a:lnTo>
                  <a:lnTo>
                    <a:pt x="2371" y="39"/>
                  </a:lnTo>
                  <a:lnTo>
                    <a:pt x="2414" y="65"/>
                  </a:lnTo>
                  <a:lnTo>
                    <a:pt x="2451" y="98"/>
                  </a:lnTo>
                  <a:lnTo>
                    <a:pt x="2485" y="136"/>
                  </a:lnTo>
                  <a:lnTo>
                    <a:pt x="2511" y="179"/>
                  </a:lnTo>
                  <a:lnTo>
                    <a:pt x="2532" y="227"/>
                  </a:lnTo>
                  <a:lnTo>
                    <a:pt x="2534" y="234"/>
                  </a:lnTo>
                  <a:lnTo>
                    <a:pt x="2537" y="244"/>
                  </a:lnTo>
                  <a:lnTo>
                    <a:pt x="2541" y="253"/>
                  </a:lnTo>
                  <a:lnTo>
                    <a:pt x="2545" y="263"/>
                  </a:lnTo>
                  <a:lnTo>
                    <a:pt x="2552" y="271"/>
                  </a:lnTo>
                  <a:lnTo>
                    <a:pt x="2562" y="277"/>
                  </a:lnTo>
                  <a:lnTo>
                    <a:pt x="2573" y="279"/>
                  </a:lnTo>
                  <a:lnTo>
                    <a:pt x="2588" y="277"/>
                  </a:lnTo>
                  <a:lnTo>
                    <a:pt x="4277" y="2"/>
                  </a:lnTo>
                  <a:lnTo>
                    <a:pt x="43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2" name="Freeform 48">
              <a:extLst>
                <a:ext uri="{FF2B5EF4-FFF2-40B4-BE49-F238E27FC236}">
                  <a16:creationId xmlns:a16="http://schemas.microsoft.com/office/drawing/2014/main" id="{9DD09D90-8955-41CA-87C6-4F56A698B867}"/>
                </a:ext>
              </a:extLst>
            </p:cNvPr>
            <p:cNvSpPr>
              <a:spLocks/>
            </p:cNvSpPr>
            <p:nvPr/>
          </p:nvSpPr>
          <p:spPr bwMode="auto">
            <a:xfrm>
              <a:off x="3424356" y="3256517"/>
              <a:ext cx="495027" cy="469441"/>
            </a:xfrm>
            <a:custGeom>
              <a:avLst/>
              <a:gdLst>
                <a:gd name="T0" fmla="*/ 1926 w 3792"/>
                <a:gd name="T1" fmla="*/ 4 h 3596"/>
                <a:gd name="T2" fmla="*/ 1982 w 3792"/>
                <a:gd name="T3" fmla="*/ 30 h 3596"/>
                <a:gd name="T4" fmla="*/ 2020 w 3792"/>
                <a:gd name="T5" fmla="*/ 78 h 3596"/>
                <a:gd name="T6" fmla="*/ 2034 w 3792"/>
                <a:gd name="T7" fmla="*/ 141 h 3596"/>
                <a:gd name="T8" fmla="*/ 2037 w 3792"/>
                <a:gd name="T9" fmla="*/ 2740 h 3596"/>
                <a:gd name="T10" fmla="*/ 2052 w 3792"/>
                <a:gd name="T11" fmla="*/ 2767 h 3596"/>
                <a:gd name="T12" fmla="*/ 2074 w 3792"/>
                <a:gd name="T13" fmla="*/ 2778 h 3596"/>
                <a:gd name="T14" fmla="*/ 2099 w 3792"/>
                <a:gd name="T15" fmla="*/ 2780 h 3596"/>
                <a:gd name="T16" fmla="*/ 2250 w 3792"/>
                <a:gd name="T17" fmla="*/ 2794 h 3596"/>
                <a:gd name="T18" fmla="*/ 2519 w 3792"/>
                <a:gd name="T19" fmla="*/ 2836 h 3596"/>
                <a:gd name="T20" fmla="*/ 2772 w 3792"/>
                <a:gd name="T21" fmla="*/ 2898 h 3596"/>
                <a:gd name="T22" fmla="*/ 3006 w 3792"/>
                <a:gd name="T23" fmla="*/ 2974 h 3596"/>
                <a:gd name="T24" fmla="*/ 3216 w 3792"/>
                <a:gd name="T25" fmla="*/ 3064 h 3596"/>
                <a:gd name="T26" fmla="*/ 3399 w 3792"/>
                <a:gd name="T27" fmla="*/ 3160 h 3596"/>
                <a:gd name="T28" fmla="*/ 3554 w 3792"/>
                <a:gd name="T29" fmla="*/ 3264 h 3596"/>
                <a:gd name="T30" fmla="*/ 3677 w 3792"/>
                <a:gd name="T31" fmla="*/ 3368 h 3596"/>
                <a:gd name="T32" fmla="*/ 3764 w 3792"/>
                <a:gd name="T33" fmla="*/ 3470 h 3596"/>
                <a:gd name="T34" fmla="*/ 3777 w 3792"/>
                <a:gd name="T35" fmla="*/ 3491 h 3596"/>
                <a:gd name="T36" fmla="*/ 3788 w 3792"/>
                <a:gd name="T37" fmla="*/ 3514 h 3596"/>
                <a:gd name="T38" fmla="*/ 3792 w 3792"/>
                <a:gd name="T39" fmla="*/ 3538 h 3596"/>
                <a:gd name="T40" fmla="*/ 3784 w 3792"/>
                <a:gd name="T41" fmla="*/ 3560 h 3596"/>
                <a:gd name="T42" fmla="*/ 3760 w 3792"/>
                <a:gd name="T43" fmla="*/ 3578 h 3596"/>
                <a:gd name="T44" fmla="*/ 3716 w 3792"/>
                <a:gd name="T45" fmla="*/ 3590 h 3596"/>
                <a:gd name="T46" fmla="*/ 3647 w 3792"/>
                <a:gd name="T47" fmla="*/ 3596 h 3596"/>
                <a:gd name="T48" fmla="*/ 102 w 3792"/>
                <a:gd name="T49" fmla="*/ 3594 h 3596"/>
                <a:gd name="T50" fmla="*/ 47 w 3792"/>
                <a:gd name="T51" fmla="*/ 3585 h 3596"/>
                <a:gd name="T52" fmla="*/ 15 w 3792"/>
                <a:gd name="T53" fmla="*/ 3567 h 3596"/>
                <a:gd name="T54" fmla="*/ 2 w 3792"/>
                <a:gd name="T55" fmla="*/ 3545 h 3596"/>
                <a:gd name="T56" fmla="*/ 2 w 3792"/>
                <a:gd name="T57" fmla="*/ 3518 h 3596"/>
                <a:gd name="T58" fmla="*/ 11 w 3792"/>
                <a:gd name="T59" fmla="*/ 3492 h 3596"/>
                <a:gd name="T60" fmla="*/ 25 w 3792"/>
                <a:gd name="T61" fmla="*/ 3467 h 3596"/>
                <a:gd name="T62" fmla="*/ 75 w 3792"/>
                <a:gd name="T63" fmla="*/ 3405 h 3596"/>
                <a:gd name="T64" fmla="*/ 183 w 3792"/>
                <a:gd name="T65" fmla="*/ 3304 h 3596"/>
                <a:gd name="T66" fmla="*/ 323 w 3792"/>
                <a:gd name="T67" fmla="*/ 3202 h 3596"/>
                <a:gd name="T68" fmla="*/ 493 w 3792"/>
                <a:gd name="T69" fmla="*/ 3102 h 3596"/>
                <a:gd name="T70" fmla="*/ 690 w 3792"/>
                <a:gd name="T71" fmla="*/ 3011 h 3596"/>
                <a:gd name="T72" fmla="*/ 909 w 3792"/>
                <a:gd name="T73" fmla="*/ 2930 h 3596"/>
                <a:gd name="T74" fmla="*/ 1150 w 3792"/>
                <a:gd name="T75" fmla="*/ 2862 h 3596"/>
                <a:gd name="T76" fmla="*/ 1408 w 3792"/>
                <a:gd name="T77" fmla="*/ 2811 h 3596"/>
                <a:gd name="T78" fmla="*/ 1682 w 3792"/>
                <a:gd name="T79" fmla="*/ 2780 h 3596"/>
                <a:gd name="T80" fmla="*/ 1703 w 3792"/>
                <a:gd name="T81" fmla="*/ 2779 h 3596"/>
                <a:gd name="T82" fmla="*/ 1726 w 3792"/>
                <a:gd name="T83" fmla="*/ 2771 h 3596"/>
                <a:gd name="T84" fmla="*/ 1745 w 3792"/>
                <a:gd name="T85" fmla="*/ 2753 h 3596"/>
                <a:gd name="T86" fmla="*/ 1752 w 3792"/>
                <a:gd name="T87" fmla="*/ 2721 h 3596"/>
                <a:gd name="T88" fmla="*/ 1756 w 3792"/>
                <a:gd name="T89" fmla="*/ 109 h 3596"/>
                <a:gd name="T90" fmla="*/ 1784 w 3792"/>
                <a:gd name="T91" fmla="*/ 52 h 3596"/>
                <a:gd name="T92" fmla="*/ 1832 w 3792"/>
                <a:gd name="T93" fmla="*/ 14 h 3596"/>
                <a:gd name="T94" fmla="*/ 1893 w 3792"/>
                <a:gd name="T95" fmla="*/ 0 h 35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3792" h="3596">
                  <a:moveTo>
                    <a:pt x="1893" y="0"/>
                  </a:moveTo>
                  <a:lnTo>
                    <a:pt x="1926" y="4"/>
                  </a:lnTo>
                  <a:lnTo>
                    <a:pt x="1955" y="14"/>
                  </a:lnTo>
                  <a:lnTo>
                    <a:pt x="1982" y="30"/>
                  </a:lnTo>
                  <a:lnTo>
                    <a:pt x="2004" y="52"/>
                  </a:lnTo>
                  <a:lnTo>
                    <a:pt x="2020" y="78"/>
                  </a:lnTo>
                  <a:lnTo>
                    <a:pt x="2031" y="109"/>
                  </a:lnTo>
                  <a:lnTo>
                    <a:pt x="2034" y="141"/>
                  </a:lnTo>
                  <a:lnTo>
                    <a:pt x="2034" y="2721"/>
                  </a:lnTo>
                  <a:lnTo>
                    <a:pt x="2037" y="2740"/>
                  </a:lnTo>
                  <a:lnTo>
                    <a:pt x="2042" y="2756"/>
                  </a:lnTo>
                  <a:lnTo>
                    <a:pt x="2052" y="2767"/>
                  </a:lnTo>
                  <a:lnTo>
                    <a:pt x="2063" y="2773"/>
                  </a:lnTo>
                  <a:lnTo>
                    <a:pt x="2074" y="2778"/>
                  </a:lnTo>
                  <a:lnTo>
                    <a:pt x="2088" y="2779"/>
                  </a:lnTo>
                  <a:lnTo>
                    <a:pt x="2099" y="2780"/>
                  </a:lnTo>
                  <a:lnTo>
                    <a:pt x="2110" y="2782"/>
                  </a:lnTo>
                  <a:lnTo>
                    <a:pt x="2250" y="2794"/>
                  </a:lnTo>
                  <a:lnTo>
                    <a:pt x="2387" y="2812"/>
                  </a:lnTo>
                  <a:lnTo>
                    <a:pt x="2519" y="2836"/>
                  </a:lnTo>
                  <a:lnTo>
                    <a:pt x="2649" y="2865"/>
                  </a:lnTo>
                  <a:lnTo>
                    <a:pt x="2772" y="2898"/>
                  </a:lnTo>
                  <a:lnTo>
                    <a:pt x="2892" y="2934"/>
                  </a:lnTo>
                  <a:lnTo>
                    <a:pt x="3006" y="2974"/>
                  </a:lnTo>
                  <a:lnTo>
                    <a:pt x="3113" y="3018"/>
                  </a:lnTo>
                  <a:lnTo>
                    <a:pt x="3216" y="3064"/>
                  </a:lnTo>
                  <a:lnTo>
                    <a:pt x="3311" y="3112"/>
                  </a:lnTo>
                  <a:lnTo>
                    <a:pt x="3399" y="3160"/>
                  </a:lnTo>
                  <a:lnTo>
                    <a:pt x="3481" y="3212"/>
                  </a:lnTo>
                  <a:lnTo>
                    <a:pt x="3554" y="3264"/>
                  </a:lnTo>
                  <a:lnTo>
                    <a:pt x="3619" y="3315"/>
                  </a:lnTo>
                  <a:lnTo>
                    <a:pt x="3677" y="3368"/>
                  </a:lnTo>
                  <a:lnTo>
                    <a:pt x="3726" y="3419"/>
                  </a:lnTo>
                  <a:lnTo>
                    <a:pt x="3764" y="3470"/>
                  </a:lnTo>
                  <a:lnTo>
                    <a:pt x="3771" y="3480"/>
                  </a:lnTo>
                  <a:lnTo>
                    <a:pt x="3777" y="3491"/>
                  </a:lnTo>
                  <a:lnTo>
                    <a:pt x="3784" y="3502"/>
                  </a:lnTo>
                  <a:lnTo>
                    <a:pt x="3788" y="3514"/>
                  </a:lnTo>
                  <a:lnTo>
                    <a:pt x="3790" y="3525"/>
                  </a:lnTo>
                  <a:lnTo>
                    <a:pt x="3792" y="3538"/>
                  </a:lnTo>
                  <a:lnTo>
                    <a:pt x="3789" y="3549"/>
                  </a:lnTo>
                  <a:lnTo>
                    <a:pt x="3784" y="3560"/>
                  </a:lnTo>
                  <a:lnTo>
                    <a:pt x="3774" y="3570"/>
                  </a:lnTo>
                  <a:lnTo>
                    <a:pt x="3760" y="3578"/>
                  </a:lnTo>
                  <a:lnTo>
                    <a:pt x="3741" y="3585"/>
                  </a:lnTo>
                  <a:lnTo>
                    <a:pt x="3716" y="3590"/>
                  </a:lnTo>
                  <a:lnTo>
                    <a:pt x="3685" y="3594"/>
                  </a:lnTo>
                  <a:lnTo>
                    <a:pt x="3647" y="3596"/>
                  </a:lnTo>
                  <a:lnTo>
                    <a:pt x="140" y="3596"/>
                  </a:lnTo>
                  <a:lnTo>
                    <a:pt x="102" y="3594"/>
                  </a:lnTo>
                  <a:lnTo>
                    <a:pt x="72" y="3590"/>
                  </a:lnTo>
                  <a:lnTo>
                    <a:pt x="47" y="3585"/>
                  </a:lnTo>
                  <a:lnTo>
                    <a:pt x="29" y="3576"/>
                  </a:lnTo>
                  <a:lnTo>
                    <a:pt x="15" y="3567"/>
                  </a:lnTo>
                  <a:lnTo>
                    <a:pt x="6" y="3556"/>
                  </a:lnTo>
                  <a:lnTo>
                    <a:pt x="2" y="3545"/>
                  </a:lnTo>
                  <a:lnTo>
                    <a:pt x="0" y="3531"/>
                  </a:lnTo>
                  <a:lnTo>
                    <a:pt x="2" y="3518"/>
                  </a:lnTo>
                  <a:lnTo>
                    <a:pt x="6" y="3505"/>
                  </a:lnTo>
                  <a:lnTo>
                    <a:pt x="11" y="3492"/>
                  </a:lnTo>
                  <a:lnTo>
                    <a:pt x="18" y="3478"/>
                  </a:lnTo>
                  <a:lnTo>
                    <a:pt x="25" y="3467"/>
                  </a:lnTo>
                  <a:lnTo>
                    <a:pt x="33" y="3456"/>
                  </a:lnTo>
                  <a:lnTo>
                    <a:pt x="75" y="3405"/>
                  </a:lnTo>
                  <a:lnTo>
                    <a:pt x="125" y="3355"/>
                  </a:lnTo>
                  <a:lnTo>
                    <a:pt x="183" y="3304"/>
                  </a:lnTo>
                  <a:lnTo>
                    <a:pt x="249" y="3252"/>
                  </a:lnTo>
                  <a:lnTo>
                    <a:pt x="323" y="3202"/>
                  </a:lnTo>
                  <a:lnTo>
                    <a:pt x="405" y="3151"/>
                  </a:lnTo>
                  <a:lnTo>
                    <a:pt x="493" y="3102"/>
                  </a:lnTo>
                  <a:lnTo>
                    <a:pt x="589" y="3055"/>
                  </a:lnTo>
                  <a:lnTo>
                    <a:pt x="690" y="3011"/>
                  </a:lnTo>
                  <a:lnTo>
                    <a:pt x="796" y="2968"/>
                  </a:lnTo>
                  <a:lnTo>
                    <a:pt x="909" y="2930"/>
                  </a:lnTo>
                  <a:lnTo>
                    <a:pt x="1027" y="2894"/>
                  </a:lnTo>
                  <a:lnTo>
                    <a:pt x="1150" y="2862"/>
                  </a:lnTo>
                  <a:lnTo>
                    <a:pt x="1277" y="2834"/>
                  </a:lnTo>
                  <a:lnTo>
                    <a:pt x="1408" y="2811"/>
                  </a:lnTo>
                  <a:lnTo>
                    <a:pt x="1544" y="2793"/>
                  </a:lnTo>
                  <a:lnTo>
                    <a:pt x="1682" y="2780"/>
                  </a:lnTo>
                  <a:lnTo>
                    <a:pt x="1691" y="2780"/>
                  </a:lnTo>
                  <a:lnTo>
                    <a:pt x="1703" y="2779"/>
                  </a:lnTo>
                  <a:lnTo>
                    <a:pt x="1715" y="2775"/>
                  </a:lnTo>
                  <a:lnTo>
                    <a:pt x="1726" y="2771"/>
                  </a:lnTo>
                  <a:lnTo>
                    <a:pt x="1737" y="2762"/>
                  </a:lnTo>
                  <a:lnTo>
                    <a:pt x="1745" y="2753"/>
                  </a:lnTo>
                  <a:lnTo>
                    <a:pt x="1751" y="2739"/>
                  </a:lnTo>
                  <a:lnTo>
                    <a:pt x="1752" y="2721"/>
                  </a:lnTo>
                  <a:lnTo>
                    <a:pt x="1752" y="141"/>
                  </a:lnTo>
                  <a:lnTo>
                    <a:pt x="1756" y="109"/>
                  </a:lnTo>
                  <a:lnTo>
                    <a:pt x="1767" y="78"/>
                  </a:lnTo>
                  <a:lnTo>
                    <a:pt x="1784" y="52"/>
                  </a:lnTo>
                  <a:lnTo>
                    <a:pt x="1806" y="30"/>
                  </a:lnTo>
                  <a:lnTo>
                    <a:pt x="1832" y="14"/>
                  </a:lnTo>
                  <a:lnTo>
                    <a:pt x="1861" y="4"/>
                  </a:lnTo>
                  <a:lnTo>
                    <a:pt x="189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0" name="Группа 730">
            <a:extLst>
              <a:ext uri="{FF2B5EF4-FFF2-40B4-BE49-F238E27FC236}">
                <a16:creationId xmlns:a16="http://schemas.microsoft.com/office/drawing/2014/main" id="{57853547-00C7-4983-B0B6-C8E53924835E}"/>
              </a:ext>
            </a:extLst>
          </p:cNvPr>
          <p:cNvGrpSpPr>
            <a:grpSpLocks noChangeAspect="1"/>
          </p:cNvGrpSpPr>
          <p:nvPr/>
        </p:nvGrpSpPr>
        <p:grpSpPr>
          <a:xfrm>
            <a:off x="3773896" y="3757814"/>
            <a:ext cx="353206" cy="365760"/>
            <a:chOff x="4595813" y="1874838"/>
            <a:chExt cx="2992438" cy="3098800"/>
          </a:xfrm>
          <a:solidFill>
            <a:schemeClr val="bg1"/>
          </a:solidFill>
        </p:grpSpPr>
        <p:sp>
          <p:nvSpPr>
            <p:cNvPr id="31" name="Freeform 636">
              <a:extLst>
                <a:ext uri="{FF2B5EF4-FFF2-40B4-BE49-F238E27FC236}">
                  <a16:creationId xmlns:a16="http://schemas.microsoft.com/office/drawing/2014/main" id="{D1D310B2-9A49-4F8D-90A0-5204B6075D74}"/>
                </a:ext>
              </a:extLst>
            </p:cNvPr>
            <p:cNvSpPr>
              <a:spLocks/>
            </p:cNvSpPr>
            <p:nvPr/>
          </p:nvSpPr>
          <p:spPr bwMode="auto">
            <a:xfrm>
              <a:off x="4595813" y="1874838"/>
              <a:ext cx="2703513" cy="3098800"/>
            </a:xfrm>
            <a:custGeom>
              <a:avLst/>
              <a:gdLst>
                <a:gd name="T0" fmla="*/ 1785 w 3405"/>
                <a:gd name="T1" fmla="*/ 21 h 3905"/>
                <a:gd name="T2" fmla="*/ 1942 w 3405"/>
                <a:gd name="T3" fmla="*/ 103 h 3905"/>
                <a:gd name="T4" fmla="*/ 2140 w 3405"/>
                <a:gd name="T5" fmla="*/ 221 h 3905"/>
                <a:gd name="T6" fmla="*/ 2372 w 3405"/>
                <a:gd name="T7" fmla="*/ 347 h 3905"/>
                <a:gd name="T8" fmla="*/ 2626 w 3405"/>
                <a:gd name="T9" fmla="*/ 455 h 3905"/>
                <a:gd name="T10" fmla="*/ 2963 w 3405"/>
                <a:gd name="T11" fmla="*/ 525 h 3905"/>
                <a:gd name="T12" fmla="*/ 3310 w 3405"/>
                <a:gd name="T13" fmla="*/ 536 h 3905"/>
                <a:gd name="T14" fmla="*/ 3349 w 3405"/>
                <a:gd name="T15" fmla="*/ 542 h 3905"/>
                <a:gd name="T16" fmla="*/ 3389 w 3405"/>
                <a:gd name="T17" fmla="*/ 577 h 3905"/>
                <a:gd name="T18" fmla="*/ 3401 w 3405"/>
                <a:gd name="T19" fmla="*/ 650 h 3905"/>
                <a:gd name="T20" fmla="*/ 3401 w 3405"/>
                <a:gd name="T21" fmla="*/ 750 h 3905"/>
                <a:gd name="T22" fmla="*/ 3402 w 3405"/>
                <a:gd name="T23" fmla="*/ 940 h 3905"/>
                <a:gd name="T24" fmla="*/ 3403 w 3405"/>
                <a:gd name="T25" fmla="*/ 1178 h 3905"/>
                <a:gd name="T26" fmla="*/ 3404 w 3405"/>
                <a:gd name="T27" fmla="*/ 1421 h 3905"/>
                <a:gd name="T28" fmla="*/ 3404 w 3405"/>
                <a:gd name="T29" fmla="*/ 1626 h 3905"/>
                <a:gd name="T30" fmla="*/ 3405 w 3405"/>
                <a:gd name="T31" fmla="*/ 1751 h 3905"/>
                <a:gd name="T32" fmla="*/ 3391 w 3405"/>
                <a:gd name="T33" fmla="*/ 1963 h 3905"/>
                <a:gd name="T34" fmla="*/ 3346 w 3405"/>
                <a:gd name="T35" fmla="*/ 2171 h 3905"/>
                <a:gd name="T36" fmla="*/ 3310 w 3405"/>
                <a:gd name="T37" fmla="*/ 2199 h 3905"/>
                <a:gd name="T38" fmla="*/ 3204 w 3405"/>
                <a:gd name="T39" fmla="*/ 2174 h 3905"/>
                <a:gd name="T40" fmla="*/ 3026 w 3405"/>
                <a:gd name="T41" fmla="*/ 2159 h 3905"/>
                <a:gd name="T42" fmla="*/ 2717 w 3405"/>
                <a:gd name="T43" fmla="*/ 2211 h 3905"/>
                <a:gd name="T44" fmla="*/ 2450 w 3405"/>
                <a:gd name="T45" fmla="*/ 2358 h 3905"/>
                <a:gd name="T46" fmla="*/ 2246 w 3405"/>
                <a:gd name="T47" fmla="*/ 2579 h 3905"/>
                <a:gd name="T48" fmla="*/ 2122 w 3405"/>
                <a:gd name="T49" fmla="*/ 2857 h 3905"/>
                <a:gd name="T50" fmla="*/ 2095 w 3405"/>
                <a:gd name="T51" fmla="*/ 3168 h 3905"/>
                <a:gd name="T52" fmla="*/ 2164 w 3405"/>
                <a:gd name="T53" fmla="*/ 3453 h 3905"/>
                <a:gd name="T54" fmla="*/ 2237 w 3405"/>
                <a:gd name="T55" fmla="*/ 3594 h 3905"/>
                <a:gd name="T56" fmla="*/ 2234 w 3405"/>
                <a:gd name="T57" fmla="*/ 3630 h 3905"/>
                <a:gd name="T58" fmla="*/ 2027 w 3405"/>
                <a:gd name="T59" fmla="*/ 3775 h 3905"/>
                <a:gd name="T60" fmla="*/ 1819 w 3405"/>
                <a:gd name="T61" fmla="*/ 3881 h 3905"/>
                <a:gd name="T62" fmla="*/ 1672 w 3405"/>
                <a:gd name="T63" fmla="*/ 3902 h 3905"/>
                <a:gd name="T64" fmla="*/ 1514 w 3405"/>
                <a:gd name="T65" fmla="*/ 3850 h 3905"/>
                <a:gd name="T66" fmla="*/ 1307 w 3405"/>
                <a:gd name="T67" fmla="*/ 3735 h 3905"/>
                <a:gd name="T68" fmla="*/ 1068 w 3405"/>
                <a:gd name="T69" fmla="*/ 3563 h 3905"/>
                <a:gd name="T70" fmla="*/ 817 w 3405"/>
                <a:gd name="T71" fmla="*/ 3343 h 3905"/>
                <a:gd name="T72" fmla="*/ 571 w 3405"/>
                <a:gd name="T73" fmla="*/ 3082 h 3905"/>
                <a:gd name="T74" fmla="*/ 349 w 3405"/>
                <a:gd name="T75" fmla="*/ 2787 h 3905"/>
                <a:gd name="T76" fmla="*/ 167 w 3405"/>
                <a:gd name="T77" fmla="*/ 2465 h 3905"/>
                <a:gd name="T78" fmla="*/ 44 w 3405"/>
                <a:gd name="T79" fmla="*/ 2123 h 3905"/>
                <a:gd name="T80" fmla="*/ 0 w 3405"/>
                <a:gd name="T81" fmla="*/ 1770 h 3905"/>
                <a:gd name="T82" fmla="*/ 0 w 3405"/>
                <a:gd name="T83" fmla="*/ 1727 h 3905"/>
                <a:gd name="T84" fmla="*/ 2 w 3405"/>
                <a:gd name="T85" fmla="*/ 1574 h 3905"/>
                <a:gd name="T86" fmla="*/ 6 w 3405"/>
                <a:gd name="T87" fmla="*/ 1349 h 3905"/>
                <a:gd name="T88" fmla="*/ 11 w 3405"/>
                <a:gd name="T89" fmla="*/ 1097 h 3905"/>
                <a:gd name="T90" fmla="*/ 14 w 3405"/>
                <a:gd name="T91" fmla="*/ 860 h 3905"/>
                <a:gd name="T92" fmla="*/ 18 w 3405"/>
                <a:gd name="T93" fmla="*/ 683 h 3905"/>
                <a:gd name="T94" fmla="*/ 20 w 3405"/>
                <a:gd name="T95" fmla="*/ 607 h 3905"/>
                <a:gd name="T96" fmla="*/ 51 w 3405"/>
                <a:gd name="T97" fmla="*/ 535 h 3905"/>
                <a:gd name="T98" fmla="*/ 93 w 3405"/>
                <a:gd name="T99" fmla="*/ 524 h 3905"/>
                <a:gd name="T100" fmla="*/ 362 w 3405"/>
                <a:gd name="T101" fmla="*/ 532 h 3905"/>
                <a:gd name="T102" fmla="*/ 724 w 3405"/>
                <a:gd name="T103" fmla="*/ 499 h 3905"/>
                <a:gd name="T104" fmla="*/ 1028 w 3405"/>
                <a:gd name="T105" fmla="*/ 396 h 3905"/>
                <a:gd name="T106" fmla="*/ 1269 w 3405"/>
                <a:gd name="T107" fmla="*/ 260 h 3905"/>
                <a:gd name="T108" fmla="*/ 1465 w 3405"/>
                <a:gd name="T109" fmla="*/ 123 h 3905"/>
                <a:gd name="T110" fmla="*/ 1618 w 3405"/>
                <a:gd name="T111" fmla="*/ 26 h 39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05" h="3905">
                  <a:moveTo>
                    <a:pt x="1702" y="0"/>
                  </a:moveTo>
                  <a:lnTo>
                    <a:pt x="1727" y="2"/>
                  </a:lnTo>
                  <a:lnTo>
                    <a:pt x="1754" y="9"/>
                  </a:lnTo>
                  <a:lnTo>
                    <a:pt x="1785" y="21"/>
                  </a:lnTo>
                  <a:lnTo>
                    <a:pt x="1820" y="36"/>
                  </a:lnTo>
                  <a:lnTo>
                    <a:pt x="1858" y="55"/>
                  </a:lnTo>
                  <a:lnTo>
                    <a:pt x="1898" y="78"/>
                  </a:lnTo>
                  <a:lnTo>
                    <a:pt x="1942" y="103"/>
                  </a:lnTo>
                  <a:lnTo>
                    <a:pt x="1988" y="130"/>
                  </a:lnTo>
                  <a:lnTo>
                    <a:pt x="2036" y="159"/>
                  </a:lnTo>
                  <a:lnTo>
                    <a:pt x="2087" y="190"/>
                  </a:lnTo>
                  <a:lnTo>
                    <a:pt x="2140" y="221"/>
                  </a:lnTo>
                  <a:lnTo>
                    <a:pt x="2196" y="253"/>
                  </a:lnTo>
                  <a:lnTo>
                    <a:pt x="2253" y="285"/>
                  </a:lnTo>
                  <a:lnTo>
                    <a:pt x="2311" y="316"/>
                  </a:lnTo>
                  <a:lnTo>
                    <a:pt x="2372" y="347"/>
                  </a:lnTo>
                  <a:lnTo>
                    <a:pt x="2434" y="377"/>
                  </a:lnTo>
                  <a:lnTo>
                    <a:pt x="2497" y="405"/>
                  </a:lnTo>
                  <a:lnTo>
                    <a:pt x="2561" y="431"/>
                  </a:lnTo>
                  <a:lnTo>
                    <a:pt x="2626" y="455"/>
                  </a:lnTo>
                  <a:lnTo>
                    <a:pt x="2693" y="475"/>
                  </a:lnTo>
                  <a:lnTo>
                    <a:pt x="2784" y="499"/>
                  </a:lnTo>
                  <a:lnTo>
                    <a:pt x="2874" y="514"/>
                  </a:lnTo>
                  <a:lnTo>
                    <a:pt x="2963" y="525"/>
                  </a:lnTo>
                  <a:lnTo>
                    <a:pt x="3051" y="532"/>
                  </a:lnTo>
                  <a:lnTo>
                    <a:pt x="3138" y="536"/>
                  </a:lnTo>
                  <a:lnTo>
                    <a:pt x="3225" y="536"/>
                  </a:lnTo>
                  <a:lnTo>
                    <a:pt x="3310" y="536"/>
                  </a:lnTo>
                  <a:lnTo>
                    <a:pt x="3319" y="536"/>
                  </a:lnTo>
                  <a:lnTo>
                    <a:pt x="3328" y="537"/>
                  </a:lnTo>
                  <a:lnTo>
                    <a:pt x="3339" y="538"/>
                  </a:lnTo>
                  <a:lnTo>
                    <a:pt x="3349" y="542"/>
                  </a:lnTo>
                  <a:lnTo>
                    <a:pt x="3360" y="547"/>
                  </a:lnTo>
                  <a:lnTo>
                    <a:pt x="3371" y="554"/>
                  </a:lnTo>
                  <a:lnTo>
                    <a:pt x="3380" y="564"/>
                  </a:lnTo>
                  <a:lnTo>
                    <a:pt x="3389" y="577"/>
                  </a:lnTo>
                  <a:lnTo>
                    <a:pt x="3395" y="595"/>
                  </a:lnTo>
                  <a:lnTo>
                    <a:pt x="3399" y="618"/>
                  </a:lnTo>
                  <a:lnTo>
                    <a:pt x="3401" y="644"/>
                  </a:lnTo>
                  <a:lnTo>
                    <a:pt x="3401" y="650"/>
                  </a:lnTo>
                  <a:lnTo>
                    <a:pt x="3401" y="664"/>
                  </a:lnTo>
                  <a:lnTo>
                    <a:pt x="3401" y="687"/>
                  </a:lnTo>
                  <a:lnTo>
                    <a:pt x="3401" y="715"/>
                  </a:lnTo>
                  <a:lnTo>
                    <a:pt x="3401" y="750"/>
                  </a:lnTo>
                  <a:lnTo>
                    <a:pt x="3401" y="792"/>
                  </a:lnTo>
                  <a:lnTo>
                    <a:pt x="3401" y="837"/>
                  </a:lnTo>
                  <a:lnTo>
                    <a:pt x="3402" y="887"/>
                  </a:lnTo>
                  <a:lnTo>
                    <a:pt x="3402" y="940"/>
                  </a:lnTo>
                  <a:lnTo>
                    <a:pt x="3402" y="997"/>
                  </a:lnTo>
                  <a:lnTo>
                    <a:pt x="3402" y="1055"/>
                  </a:lnTo>
                  <a:lnTo>
                    <a:pt x="3402" y="1116"/>
                  </a:lnTo>
                  <a:lnTo>
                    <a:pt x="3403" y="1178"/>
                  </a:lnTo>
                  <a:lnTo>
                    <a:pt x="3403" y="1240"/>
                  </a:lnTo>
                  <a:lnTo>
                    <a:pt x="3403" y="1302"/>
                  </a:lnTo>
                  <a:lnTo>
                    <a:pt x="3403" y="1362"/>
                  </a:lnTo>
                  <a:lnTo>
                    <a:pt x="3404" y="1421"/>
                  </a:lnTo>
                  <a:lnTo>
                    <a:pt x="3404" y="1478"/>
                  </a:lnTo>
                  <a:lnTo>
                    <a:pt x="3404" y="1530"/>
                  </a:lnTo>
                  <a:lnTo>
                    <a:pt x="3404" y="1580"/>
                  </a:lnTo>
                  <a:lnTo>
                    <a:pt x="3404" y="1626"/>
                  </a:lnTo>
                  <a:lnTo>
                    <a:pt x="3404" y="1665"/>
                  </a:lnTo>
                  <a:lnTo>
                    <a:pt x="3405" y="1701"/>
                  </a:lnTo>
                  <a:lnTo>
                    <a:pt x="3405" y="1730"/>
                  </a:lnTo>
                  <a:lnTo>
                    <a:pt x="3405" y="1751"/>
                  </a:lnTo>
                  <a:lnTo>
                    <a:pt x="3405" y="1764"/>
                  </a:lnTo>
                  <a:lnTo>
                    <a:pt x="3405" y="1770"/>
                  </a:lnTo>
                  <a:lnTo>
                    <a:pt x="3402" y="1866"/>
                  </a:lnTo>
                  <a:lnTo>
                    <a:pt x="3391" y="1963"/>
                  </a:lnTo>
                  <a:lnTo>
                    <a:pt x="3374" y="2059"/>
                  </a:lnTo>
                  <a:lnTo>
                    <a:pt x="3353" y="2154"/>
                  </a:lnTo>
                  <a:lnTo>
                    <a:pt x="3349" y="2161"/>
                  </a:lnTo>
                  <a:lnTo>
                    <a:pt x="3346" y="2171"/>
                  </a:lnTo>
                  <a:lnTo>
                    <a:pt x="3340" y="2180"/>
                  </a:lnTo>
                  <a:lnTo>
                    <a:pt x="3333" y="2189"/>
                  </a:lnTo>
                  <a:lnTo>
                    <a:pt x="3322" y="2195"/>
                  </a:lnTo>
                  <a:lnTo>
                    <a:pt x="3310" y="2199"/>
                  </a:lnTo>
                  <a:lnTo>
                    <a:pt x="3296" y="2198"/>
                  </a:lnTo>
                  <a:lnTo>
                    <a:pt x="3279" y="2193"/>
                  </a:lnTo>
                  <a:lnTo>
                    <a:pt x="3242" y="2183"/>
                  </a:lnTo>
                  <a:lnTo>
                    <a:pt x="3204" y="2174"/>
                  </a:lnTo>
                  <a:lnTo>
                    <a:pt x="3165" y="2168"/>
                  </a:lnTo>
                  <a:lnTo>
                    <a:pt x="3123" y="2163"/>
                  </a:lnTo>
                  <a:lnTo>
                    <a:pt x="3077" y="2160"/>
                  </a:lnTo>
                  <a:lnTo>
                    <a:pt x="3026" y="2159"/>
                  </a:lnTo>
                  <a:lnTo>
                    <a:pt x="2945" y="2163"/>
                  </a:lnTo>
                  <a:lnTo>
                    <a:pt x="2867" y="2172"/>
                  </a:lnTo>
                  <a:lnTo>
                    <a:pt x="2790" y="2189"/>
                  </a:lnTo>
                  <a:lnTo>
                    <a:pt x="2717" y="2211"/>
                  </a:lnTo>
                  <a:lnTo>
                    <a:pt x="2645" y="2240"/>
                  </a:lnTo>
                  <a:lnTo>
                    <a:pt x="2576" y="2274"/>
                  </a:lnTo>
                  <a:lnTo>
                    <a:pt x="2512" y="2314"/>
                  </a:lnTo>
                  <a:lnTo>
                    <a:pt x="2450" y="2358"/>
                  </a:lnTo>
                  <a:lnTo>
                    <a:pt x="2393" y="2406"/>
                  </a:lnTo>
                  <a:lnTo>
                    <a:pt x="2340" y="2460"/>
                  </a:lnTo>
                  <a:lnTo>
                    <a:pt x="2290" y="2517"/>
                  </a:lnTo>
                  <a:lnTo>
                    <a:pt x="2246" y="2579"/>
                  </a:lnTo>
                  <a:lnTo>
                    <a:pt x="2206" y="2643"/>
                  </a:lnTo>
                  <a:lnTo>
                    <a:pt x="2173" y="2712"/>
                  </a:lnTo>
                  <a:lnTo>
                    <a:pt x="2145" y="2783"/>
                  </a:lnTo>
                  <a:lnTo>
                    <a:pt x="2122" y="2857"/>
                  </a:lnTo>
                  <a:lnTo>
                    <a:pt x="2105" y="2933"/>
                  </a:lnTo>
                  <a:lnTo>
                    <a:pt x="2095" y="3013"/>
                  </a:lnTo>
                  <a:lnTo>
                    <a:pt x="2092" y="3092"/>
                  </a:lnTo>
                  <a:lnTo>
                    <a:pt x="2095" y="3168"/>
                  </a:lnTo>
                  <a:lnTo>
                    <a:pt x="2104" y="3242"/>
                  </a:lnTo>
                  <a:lnTo>
                    <a:pt x="2118" y="3315"/>
                  </a:lnTo>
                  <a:lnTo>
                    <a:pt x="2139" y="3385"/>
                  </a:lnTo>
                  <a:lnTo>
                    <a:pt x="2164" y="3453"/>
                  </a:lnTo>
                  <a:lnTo>
                    <a:pt x="2193" y="3518"/>
                  </a:lnTo>
                  <a:lnTo>
                    <a:pt x="2229" y="3580"/>
                  </a:lnTo>
                  <a:lnTo>
                    <a:pt x="2233" y="3587"/>
                  </a:lnTo>
                  <a:lnTo>
                    <a:pt x="2237" y="3594"/>
                  </a:lnTo>
                  <a:lnTo>
                    <a:pt x="2241" y="3601"/>
                  </a:lnTo>
                  <a:lnTo>
                    <a:pt x="2242" y="3610"/>
                  </a:lnTo>
                  <a:lnTo>
                    <a:pt x="2240" y="3619"/>
                  </a:lnTo>
                  <a:lnTo>
                    <a:pt x="2234" y="3630"/>
                  </a:lnTo>
                  <a:lnTo>
                    <a:pt x="2223" y="3641"/>
                  </a:lnTo>
                  <a:lnTo>
                    <a:pt x="2154" y="3691"/>
                  </a:lnTo>
                  <a:lnTo>
                    <a:pt x="2089" y="3736"/>
                  </a:lnTo>
                  <a:lnTo>
                    <a:pt x="2027" y="3775"/>
                  </a:lnTo>
                  <a:lnTo>
                    <a:pt x="1970" y="3809"/>
                  </a:lnTo>
                  <a:lnTo>
                    <a:pt x="1915" y="3838"/>
                  </a:lnTo>
                  <a:lnTo>
                    <a:pt x="1865" y="3862"/>
                  </a:lnTo>
                  <a:lnTo>
                    <a:pt x="1819" y="3881"/>
                  </a:lnTo>
                  <a:lnTo>
                    <a:pt x="1776" y="3894"/>
                  </a:lnTo>
                  <a:lnTo>
                    <a:pt x="1737" y="3901"/>
                  </a:lnTo>
                  <a:lnTo>
                    <a:pt x="1702" y="3905"/>
                  </a:lnTo>
                  <a:lnTo>
                    <a:pt x="1672" y="3902"/>
                  </a:lnTo>
                  <a:lnTo>
                    <a:pt x="1639" y="3895"/>
                  </a:lnTo>
                  <a:lnTo>
                    <a:pt x="1601" y="3884"/>
                  </a:lnTo>
                  <a:lnTo>
                    <a:pt x="1559" y="3869"/>
                  </a:lnTo>
                  <a:lnTo>
                    <a:pt x="1514" y="3850"/>
                  </a:lnTo>
                  <a:lnTo>
                    <a:pt x="1467" y="3826"/>
                  </a:lnTo>
                  <a:lnTo>
                    <a:pt x="1415" y="3800"/>
                  </a:lnTo>
                  <a:lnTo>
                    <a:pt x="1362" y="3769"/>
                  </a:lnTo>
                  <a:lnTo>
                    <a:pt x="1307" y="3735"/>
                  </a:lnTo>
                  <a:lnTo>
                    <a:pt x="1249" y="3696"/>
                  </a:lnTo>
                  <a:lnTo>
                    <a:pt x="1191" y="3655"/>
                  </a:lnTo>
                  <a:lnTo>
                    <a:pt x="1130" y="3611"/>
                  </a:lnTo>
                  <a:lnTo>
                    <a:pt x="1068" y="3563"/>
                  </a:lnTo>
                  <a:lnTo>
                    <a:pt x="1006" y="3512"/>
                  </a:lnTo>
                  <a:lnTo>
                    <a:pt x="943" y="3459"/>
                  </a:lnTo>
                  <a:lnTo>
                    <a:pt x="880" y="3403"/>
                  </a:lnTo>
                  <a:lnTo>
                    <a:pt x="817" y="3343"/>
                  </a:lnTo>
                  <a:lnTo>
                    <a:pt x="754" y="3281"/>
                  </a:lnTo>
                  <a:lnTo>
                    <a:pt x="692" y="3217"/>
                  </a:lnTo>
                  <a:lnTo>
                    <a:pt x="630" y="3151"/>
                  </a:lnTo>
                  <a:lnTo>
                    <a:pt x="571" y="3082"/>
                  </a:lnTo>
                  <a:lnTo>
                    <a:pt x="513" y="3010"/>
                  </a:lnTo>
                  <a:lnTo>
                    <a:pt x="456" y="2938"/>
                  </a:lnTo>
                  <a:lnTo>
                    <a:pt x="401" y="2863"/>
                  </a:lnTo>
                  <a:lnTo>
                    <a:pt x="349" y="2787"/>
                  </a:lnTo>
                  <a:lnTo>
                    <a:pt x="299" y="2708"/>
                  </a:lnTo>
                  <a:lnTo>
                    <a:pt x="251" y="2629"/>
                  </a:lnTo>
                  <a:lnTo>
                    <a:pt x="207" y="2547"/>
                  </a:lnTo>
                  <a:lnTo>
                    <a:pt x="167" y="2465"/>
                  </a:lnTo>
                  <a:lnTo>
                    <a:pt x="130" y="2380"/>
                  </a:lnTo>
                  <a:lnTo>
                    <a:pt x="96" y="2296"/>
                  </a:lnTo>
                  <a:lnTo>
                    <a:pt x="68" y="2210"/>
                  </a:lnTo>
                  <a:lnTo>
                    <a:pt x="44" y="2123"/>
                  </a:lnTo>
                  <a:lnTo>
                    <a:pt x="25" y="2035"/>
                  </a:lnTo>
                  <a:lnTo>
                    <a:pt x="11" y="1947"/>
                  </a:lnTo>
                  <a:lnTo>
                    <a:pt x="2" y="1858"/>
                  </a:lnTo>
                  <a:lnTo>
                    <a:pt x="0" y="1770"/>
                  </a:lnTo>
                  <a:lnTo>
                    <a:pt x="0" y="1769"/>
                  </a:lnTo>
                  <a:lnTo>
                    <a:pt x="0" y="1764"/>
                  </a:lnTo>
                  <a:lnTo>
                    <a:pt x="0" y="1750"/>
                  </a:lnTo>
                  <a:lnTo>
                    <a:pt x="0" y="1727"/>
                  </a:lnTo>
                  <a:lnTo>
                    <a:pt x="0" y="1698"/>
                  </a:lnTo>
                  <a:lnTo>
                    <a:pt x="1" y="1662"/>
                  </a:lnTo>
                  <a:lnTo>
                    <a:pt x="1" y="1620"/>
                  </a:lnTo>
                  <a:lnTo>
                    <a:pt x="2" y="1574"/>
                  </a:lnTo>
                  <a:lnTo>
                    <a:pt x="4" y="1523"/>
                  </a:lnTo>
                  <a:lnTo>
                    <a:pt x="4" y="1468"/>
                  </a:lnTo>
                  <a:lnTo>
                    <a:pt x="5" y="1410"/>
                  </a:lnTo>
                  <a:lnTo>
                    <a:pt x="6" y="1349"/>
                  </a:lnTo>
                  <a:lnTo>
                    <a:pt x="7" y="1287"/>
                  </a:lnTo>
                  <a:lnTo>
                    <a:pt x="8" y="1224"/>
                  </a:lnTo>
                  <a:lnTo>
                    <a:pt x="10" y="1161"/>
                  </a:lnTo>
                  <a:lnTo>
                    <a:pt x="11" y="1097"/>
                  </a:lnTo>
                  <a:lnTo>
                    <a:pt x="11" y="1035"/>
                  </a:lnTo>
                  <a:lnTo>
                    <a:pt x="12" y="975"/>
                  </a:lnTo>
                  <a:lnTo>
                    <a:pt x="13" y="916"/>
                  </a:lnTo>
                  <a:lnTo>
                    <a:pt x="14" y="860"/>
                  </a:lnTo>
                  <a:lnTo>
                    <a:pt x="15" y="809"/>
                  </a:lnTo>
                  <a:lnTo>
                    <a:pt x="17" y="762"/>
                  </a:lnTo>
                  <a:lnTo>
                    <a:pt x="17" y="720"/>
                  </a:lnTo>
                  <a:lnTo>
                    <a:pt x="18" y="683"/>
                  </a:lnTo>
                  <a:lnTo>
                    <a:pt x="19" y="652"/>
                  </a:lnTo>
                  <a:lnTo>
                    <a:pt x="19" y="630"/>
                  </a:lnTo>
                  <a:lnTo>
                    <a:pt x="20" y="614"/>
                  </a:lnTo>
                  <a:lnTo>
                    <a:pt x="20" y="607"/>
                  </a:lnTo>
                  <a:lnTo>
                    <a:pt x="25" y="580"/>
                  </a:lnTo>
                  <a:lnTo>
                    <a:pt x="33" y="560"/>
                  </a:lnTo>
                  <a:lnTo>
                    <a:pt x="42" y="545"/>
                  </a:lnTo>
                  <a:lnTo>
                    <a:pt x="51" y="535"/>
                  </a:lnTo>
                  <a:lnTo>
                    <a:pt x="62" y="529"/>
                  </a:lnTo>
                  <a:lnTo>
                    <a:pt x="71" y="525"/>
                  </a:lnTo>
                  <a:lnTo>
                    <a:pt x="82" y="524"/>
                  </a:lnTo>
                  <a:lnTo>
                    <a:pt x="93" y="524"/>
                  </a:lnTo>
                  <a:lnTo>
                    <a:pt x="102" y="524"/>
                  </a:lnTo>
                  <a:lnTo>
                    <a:pt x="187" y="528"/>
                  </a:lnTo>
                  <a:lnTo>
                    <a:pt x="274" y="531"/>
                  </a:lnTo>
                  <a:lnTo>
                    <a:pt x="362" y="532"/>
                  </a:lnTo>
                  <a:lnTo>
                    <a:pt x="451" y="531"/>
                  </a:lnTo>
                  <a:lnTo>
                    <a:pt x="541" y="525"/>
                  </a:lnTo>
                  <a:lnTo>
                    <a:pt x="633" y="516"/>
                  </a:lnTo>
                  <a:lnTo>
                    <a:pt x="724" y="499"/>
                  </a:lnTo>
                  <a:lnTo>
                    <a:pt x="818" y="475"/>
                  </a:lnTo>
                  <a:lnTo>
                    <a:pt x="891" y="453"/>
                  </a:lnTo>
                  <a:lnTo>
                    <a:pt x="961" y="425"/>
                  </a:lnTo>
                  <a:lnTo>
                    <a:pt x="1028" y="396"/>
                  </a:lnTo>
                  <a:lnTo>
                    <a:pt x="1093" y="363"/>
                  </a:lnTo>
                  <a:lnTo>
                    <a:pt x="1154" y="330"/>
                  </a:lnTo>
                  <a:lnTo>
                    <a:pt x="1213" y="296"/>
                  </a:lnTo>
                  <a:lnTo>
                    <a:pt x="1269" y="260"/>
                  </a:lnTo>
                  <a:lnTo>
                    <a:pt x="1323" y="224"/>
                  </a:lnTo>
                  <a:lnTo>
                    <a:pt x="1373" y="190"/>
                  </a:lnTo>
                  <a:lnTo>
                    <a:pt x="1420" y="155"/>
                  </a:lnTo>
                  <a:lnTo>
                    <a:pt x="1465" y="123"/>
                  </a:lnTo>
                  <a:lnTo>
                    <a:pt x="1507" y="95"/>
                  </a:lnTo>
                  <a:lnTo>
                    <a:pt x="1546" y="67"/>
                  </a:lnTo>
                  <a:lnTo>
                    <a:pt x="1583" y="45"/>
                  </a:lnTo>
                  <a:lnTo>
                    <a:pt x="1618" y="26"/>
                  </a:lnTo>
                  <a:lnTo>
                    <a:pt x="1649" y="11"/>
                  </a:lnTo>
                  <a:lnTo>
                    <a:pt x="1677" y="2"/>
                  </a:lnTo>
                  <a:lnTo>
                    <a:pt x="170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2" name="Freeform 637">
              <a:extLst>
                <a:ext uri="{FF2B5EF4-FFF2-40B4-BE49-F238E27FC236}">
                  <a16:creationId xmlns:a16="http://schemas.microsoft.com/office/drawing/2014/main" id="{390791F2-3216-413B-BE56-040E12427767}"/>
                </a:ext>
              </a:extLst>
            </p:cNvPr>
            <p:cNvSpPr>
              <a:spLocks/>
            </p:cNvSpPr>
            <p:nvPr/>
          </p:nvSpPr>
          <p:spPr bwMode="auto">
            <a:xfrm>
              <a:off x="6407151" y="3929063"/>
              <a:ext cx="1181100" cy="801688"/>
            </a:xfrm>
            <a:custGeom>
              <a:avLst/>
              <a:gdLst>
                <a:gd name="T0" fmla="*/ 1308 w 1487"/>
                <a:gd name="T1" fmla="*/ 0 h 1011"/>
                <a:gd name="T2" fmla="*/ 1329 w 1487"/>
                <a:gd name="T3" fmla="*/ 2 h 1011"/>
                <a:gd name="T4" fmla="*/ 1351 w 1487"/>
                <a:gd name="T5" fmla="*/ 10 h 1011"/>
                <a:gd name="T6" fmla="*/ 1369 w 1487"/>
                <a:gd name="T7" fmla="*/ 23 h 1011"/>
                <a:gd name="T8" fmla="*/ 1461 w 1487"/>
                <a:gd name="T9" fmla="*/ 108 h 1011"/>
                <a:gd name="T10" fmla="*/ 1476 w 1487"/>
                <a:gd name="T11" fmla="*/ 126 h 1011"/>
                <a:gd name="T12" fmla="*/ 1484 w 1487"/>
                <a:gd name="T13" fmla="*/ 146 h 1011"/>
                <a:gd name="T14" fmla="*/ 1487 w 1487"/>
                <a:gd name="T15" fmla="*/ 168 h 1011"/>
                <a:gd name="T16" fmla="*/ 1485 w 1487"/>
                <a:gd name="T17" fmla="*/ 189 h 1011"/>
                <a:gd name="T18" fmla="*/ 1478 w 1487"/>
                <a:gd name="T19" fmla="*/ 209 h 1011"/>
                <a:gd name="T20" fmla="*/ 1465 w 1487"/>
                <a:gd name="T21" fmla="*/ 227 h 1011"/>
                <a:gd name="T22" fmla="*/ 749 w 1487"/>
                <a:gd name="T23" fmla="*/ 982 h 1011"/>
                <a:gd name="T24" fmla="*/ 731 w 1487"/>
                <a:gd name="T25" fmla="*/ 996 h 1011"/>
                <a:gd name="T26" fmla="*/ 711 w 1487"/>
                <a:gd name="T27" fmla="*/ 1006 h 1011"/>
                <a:gd name="T28" fmla="*/ 688 w 1487"/>
                <a:gd name="T29" fmla="*/ 1011 h 1011"/>
                <a:gd name="T30" fmla="*/ 666 w 1487"/>
                <a:gd name="T31" fmla="*/ 1011 h 1011"/>
                <a:gd name="T32" fmla="*/ 644 w 1487"/>
                <a:gd name="T33" fmla="*/ 1005 h 1011"/>
                <a:gd name="T34" fmla="*/ 624 w 1487"/>
                <a:gd name="T35" fmla="*/ 994 h 1011"/>
                <a:gd name="T36" fmla="*/ 33 w 1487"/>
                <a:gd name="T37" fmla="*/ 557 h 1011"/>
                <a:gd name="T38" fmla="*/ 16 w 1487"/>
                <a:gd name="T39" fmla="*/ 541 h 1011"/>
                <a:gd name="T40" fmla="*/ 5 w 1487"/>
                <a:gd name="T41" fmla="*/ 522 h 1011"/>
                <a:gd name="T42" fmla="*/ 0 w 1487"/>
                <a:gd name="T43" fmla="*/ 502 h 1011"/>
                <a:gd name="T44" fmla="*/ 0 w 1487"/>
                <a:gd name="T45" fmla="*/ 480 h 1011"/>
                <a:gd name="T46" fmla="*/ 4 w 1487"/>
                <a:gd name="T47" fmla="*/ 459 h 1011"/>
                <a:gd name="T48" fmla="*/ 15 w 1487"/>
                <a:gd name="T49" fmla="*/ 439 h 1011"/>
                <a:gd name="T50" fmla="*/ 91 w 1487"/>
                <a:gd name="T51" fmla="*/ 339 h 1011"/>
                <a:gd name="T52" fmla="*/ 107 w 1487"/>
                <a:gd name="T53" fmla="*/ 322 h 1011"/>
                <a:gd name="T54" fmla="*/ 126 w 1487"/>
                <a:gd name="T55" fmla="*/ 312 h 1011"/>
                <a:gd name="T56" fmla="*/ 147 w 1487"/>
                <a:gd name="T57" fmla="*/ 306 h 1011"/>
                <a:gd name="T58" fmla="*/ 168 w 1487"/>
                <a:gd name="T59" fmla="*/ 306 h 1011"/>
                <a:gd name="T60" fmla="*/ 190 w 1487"/>
                <a:gd name="T61" fmla="*/ 310 h 1011"/>
                <a:gd name="T62" fmla="*/ 210 w 1487"/>
                <a:gd name="T63" fmla="*/ 321 h 1011"/>
                <a:gd name="T64" fmla="*/ 589 w 1487"/>
                <a:gd name="T65" fmla="*/ 599 h 1011"/>
                <a:gd name="T66" fmla="*/ 610 w 1487"/>
                <a:gd name="T67" fmla="*/ 610 h 1011"/>
                <a:gd name="T68" fmla="*/ 631 w 1487"/>
                <a:gd name="T69" fmla="*/ 616 h 1011"/>
                <a:gd name="T70" fmla="*/ 654 w 1487"/>
                <a:gd name="T71" fmla="*/ 616 h 1011"/>
                <a:gd name="T72" fmla="*/ 676 w 1487"/>
                <a:gd name="T73" fmla="*/ 611 h 1011"/>
                <a:gd name="T74" fmla="*/ 697 w 1487"/>
                <a:gd name="T75" fmla="*/ 602 h 1011"/>
                <a:gd name="T76" fmla="*/ 714 w 1487"/>
                <a:gd name="T77" fmla="*/ 587 h 1011"/>
                <a:gd name="T78" fmla="*/ 1250 w 1487"/>
                <a:gd name="T79" fmla="*/ 27 h 1011"/>
                <a:gd name="T80" fmla="*/ 1267 w 1487"/>
                <a:gd name="T81" fmla="*/ 13 h 1011"/>
                <a:gd name="T82" fmla="*/ 1286 w 1487"/>
                <a:gd name="T83" fmla="*/ 4 h 1011"/>
                <a:gd name="T84" fmla="*/ 1308 w 1487"/>
                <a:gd name="T85" fmla="*/ 0 h 10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011">
                  <a:moveTo>
                    <a:pt x="1308" y="0"/>
                  </a:moveTo>
                  <a:lnTo>
                    <a:pt x="1329" y="2"/>
                  </a:lnTo>
                  <a:lnTo>
                    <a:pt x="1351" y="10"/>
                  </a:lnTo>
                  <a:lnTo>
                    <a:pt x="1369" y="23"/>
                  </a:lnTo>
                  <a:lnTo>
                    <a:pt x="1461" y="108"/>
                  </a:lnTo>
                  <a:lnTo>
                    <a:pt x="1476" y="126"/>
                  </a:lnTo>
                  <a:lnTo>
                    <a:pt x="1484" y="146"/>
                  </a:lnTo>
                  <a:lnTo>
                    <a:pt x="1487" y="168"/>
                  </a:lnTo>
                  <a:lnTo>
                    <a:pt x="1485" y="189"/>
                  </a:lnTo>
                  <a:lnTo>
                    <a:pt x="1478" y="209"/>
                  </a:lnTo>
                  <a:lnTo>
                    <a:pt x="1465" y="227"/>
                  </a:lnTo>
                  <a:lnTo>
                    <a:pt x="749" y="982"/>
                  </a:lnTo>
                  <a:lnTo>
                    <a:pt x="731" y="996"/>
                  </a:lnTo>
                  <a:lnTo>
                    <a:pt x="711" y="1006"/>
                  </a:lnTo>
                  <a:lnTo>
                    <a:pt x="688" y="1011"/>
                  </a:lnTo>
                  <a:lnTo>
                    <a:pt x="666" y="1011"/>
                  </a:lnTo>
                  <a:lnTo>
                    <a:pt x="644" y="1005"/>
                  </a:lnTo>
                  <a:lnTo>
                    <a:pt x="624" y="994"/>
                  </a:lnTo>
                  <a:lnTo>
                    <a:pt x="33" y="557"/>
                  </a:lnTo>
                  <a:lnTo>
                    <a:pt x="16" y="541"/>
                  </a:lnTo>
                  <a:lnTo>
                    <a:pt x="5" y="522"/>
                  </a:lnTo>
                  <a:lnTo>
                    <a:pt x="0" y="502"/>
                  </a:lnTo>
                  <a:lnTo>
                    <a:pt x="0" y="480"/>
                  </a:lnTo>
                  <a:lnTo>
                    <a:pt x="4" y="459"/>
                  </a:lnTo>
                  <a:lnTo>
                    <a:pt x="15" y="439"/>
                  </a:lnTo>
                  <a:lnTo>
                    <a:pt x="91" y="339"/>
                  </a:lnTo>
                  <a:lnTo>
                    <a:pt x="107" y="322"/>
                  </a:lnTo>
                  <a:lnTo>
                    <a:pt x="126" y="312"/>
                  </a:lnTo>
                  <a:lnTo>
                    <a:pt x="147" y="306"/>
                  </a:lnTo>
                  <a:lnTo>
                    <a:pt x="168" y="306"/>
                  </a:lnTo>
                  <a:lnTo>
                    <a:pt x="190" y="310"/>
                  </a:lnTo>
                  <a:lnTo>
                    <a:pt x="210" y="321"/>
                  </a:lnTo>
                  <a:lnTo>
                    <a:pt x="589" y="599"/>
                  </a:lnTo>
                  <a:lnTo>
                    <a:pt x="610" y="610"/>
                  </a:lnTo>
                  <a:lnTo>
                    <a:pt x="631" y="616"/>
                  </a:lnTo>
                  <a:lnTo>
                    <a:pt x="654" y="616"/>
                  </a:lnTo>
                  <a:lnTo>
                    <a:pt x="676" y="611"/>
                  </a:lnTo>
                  <a:lnTo>
                    <a:pt x="697" y="602"/>
                  </a:lnTo>
                  <a:lnTo>
                    <a:pt x="714" y="587"/>
                  </a:lnTo>
                  <a:lnTo>
                    <a:pt x="1250" y="27"/>
                  </a:lnTo>
                  <a:lnTo>
                    <a:pt x="1267" y="13"/>
                  </a:lnTo>
                  <a:lnTo>
                    <a:pt x="1286" y="4"/>
                  </a:lnTo>
                  <a:lnTo>
                    <a:pt x="13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33" name="Группа 245">
            <a:extLst>
              <a:ext uri="{FF2B5EF4-FFF2-40B4-BE49-F238E27FC236}">
                <a16:creationId xmlns:a16="http://schemas.microsoft.com/office/drawing/2014/main" id="{55E86A04-09D1-41F2-B52C-2838E35D11B9}"/>
              </a:ext>
            </a:extLst>
          </p:cNvPr>
          <p:cNvGrpSpPr>
            <a:grpSpLocks noChangeAspect="1"/>
          </p:cNvGrpSpPr>
          <p:nvPr/>
        </p:nvGrpSpPr>
        <p:grpSpPr>
          <a:xfrm>
            <a:off x="5762801" y="3744396"/>
            <a:ext cx="398757" cy="365760"/>
            <a:chOff x="4395788" y="1868488"/>
            <a:chExt cx="3395663" cy="3114676"/>
          </a:xfrm>
          <a:solidFill>
            <a:schemeClr val="bg1"/>
          </a:solidFill>
        </p:grpSpPr>
        <p:sp>
          <p:nvSpPr>
            <p:cNvPr id="34" name="Freeform 216">
              <a:extLst>
                <a:ext uri="{FF2B5EF4-FFF2-40B4-BE49-F238E27FC236}">
                  <a16:creationId xmlns:a16="http://schemas.microsoft.com/office/drawing/2014/main" id="{A40B2868-AAA5-43A4-A3FD-7C4614FDBB90}"/>
                </a:ext>
              </a:extLst>
            </p:cNvPr>
            <p:cNvSpPr>
              <a:spLocks/>
            </p:cNvSpPr>
            <p:nvPr/>
          </p:nvSpPr>
          <p:spPr bwMode="auto">
            <a:xfrm>
              <a:off x="4395788" y="1868488"/>
              <a:ext cx="3395663" cy="573088"/>
            </a:xfrm>
            <a:custGeom>
              <a:avLst/>
              <a:gdLst>
                <a:gd name="T0" fmla="*/ 248 w 4278"/>
                <a:gd name="T1" fmla="*/ 0 h 722"/>
                <a:gd name="T2" fmla="*/ 4030 w 4278"/>
                <a:gd name="T3" fmla="*/ 0 h 722"/>
                <a:gd name="T4" fmla="*/ 4074 w 4278"/>
                <a:gd name="T5" fmla="*/ 4 h 722"/>
                <a:gd name="T6" fmla="*/ 4115 w 4278"/>
                <a:gd name="T7" fmla="*/ 15 h 722"/>
                <a:gd name="T8" fmla="*/ 4154 w 4278"/>
                <a:gd name="T9" fmla="*/ 34 h 722"/>
                <a:gd name="T10" fmla="*/ 4189 w 4278"/>
                <a:gd name="T11" fmla="*/ 58 h 722"/>
                <a:gd name="T12" fmla="*/ 4219 w 4278"/>
                <a:gd name="T13" fmla="*/ 88 h 722"/>
                <a:gd name="T14" fmla="*/ 4242 w 4278"/>
                <a:gd name="T15" fmla="*/ 122 h 722"/>
                <a:gd name="T16" fmla="*/ 4262 w 4278"/>
                <a:gd name="T17" fmla="*/ 161 h 722"/>
                <a:gd name="T18" fmla="*/ 4272 w 4278"/>
                <a:gd name="T19" fmla="*/ 202 h 722"/>
                <a:gd name="T20" fmla="*/ 4278 w 4278"/>
                <a:gd name="T21" fmla="*/ 246 h 722"/>
                <a:gd name="T22" fmla="*/ 4278 w 4278"/>
                <a:gd name="T23" fmla="*/ 667 h 722"/>
                <a:gd name="T24" fmla="*/ 4276 w 4278"/>
                <a:gd name="T25" fmla="*/ 668 h 722"/>
                <a:gd name="T26" fmla="*/ 4276 w 4278"/>
                <a:gd name="T27" fmla="*/ 674 h 722"/>
                <a:gd name="T28" fmla="*/ 4275 w 4278"/>
                <a:gd name="T29" fmla="*/ 681 h 722"/>
                <a:gd name="T30" fmla="*/ 4271 w 4278"/>
                <a:gd name="T31" fmla="*/ 689 h 722"/>
                <a:gd name="T32" fmla="*/ 4265 w 4278"/>
                <a:gd name="T33" fmla="*/ 698 h 722"/>
                <a:gd name="T34" fmla="*/ 4255 w 4278"/>
                <a:gd name="T35" fmla="*/ 707 h 722"/>
                <a:gd name="T36" fmla="*/ 4244 w 4278"/>
                <a:gd name="T37" fmla="*/ 715 h 722"/>
                <a:gd name="T38" fmla="*/ 4227 w 4278"/>
                <a:gd name="T39" fmla="*/ 720 h 722"/>
                <a:gd name="T40" fmla="*/ 4206 w 4278"/>
                <a:gd name="T41" fmla="*/ 722 h 722"/>
                <a:gd name="T42" fmla="*/ 75 w 4278"/>
                <a:gd name="T43" fmla="*/ 722 h 722"/>
                <a:gd name="T44" fmla="*/ 73 w 4278"/>
                <a:gd name="T45" fmla="*/ 722 h 722"/>
                <a:gd name="T46" fmla="*/ 68 w 4278"/>
                <a:gd name="T47" fmla="*/ 722 h 722"/>
                <a:gd name="T48" fmla="*/ 60 w 4278"/>
                <a:gd name="T49" fmla="*/ 719 h 722"/>
                <a:gd name="T50" fmla="*/ 49 w 4278"/>
                <a:gd name="T51" fmla="*/ 716 h 722"/>
                <a:gd name="T52" fmla="*/ 38 w 4278"/>
                <a:gd name="T53" fmla="*/ 710 h 722"/>
                <a:gd name="T54" fmla="*/ 26 w 4278"/>
                <a:gd name="T55" fmla="*/ 702 h 722"/>
                <a:gd name="T56" fmla="*/ 17 w 4278"/>
                <a:gd name="T57" fmla="*/ 690 h 722"/>
                <a:gd name="T58" fmla="*/ 8 w 4278"/>
                <a:gd name="T59" fmla="*/ 676 h 722"/>
                <a:gd name="T60" fmla="*/ 3 w 4278"/>
                <a:gd name="T61" fmla="*/ 657 h 722"/>
                <a:gd name="T62" fmla="*/ 0 w 4278"/>
                <a:gd name="T63" fmla="*/ 632 h 722"/>
                <a:gd name="T64" fmla="*/ 0 w 4278"/>
                <a:gd name="T65" fmla="*/ 246 h 722"/>
                <a:gd name="T66" fmla="*/ 4 w 4278"/>
                <a:gd name="T67" fmla="*/ 202 h 722"/>
                <a:gd name="T68" fmla="*/ 16 w 4278"/>
                <a:gd name="T69" fmla="*/ 161 h 722"/>
                <a:gd name="T70" fmla="*/ 34 w 4278"/>
                <a:gd name="T71" fmla="*/ 122 h 722"/>
                <a:gd name="T72" fmla="*/ 58 w 4278"/>
                <a:gd name="T73" fmla="*/ 88 h 722"/>
                <a:gd name="T74" fmla="*/ 88 w 4278"/>
                <a:gd name="T75" fmla="*/ 58 h 722"/>
                <a:gd name="T76" fmla="*/ 123 w 4278"/>
                <a:gd name="T77" fmla="*/ 34 h 722"/>
                <a:gd name="T78" fmla="*/ 161 w 4278"/>
                <a:gd name="T79" fmla="*/ 15 h 722"/>
                <a:gd name="T80" fmla="*/ 203 w 4278"/>
                <a:gd name="T81" fmla="*/ 4 h 722"/>
                <a:gd name="T82" fmla="*/ 248 w 4278"/>
                <a:gd name="T83" fmla="*/ 0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278" h="722">
                  <a:moveTo>
                    <a:pt x="248" y="0"/>
                  </a:moveTo>
                  <a:lnTo>
                    <a:pt x="4030" y="0"/>
                  </a:lnTo>
                  <a:lnTo>
                    <a:pt x="4074" y="4"/>
                  </a:lnTo>
                  <a:lnTo>
                    <a:pt x="4115" y="15"/>
                  </a:lnTo>
                  <a:lnTo>
                    <a:pt x="4154" y="34"/>
                  </a:lnTo>
                  <a:lnTo>
                    <a:pt x="4189" y="58"/>
                  </a:lnTo>
                  <a:lnTo>
                    <a:pt x="4219" y="88"/>
                  </a:lnTo>
                  <a:lnTo>
                    <a:pt x="4242" y="122"/>
                  </a:lnTo>
                  <a:lnTo>
                    <a:pt x="4262" y="161"/>
                  </a:lnTo>
                  <a:lnTo>
                    <a:pt x="4272" y="202"/>
                  </a:lnTo>
                  <a:lnTo>
                    <a:pt x="4278" y="246"/>
                  </a:lnTo>
                  <a:lnTo>
                    <a:pt x="4278" y="667"/>
                  </a:lnTo>
                  <a:lnTo>
                    <a:pt x="4276" y="668"/>
                  </a:lnTo>
                  <a:lnTo>
                    <a:pt x="4276" y="674"/>
                  </a:lnTo>
                  <a:lnTo>
                    <a:pt x="4275" y="681"/>
                  </a:lnTo>
                  <a:lnTo>
                    <a:pt x="4271" y="689"/>
                  </a:lnTo>
                  <a:lnTo>
                    <a:pt x="4265" y="698"/>
                  </a:lnTo>
                  <a:lnTo>
                    <a:pt x="4255" y="707"/>
                  </a:lnTo>
                  <a:lnTo>
                    <a:pt x="4244" y="715"/>
                  </a:lnTo>
                  <a:lnTo>
                    <a:pt x="4227" y="720"/>
                  </a:lnTo>
                  <a:lnTo>
                    <a:pt x="4206" y="722"/>
                  </a:lnTo>
                  <a:lnTo>
                    <a:pt x="75" y="722"/>
                  </a:lnTo>
                  <a:lnTo>
                    <a:pt x="73" y="722"/>
                  </a:lnTo>
                  <a:lnTo>
                    <a:pt x="68" y="722"/>
                  </a:lnTo>
                  <a:lnTo>
                    <a:pt x="60" y="719"/>
                  </a:lnTo>
                  <a:lnTo>
                    <a:pt x="49" y="716"/>
                  </a:lnTo>
                  <a:lnTo>
                    <a:pt x="38" y="710"/>
                  </a:lnTo>
                  <a:lnTo>
                    <a:pt x="26" y="702"/>
                  </a:lnTo>
                  <a:lnTo>
                    <a:pt x="17" y="690"/>
                  </a:lnTo>
                  <a:lnTo>
                    <a:pt x="8" y="676"/>
                  </a:lnTo>
                  <a:lnTo>
                    <a:pt x="3" y="657"/>
                  </a:lnTo>
                  <a:lnTo>
                    <a:pt x="0" y="632"/>
                  </a:lnTo>
                  <a:lnTo>
                    <a:pt x="0" y="246"/>
                  </a:lnTo>
                  <a:lnTo>
                    <a:pt x="4" y="202"/>
                  </a:lnTo>
                  <a:lnTo>
                    <a:pt x="16" y="161"/>
                  </a:lnTo>
                  <a:lnTo>
                    <a:pt x="34" y="122"/>
                  </a:lnTo>
                  <a:lnTo>
                    <a:pt x="58" y="88"/>
                  </a:lnTo>
                  <a:lnTo>
                    <a:pt x="88" y="58"/>
                  </a:lnTo>
                  <a:lnTo>
                    <a:pt x="123" y="34"/>
                  </a:lnTo>
                  <a:lnTo>
                    <a:pt x="161" y="15"/>
                  </a:lnTo>
                  <a:lnTo>
                    <a:pt x="203" y="4"/>
                  </a:lnTo>
                  <a:lnTo>
                    <a:pt x="24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5" name="Freeform 217">
              <a:extLst>
                <a:ext uri="{FF2B5EF4-FFF2-40B4-BE49-F238E27FC236}">
                  <a16:creationId xmlns:a16="http://schemas.microsoft.com/office/drawing/2014/main" id="{500198B6-88EF-4074-BF94-6EB0F0CA2604}"/>
                </a:ext>
              </a:extLst>
            </p:cNvPr>
            <p:cNvSpPr>
              <a:spLocks noEditPoints="1"/>
            </p:cNvSpPr>
            <p:nvPr/>
          </p:nvSpPr>
          <p:spPr bwMode="auto">
            <a:xfrm>
              <a:off x="4395788" y="2716213"/>
              <a:ext cx="3395663" cy="1695450"/>
            </a:xfrm>
            <a:custGeom>
              <a:avLst/>
              <a:gdLst>
                <a:gd name="T0" fmla="*/ 3113 w 4278"/>
                <a:gd name="T1" fmla="*/ 1231 h 2136"/>
                <a:gd name="T2" fmla="*/ 3070 w 4278"/>
                <a:gd name="T3" fmla="*/ 1287 h 2136"/>
                <a:gd name="T4" fmla="*/ 3070 w 4278"/>
                <a:gd name="T5" fmla="*/ 1697 h 2136"/>
                <a:gd name="T6" fmla="*/ 3113 w 4278"/>
                <a:gd name="T7" fmla="*/ 1753 h 2136"/>
                <a:gd name="T8" fmla="*/ 3767 w 4278"/>
                <a:gd name="T9" fmla="*/ 1766 h 2136"/>
                <a:gd name="T10" fmla="*/ 3834 w 4278"/>
                <a:gd name="T11" fmla="*/ 1739 h 2136"/>
                <a:gd name="T12" fmla="*/ 3861 w 4278"/>
                <a:gd name="T13" fmla="*/ 1672 h 2136"/>
                <a:gd name="T14" fmla="*/ 3848 w 4278"/>
                <a:gd name="T15" fmla="*/ 1265 h 2136"/>
                <a:gd name="T16" fmla="*/ 3792 w 4278"/>
                <a:gd name="T17" fmla="*/ 1222 h 2136"/>
                <a:gd name="T18" fmla="*/ 2208 w 4278"/>
                <a:gd name="T19" fmla="*/ 669 h 2136"/>
                <a:gd name="T20" fmla="*/ 2142 w 4278"/>
                <a:gd name="T21" fmla="*/ 696 h 2136"/>
                <a:gd name="T22" fmla="*/ 2115 w 4278"/>
                <a:gd name="T23" fmla="*/ 762 h 2136"/>
                <a:gd name="T24" fmla="*/ 2128 w 4278"/>
                <a:gd name="T25" fmla="*/ 844 h 2136"/>
                <a:gd name="T26" fmla="*/ 2184 w 4278"/>
                <a:gd name="T27" fmla="*/ 887 h 2136"/>
                <a:gd name="T28" fmla="*/ 3792 w 4278"/>
                <a:gd name="T29" fmla="*/ 887 h 2136"/>
                <a:gd name="T30" fmla="*/ 3848 w 4278"/>
                <a:gd name="T31" fmla="*/ 844 h 2136"/>
                <a:gd name="T32" fmla="*/ 3861 w 4278"/>
                <a:gd name="T33" fmla="*/ 762 h 2136"/>
                <a:gd name="T34" fmla="*/ 3834 w 4278"/>
                <a:gd name="T35" fmla="*/ 696 h 2136"/>
                <a:gd name="T36" fmla="*/ 3767 w 4278"/>
                <a:gd name="T37" fmla="*/ 669 h 2136"/>
                <a:gd name="T38" fmla="*/ 4174 w 4278"/>
                <a:gd name="T39" fmla="*/ 0 h 2136"/>
                <a:gd name="T40" fmla="*/ 4237 w 4278"/>
                <a:gd name="T41" fmla="*/ 18 h 2136"/>
                <a:gd name="T42" fmla="*/ 4267 w 4278"/>
                <a:gd name="T43" fmla="*/ 57 h 2136"/>
                <a:gd name="T44" fmla="*/ 4276 w 4278"/>
                <a:gd name="T45" fmla="*/ 91 h 2136"/>
                <a:gd name="T46" fmla="*/ 4278 w 4278"/>
                <a:gd name="T47" fmla="*/ 1888 h 2136"/>
                <a:gd name="T48" fmla="*/ 4242 w 4278"/>
                <a:gd name="T49" fmla="*/ 2013 h 2136"/>
                <a:gd name="T50" fmla="*/ 4154 w 4278"/>
                <a:gd name="T51" fmla="*/ 2102 h 2136"/>
                <a:gd name="T52" fmla="*/ 4030 w 4278"/>
                <a:gd name="T53" fmla="*/ 2136 h 2136"/>
                <a:gd name="T54" fmla="*/ 2134 w 4278"/>
                <a:gd name="T55" fmla="*/ 2135 h 2136"/>
                <a:gd name="T56" fmla="*/ 2112 w 4278"/>
                <a:gd name="T57" fmla="*/ 2124 h 2136"/>
                <a:gd name="T58" fmla="*/ 2098 w 4278"/>
                <a:gd name="T59" fmla="*/ 2087 h 2136"/>
                <a:gd name="T60" fmla="*/ 2089 w 4278"/>
                <a:gd name="T61" fmla="*/ 1475 h 2136"/>
                <a:gd name="T62" fmla="*/ 2050 w 4278"/>
                <a:gd name="T63" fmla="*/ 1418 h 2136"/>
                <a:gd name="T64" fmla="*/ 2006 w 4278"/>
                <a:gd name="T65" fmla="*/ 1361 h 2136"/>
                <a:gd name="T66" fmla="*/ 2000 w 4278"/>
                <a:gd name="T67" fmla="*/ 1328 h 2136"/>
                <a:gd name="T68" fmla="*/ 1998 w 4278"/>
                <a:gd name="T69" fmla="*/ 1234 h 2136"/>
                <a:gd name="T70" fmla="*/ 1943 w 4278"/>
                <a:gd name="T71" fmla="*/ 999 h 2136"/>
                <a:gd name="T72" fmla="*/ 1834 w 4278"/>
                <a:gd name="T73" fmla="*/ 791 h 2136"/>
                <a:gd name="T74" fmla="*/ 1676 w 4278"/>
                <a:gd name="T75" fmla="*/ 618 h 2136"/>
                <a:gd name="T76" fmla="*/ 1479 w 4278"/>
                <a:gd name="T77" fmla="*/ 491 h 2136"/>
                <a:gd name="T78" fmla="*/ 1251 w 4278"/>
                <a:gd name="T79" fmla="*/ 418 h 2136"/>
                <a:gd name="T80" fmla="*/ 1005 w 4278"/>
                <a:gd name="T81" fmla="*/ 407 h 2136"/>
                <a:gd name="T82" fmla="*/ 770 w 4278"/>
                <a:gd name="T83" fmla="*/ 461 h 2136"/>
                <a:gd name="T84" fmla="*/ 562 w 4278"/>
                <a:gd name="T85" fmla="*/ 570 h 2136"/>
                <a:gd name="T86" fmla="*/ 389 w 4278"/>
                <a:gd name="T87" fmla="*/ 729 h 2136"/>
                <a:gd name="T88" fmla="*/ 264 w 4278"/>
                <a:gd name="T89" fmla="*/ 926 h 2136"/>
                <a:gd name="T90" fmla="*/ 190 w 4278"/>
                <a:gd name="T91" fmla="*/ 1153 h 2136"/>
                <a:gd name="T92" fmla="*/ 175 w 4278"/>
                <a:gd name="T93" fmla="*/ 1321 h 2136"/>
                <a:gd name="T94" fmla="*/ 171 w 4278"/>
                <a:gd name="T95" fmla="*/ 1354 h 2136"/>
                <a:gd name="T96" fmla="*/ 136 w 4278"/>
                <a:gd name="T97" fmla="*/ 1404 h 2136"/>
                <a:gd name="T98" fmla="*/ 96 w 4278"/>
                <a:gd name="T99" fmla="*/ 1456 h 2136"/>
                <a:gd name="T100" fmla="*/ 78 w 4278"/>
                <a:gd name="T101" fmla="*/ 1522 h 2136"/>
                <a:gd name="T102" fmla="*/ 74 w 4278"/>
                <a:gd name="T103" fmla="*/ 2040 h 2136"/>
                <a:gd name="T104" fmla="*/ 58 w 4278"/>
                <a:gd name="T105" fmla="*/ 2045 h 2136"/>
                <a:gd name="T106" fmla="*/ 14 w 4278"/>
                <a:gd name="T107" fmla="*/ 1971 h 2136"/>
                <a:gd name="T108" fmla="*/ 0 w 4278"/>
                <a:gd name="T109" fmla="*/ 61 h 2136"/>
                <a:gd name="T110" fmla="*/ 3 w 4278"/>
                <a:gd name="T111" fmla="*/ 46 h 2136"/>
                <a:gd name="T112" fmla="*/ 23 w 4278"/>
                <a:gd name="T113" fmla="*/ 16 h 2136"/>
                <a:gd name="T114" fmla="*/ 78 w 4278"/>
                <a:gd name="T115" fmla="*/ 0 h 21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78" h="2136">
                  <a:moveTo>
                    <a:pt x="3160" y="1218"/>
                  </a:moveTo>
                  <a:lnTo>
                    <a:pt x="3135" y="1222"/>
                  </a:lnTo>
                  <a:lnTo>
                    <a:pt x="3113" y="1231"/>
                  </a:lnTo>
                  <a:lnTo>
                    <a:pt x="3094" y="1245"/>
                  </a:lnTo>
                  <a:lnTo>
                    <a:pt x="3079" y="1265"/>
                  </a:lnTo>
                  <a:lnTo>
                    <a:pt x="3070" y="1287"/>
                  </a:lnTo>
                  <a:lnTo>
                    <a:pt x="3066" y="1311"/>
                  </a:lnTo>
                  <a:lnTo>
                    <a:pt x="3066" y="1672"/>
                  </a:lnTo>
                  <a:lnTo>
                    <a:pt x="3070" y="1697"/>
                  </a:lnTo>
                  <a:lnTo>
                    <a:pt x="3079" y="1719"/>
                  </a:lnTo>
                  <a:lnTo>
                    <a:pt x="3094" y="1739"/>
                  </a:lnTo>
                  <a:lnTo>
                    <a:pt x="3113" y="1753"/>
                  </a:lnTo>
                  <a:lnTo>
                    <a:pt x="3135" y="1762"/>
                  </a:lnTo>
                  <a:lnTo>
                    <a:pt x="3160" y="1766"/>
                  </a:lnTo>
                  <a:lnTo>
                    <a:pt x="3767" y="1766"/>
                  </a:lnTo>
                  <a:lnTo>
                    <a:pt x="3792" y="1762"/>
                  </a:lnTo>
                  <a:lnTo>
                    <a:pt x="3815" y="1753"/>
                  </a:lnTo>
                  <a:lnTo>
                    <a:pt x="3834" y="1739"/>
                  </a:lnTo>
                  <a:lnTo>
                    <a:pt x="3848" y="1719"/>
                  </a:lnTo>
                  <a:lnTo>
                    <a:pt x="3858" y="1697"/>
                  </a:lnTo>
                  <a:lnTo>
                    <a:pt x="3861" y="1672"/>
                  </a:lnTo>
                  <a:lnTo>
                    <a:pt x="3861" y="1311"/>
                  </a:lnTo>
                  <a:lnTo>
                    <a:pt x="3858" y="1287"/>
                  </a:lnTo>
                  <a:lnTo>
                    <a:pt x="3848" y="1265"/>
                  </a:lnTo>
                  <a:lnTo>
                    <a:pt x="3834" y="1245"/>
                  </a:lnTo>
                  <a:lnTo>
                    <a:pt x="3815" y="1231"/>
                  </a:lnTo>
                  <a:lnTo>
                    <a:pt x="3792" y="1222"/>
                  </a:lnTo>
                  <a:lnTo>
                    <a:pt x="3767" y="1218"/>
                  </a:lnTo>
                  <a:lnTo>
                    <a:pt x="3160" y="1218"/>
                  </a:lnTo>
                  <a:close/>
                  <a:moveTo>
                    <a:pt x="2208" y="669"/>
                  </a:moveTo>
                  <a:lnTo>
                    <a:pt x="2184" y="673"/>
                  </a:lnTo>
                  <a:lnTo>
                    <a:pt x="2161" y="682"/>
                  </a:lnTo>
                  <a:lnTo>
                    <a:pt x="2142" y="696"/>
                  </a:lnTo>
                  <a:lnTo>
                    <a:pt x="2128" y="716"/>
                  </a:lnTo>
                  <a:lnTo>
                    <a:pt x="2119" y="738"/>
                  </a:lnTo>
                  <a:lnTo>
                    <a:pt x="2115" y="762"/>
                  </a:lnTo>
                  <a:lnTo>
                    <a:pt x="2115" y="797"/>
                  </a:lnTo>
                  <a:lnTo>
                    <a:pt x="2119" y="822"/>
                  </a:lnTo>
                  <a:lnTo>
                    <a:pt x="2128" y="844"/>
                  </a:lnTo>
                  <a:lnTo>
                    <a:pt x="2142" y="862"/>
                  </a:lnTo>
                  <a:lnTo>
                    <a:pt x="2161" y="878"/>
                  </a:lnTo>
                  <a:lnTo>
                    <a:pt x="2184" y="887"/>
                  </a:lnTo>
                  <a:lnTo>
                    <a:pt x="2208" y="890"/>
                  </a:lnTo>
                  <a:lnTo>
                    <a:pt x="3767" y="890"/>
                  </a:lnTo>
                  <a:lnTo>
                    <a:pt x="3792" y="887"/>
                  </a:lnTo>
                  <a:lnTo>
                    <a:pt x="3815" y="878"/>
                  </a:lnTo>
                  <a:lnTo>
                    <a:pt x="3834" y="862"/>
                  </a:lnTo>
                  <a:lnTo>
                    <a:pt x="3848" y="844"/>
                  </a:lnTo>
                  <a:lnTo>
                    <a:pt x="3858" y="822"/>
                  </a:lnTo>
                  <a:lnTo>
                    <a:pt x="3861" y="797"/>
                  </a:lnTo>
                  <a:lnTo>
                    <a:pt x="3861" y="762"/>
                  </a:lnTo>
                  <a:lnTo>
                    <a:pt x="3858" y="738"/>
                  </a:lnTo>
                  <a:lnTo>
                    <a:pt x="3848" y="716"/>
                  </a:lnTo>
                  <a:lnTo>
                    <a:pt x="3834" y="696"/>
                  </a:lnTo>
                  <a:lnTo>
                    <a:pt x="3815" y="682"/>
                  </a:lnTo>
                  <a:lnTo>
                    <a:pt x="3792" y="673"/>
                  </a:lnTo>
                  <a:lnTo>
                    <a:pt x="3767" y="669"/>
                  </a:lnTo>
                  <a:lnTo>
                    <a:pt x="2208" y="669"/>
                  </a:lnTo>
                  <a:close/>
                  <a:moveTo>
                    <a:pt x="78" y="0"/>
                  </a:moveTo>
                  <a:lnTo>
                    <a:pt x="4174" y="0"/>
                  </a:lnTo>
                  <a:lnTo>
                    <a:pt x="4200" y="2"/>
                  </a:lnTo>
                  <a:lnTo>
                    <a:pt x="4220" y="8"/>
                  </a:lnTo>
                  <a:lnTo>
                    <a:pt x="4237" y="18"/>
                  </a:lnTo>
                  <a:lnTo>
                    <a:pt x="4250" y="30"/>
                  </a:lnTo>
                  <a:lnTo>
                    <a:pt x="4261" y="43"/>
                  </a:lnTo>
                  <a:lnTo>
                    <a:pt x="4267" y="57"/>
                  </a:lnTo>
                  <a:lnTo>
                    <a:pt x="4272" y="70"/>
                  </a:lnTo>
                  <a:lnTo>
                    <a:pt x="4275" y="82"/>
                  </a:lnTo>
                  <a:lnTo>
                    <a:pt x="4276" y="91"/>
                  </a:lnTo>
                  <a:lnTo>
                    <a:pt x="4278" y="98"/>
                  </a:lnTo>
                  <a:lnTo>
                    <a:pt x="4278" y="100"/>
                  </a:lnTo>
                  <a:lnTo>
                    <a:pt x="4278" y="1888"/>
                  </a:lnTo>
                  <a:lnTo>
                    <a:pt x="4274" y="1932"/>
                  </a:lnTo>
                  <a:lnTo>
                    <a:pt x="4262" y="1974"/>
                  </a:lnTo>
                  <a:lnTo>
                    <a:pt x="4242" y="2013"/>
                  </a:lnTo>
                  <a:lnTo>
                    <a:pt x="4219" y="2048"/>
                  </a:lnTo>
                  <a:lnTo>
                    <a:pt x="4189" y="2077"/>
                  </a:lnTo>
                  <a:lnTo>
                    <a:pt x="4154" y="2102"/>
                  </a:lnTo>
                  <a:lnTo>
                    <a:pt x="4115" y="2120"/>
                  </a:lnTo>
                  <a:lnTo>
                    <a:pt x="4074" y="2132"/>
                  </a:lnTo>
                  <a:lnTo>
                    <a:pt x="4030" y="2136"/>
                  </a:lnTo>
                  <a:lnTo>
                    <a:pt x="2141" y="2136"/>
                  </a:lnTo>
                  <a:lnTo>
                    <a:pt x="2139" y="2136"/>
                  </a:lnTo>
                  <a:lnTo>
                    <a:pt x="2134" y="2135"/>
                  </a:lnTo>
                  <a:lnTo>
                    <a:pt x="2128" y="2133"/>
                  </a:lnTo>
                  <a:lnTo>
                    <a:pt x="2120" y="2129"/>
                  </a:lnTo>
                  <a:lnTo>
                    <a:pt x="2112" y="2124"/>
                  </a:lnTo>
                  <a:lnTo>
                    <a:pt x="2104" y="2115"/>
                  </a:lnTo>
                  <a:lnTo>
                    <a:pt x="2099" y="2103"/>
                  </a:lnTo>
                  <a:lnTo>
                    <a:pt x="2098" y="2087"/>
                  </a:lnTo>
                  <a:lnTo>
                    <a:pt x="2098" y="1522"/>
                  </a:lnTo>
                  <a:lnTo>
                    <a:pt x="2095" y="1497"/>
                  </a:lnTo>
                  <a:lnTo>
                    <a:pt x="2089" y="1475"/>
                  </a:lnTo>
                  <a:lnTo>
                    <a:pt x="2078" y="1454"/>
                  </a:lnTo>
                  <a:lnTo>
                    <a:pt x="2065" y="1436"/>
                  </a:lnTo>
                  <a:lnTo>
                    <a:pt x="2050" y="1418"/>
                  </a:lnTo>
                  <a:lnTo>
                    <a:pt x="2036" y="1401"/>
                  </a:lnTo>
                  <a:lnTo>
                    <a:pt x="2020" y="1382"/>
                  </a:lnTo>
                  <a:lnTo>
                    <a:pt x="2006" y="1361"/>
                  </a:lnTo>
                  <a:lnTo>
                    <a:pt x="2003" y="1352"/>
                  </a:lnTo>
                  <a:lnTo>
                    <a:pt x="2000" y="1339"/>
                  </a:lnTo>
                  <a:lnTo>
                    <a:pt x="2000" y="1328"/>
                  </a:lnTo>
                  <a:lnTo>
                    <a:pt x="2000" y="1319"/>
                  </a:lnTo>
                  <a:lnTo>
                    <a:pt x="2000" y="1317"/>
                  </a:lnTo>
                  <a:lnTo>
                    <a:pt x="1998" y="1234"/>
                  </a:lnTo>
                  <a:lnTo>
                    <a:pt x="1986" y="1153"/>
                  </a:lnTo>
                  <a:lnTo>
                    <a:pt x="1968" y="1074"/>
                  </a:lnTo>
                  <a:lnTo>
                    <a:pt x="1943" y="999"/>
                  </a:lnTo>
                  <a:lnTo>
                    <a:pt x="1914" y="926"/>
                  </a:lnTo>
                  <a:lnTo>
                    <a:pt x="1876" y="856"/>
                  </a:lnTo>
                  <a:lnTo>
                    <a:pt x="1834" y="791"/>
                  </a:lnTo>
                  <a:lnTo>
                    <a:pt x="1786" y="729"/>
                  </a:lnTo>
                  <a:lnTo>
                    <a:pt x="1733" y="671"/>
                  </a:lnTo>
                  <a:lnTo>
                    <a:pt x="1676" y="618"/>
                  </a:lnTo>
                  <a:lnTo>
                    <a:pt x="1614" y="570"/>
                  </a:lnTo>
                  <a:lnTo>
                    <a:pt x="1549" y="529"/>
                  </a:lnTo>
                  <a:lnTo>
                    <a:pt x="1479" y="491"/>
                  </a:lnTo>
                  <a:lnTo>
                    <a:pt x="1406" y="461"/>
                  </a:lnTo>
                  <a:lnTo>
                    <a:pt x="1331" y="436"/>
                  </a:lnTo>
                  <a:lnTo>
                    <a:pt x="1251" y="418"/>
                  </a:lnTo>
                  <a:lnTo>
                    <a:pt x="1171" y="407"/>
                  </a:lnTo>
                  <a:lnTo>
                    <a:pt x="1088" y="404"/>
                  </a:lnTo>
                  <a:lnTo>
                    <a:pt x="1005" y="407"/>
                  </a:lnTo>
                  <a:lnTo>
                    <a:pt x="924" y="418"/>
                  </a:lnTo>
                  <a:lnTo>
                    <a:pt x="845" y="436"/>
                  </a:lnTo>
                  <a:lnTo>
                    <a:pt x="770" y="461"/>
                  </a:lnTo>
                  <a:lnTo>
                    <a:pt x="697" y="491"/>
                  </a:lnTo>
                  <a:lnTo>
                    <a:pt x="627" y="529"/>
                  </a:lnTo>
                  <a:lnTo>
                    <a:pt x="562" y="570"/>
                  </a:lnTo>
                  <a:lnTo>
                    <a:pt x="500" y="618"/>
                  </a:lnTo>
                  <a:lnTo>
                    <a:pt x="443" y="671"/>
                  </a:lnTo>
                  <a:lnTo>
                    <a:pt x="389" y="729"/>
                  </a:lnTo>
                  <a:lnTo>
                    <a:pt x="343" y="791"/>
                  </a:lnTo>
                  <a:lnTo>
                    <a:pt x="300" y="856"/>
                  </a:lnTo>
                  <a:lnTo>
                    <a:pt x="264" y="926"/>
                  </a:lnTo>
                  <a:lnTo>
                    <a:pt x="232" y="999"/>
                  </a:lnTo>
                  <a:lnTo>
                    <a:pt x="208" y="1074"/>
                  </a:lnTo>
                  <a:lnTo>
                    <a:pt x="190" y="1153"/>
                  </a:lnTo>
                  <a:lnTo>
                    <a:pt x="179" y="1234"/>
                  </a:lnTo>
                  <a:lnTo>
                    <a:pt x="175" y="1317"/>
                  </a:lnTo>
                  <a:lnTo>
                    <a:pt x="175" y="1321"/>
                  </a:lnTo>
                  <a:lnTo>
                    <a:pt x="175" y="1330"/>
                  </a:lnTo>
                  <a:lnTo>
                    <a:pt x="174" y="1343"/>
                  </a:lnTo>
                  <a:lnTo>
                    <a:pt x="171" y="1354"/>
                  </a:lnTo>
                  <a:lnTo>
                    <a:pt x="167" y="1365"/>
                  </a:lnTo>
                  <a:lnTo>
                    <a:pt x="152" y="1385"/>
                  </a:lnTo>
                  <a:lnTo>
                    <a:pt x="136" y="1404"/>
                  </a:lnTo>
                  <a:lnTo>
                    <a:pt x="122" y="1421"/>
                  </a:lnTo>
                  <a:lnTo>
                    <a:pt x="108" y="1437"/>
                  </a:lnTo>
                  <a:lnTo>
                    <a:pt x="96" y="1456"/>
                  </a:lnTo>
                  <a:lnTo>
                    <a:pt x="87" y="1475"/>
                  </a:lnTo>
                  <a:lnTo>
                    <a:pt x="80" y="1497"/>
                  </a:lnTo>
                  <a:lnTo>
                    <a:pt x="78" y="1522"/>
                  </a:lnTo>
                  <a:lnTo>
                    <a:pt x="78" y="2016"/>
                  </a:lnTo>
                  <a:lnTo>
                    <a:pt x="77" y="2031"/>
                  </a:lnTo>
                  <a:lnTo>
                    <a:pt x="74" y="2040"/>
                  </a:lnTo>
                  <a:lnTo>
                    <a:pt x="69" y="2045"/>
                  </a:lnTo>
                  <a:lnTo>
                    <a:pt x="64" y="2048"/>
                  </a:lnTo>
                  <a:lnTo>
                    <a:pt x="58" y="2045"/>
                  </a:lnTo>
                  <a:lnTo>
                    <a:pt x="55" y="2042"/>
                  </a:lnTo>
                  <a:lnTo>
                    <a:pt x="31" y="2009"/>
                  </a:lnTo>
                  <a:lnTo>
                    <a:pt x="14" y="1971"/>
                  </a:lnTo>
                  <a:lnTo>
                    <a:pt x="4" y="1931"/>
                  </a:lnTo>
                  <a:lnTo>
                    <a:pt x="0" y="1888"/>
                  </a:lnTo>
                  <a:lnTo>
                    <a:pt x="0" y="61"/>
                  </a:lnTo>
                  <a:lnTo>
                    <a:pt x="0" y="60"/>
                  </a:lnTo>
                  <a:lnTo>
                    <a:pt x="1" y="53"/>
                  </a:lnTo>
                  <a:lnTo>
                    <a:pt x="3" y="46"/>
                  </a:lnTo>
                  <a:lnTo>
                    <a:pt x="6" y="35"/>
                  </a:lnTo>
                  <a:lnTo>
                    <a:pt x="13" y="25"/>
                  </a:lnTo>
                  <a:lnTo>
                    <a:pt x="23" y="16"/>
                  </a:lnTo>
                  <a:lnTo>
                    <a:pt x="36" y="8"/>
                  </a:lnTo>
                  <a:lnTo>
                    <a:pt x="55" y="2"/>
                  </a:lnTo>
                  <a:lnTo>
                    <a:pt x="7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6" name="Freeform 218">
              <a:extLst>
                <a:ext uri="{FF2B5EF4-FFF2-40B4-BE49-F238E27FC236}">
                  <a16:creationId xmlns:a16="http://schemas.microsoft.com/office/drawing/2014/main" id="{658F3D1F-95BD-47C6-8915-6B0473E418E9}"/>
                </a:ext>
              </a:extLst>
            </p:cNvPr>
            <p:cNvSpPr>
              <a:spLocks noEditPoints="1"/>
            </p:cNvSpPr>
            <p:nvPr/>
          </p:nvSpPr>
          <p:spPr bwMode="auto">
            <a:xfrm>
              <a:off x="4637088" y="3241676"/>
              <a:ext cx="1244600" cy="1741488"/>
            </a:xfrm>
            <a:custGeom>
              <a:avLst/>
              <a:gdLst>
                <a:gd name="T0" fmla="*/ 718 w 1568"/>
                <a:gd name="T1" fmla="*/ 1223 h 2193"/>
                <a:gd name="T2" fmla="*/ 644 w 1568"/>
                <a:gd name="T3" fmla="*/ 1286 h 2193"/>
                <a:gd name="T4" fmla="*/ 615 w 1568"/>
                <a:gd name="T5" fmla="*/ 1380 h 2193"/>
                <a:gd name="T6" fmla="*/ 628 w 1568"/>
                <a:gd name="T7" fmla="*/ 1732 h 2193"/>
                <a:gd name="T8" fmla="*/ 689 w 1568"/>
                <a:gd name="T9" fmla="*/ 1806 h 2193"/>
                <a:gd name="T10" fmla="*/ 784 w 1568"/>
                <a:gd name="T11" fmla="*/ 1836 h 2193"/>
                <a:gd name="T12" fmla="*/ 879 w 1568"/>
                <a:gd name="T13" fmla="*/ 1806 h 2193"/>
                <a:gd name="T14" fmla="*/ 940 w 1568"/>
                <a:gd name="T15" fmla="*/ 1732 h 2193"/>
                <a:gd name="T16" fmla="*/ 954 w 1568"/>
                <a:gd name="T17" fmla="*/ 1380 h 2193"/>
                <a:gd name="T18" fmla="*/ 924 w 1568"/>
                <a:gd name="T19" fmla="*/ 1286 h 2193"/>
                <a:gd name="T20" fmla="*/ 850 w 1568"/>
                <a:gd name="T21" fmla="*/ 1223 h 2193"/>
                <a:gd name="T22" fmla="*/ 784 w 1568"/>
                <a:gd name="T23" fmla="*/ 190 h 2193"/>
                <a:gd name="T24" fmla="*/ 601 w 1568"/>
                <a:gd name="T25" fmla="*/ 224 h 2193"/>
                <a:gd name="T26" fmla="*/ 446 w 1568"/>
                <a:gd name="T27" fmla="*/ 318 h 2193"/>
                <a:gd name="T28" fmla="*/ 335 w 1568"/>
                <a:gd name="T29" fmla="*/ 459 h 2193"/>
                <a:gd name="T30" fmla="*/ 279 w 1568"/>
                <a:gd name="T31" fmla="*/ 634 h 2193"/>
                <a:gd name="T32" fmla="*/ 275 w 1568"/>
                <a:gd name="T33" fmla="*/ 812 h 2193"/>
                <a:gd name="T34" fmla="*/ 283 w 1568"/>
                <a:gd name="T35" fmla="*/ 826 h 2193"/>
                <a:gd name="T36" fmla="*/ 313 w 1568"/>
                <a:gd name="T37" fmla="*/ 836 h 2193"/>
                <a:gd name="T38" fmla="*/ 1288 w 1568"/>
                <a:gd name="T39" fmla="*/ 831 h 2193"/>
                <a:gd name="T40" fmla="*/ 1293 w 1568"/>
                <a:gd name="T41" fmla="*/ 817 h 2193"/>
                <a:gd name="T42" fmla="*/ 1289 w 1568"/>
                <a:gd name="T43" fmla="*/ 634 h 2193"/>
                <a:gd name="T44" fmla="*/ 1233 w 1568"/>
                <a:gd name="T45" fmla="*/ 459 h 2193"/>
                <a:gd name="T46" fmla="*/ 1121 w 1568"/>
                <a:gd name="T47" fmla="*/ 318 h 2193"/>
                <a:gd name="T48" fmla="*/ 968 w 1568"/>
                <a:gd name="T49" fmla="*/ 224 h 2193"/>
                <a:gd name="T50" fmla="*/ 784 w 1568"/>
                <a:gd name="T51" fmla="*/ 190 h 2193"/>
                <a:gd name="T52" fmla="*/ 933 w 1568"/>
                <a:gd name="T53" fmla="*/ 17 h 2193"/>
                <a:gd name="T54" fmla="*/ 1136 w 1568"/>
                <a:gd name="T55" fmla="*/ 96 h 2193"/>
                <a:gd name="T56" fmla="*/ 1301 w 1568"/>
                <a:gd name="T57" fmla="*/ 231 h 2193"/>
                <a:gd name="T58" fmla="*/ 1419 w 1568"/>
                <a:gd name="T59" fmla="*/ 411 h 2193"/>
                <a:gd name="T60" fmla="*/ 1477 w 1568"/>
                <a:gd name="T61" fmla="*/ 622 h 2193"/>
                <a:gd name="T62" fmla="*/ 1484 w 1568"/>
                <a:gd name="T63" fmla="*/ 823 h 2193"/>
                <a:gd name="T64" fmla="*/ 1504 w 1568"/>
                <a:gd name="T65" fmla="*/ 835 h 2193"/>
                <a:gd name="T66" fmla="*/ 1528 w 1568"/>
                <a:gd name="T67" fmla="*/ 839 h 2193"/>
                <a:gd name="T68" fmla="*/ 1565 w 1568"/>
                <a:gd name="T69" fmla="*/ 869 h 2193"/>
                <a:gd name="T70" fmla="*/ 1565 w 1568"/>
                <a:gd name="T71" fmla="*/ 2165 h 2193"/>
                <a:gd name="T72" fmla="*/ 1520 w 1568"/>
                <a:gd name="T73" fmla="*/ 2193 h 2193"/>
                <a:gd name="T74" fmla="*/ 14 w 1568"/>
                <a:gd name="T75" fmla="*/ 2179 h 2193"/>
                <a:gd name="T76" fmla="*/ 0 w 1568"/>
                <a:gd name="T77" fmla="*/ 884 h 2193"/>
                <a:gd name="T78" fmla="*/ 30 w 1568"/>
                <a:gd name="T79" fmla="*/ 840 h 2193"/>
                <a:gd name="T80" fmla="*/ 56 w 1568"/>
                <a:gd name="T81" fmla="*/ 835 h 2193"/>
                <a:gd name="T82" fmla="*/ 79 w 1568"/>
                <a:gd name="T83" fmla="*/ 826 h 2193"/>
                <a:gd name="T84" fmla="*/ 87 w 1568"/>
                <a:gd name="T85" fmla="*/ 698 h 2193"/>
                <a:gd name="T86" fmla="*/ 123 w 1568"/>
                <a:gd name="T87" fmla="*/ 478 h 2193"/>
                <a:gd name="T88" fmla="*/ 222 w 1568"/>
                <a:gd name="T89" fmla="*/ 286 h 2193"/>
                <a:gd name="T90" fmla="*/ 372 w 1568"/>
                <a:gd name="T91" fmla="*/ 135 h 2193"/>
                <a:gd name="T92" fmla="*/ 564 w 1568"/>
                <a:gd name="T93" fmla="*/ 37 h 2193"/>
                <a:gd name="T94" fmla="*/ 784 w 1568"/>
                <a:gd name="T95" fmla="*/ 0 h 2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68" h="2193">
                  <a:moveTo>
                    <a:pt x="784" y="1210"/>
                  </a:moveTo>
                  <a:lnTo>
                    <a:pt x="750" y="1214"/>
                  </a:lnTo>
                  <a:lnTo>
                    <a:pt x="718" y="1223"/>
                  </a:lnTo>
                  <a:lnTo>
                    <a:pt x="689" y="1240"/>
                  </a:lnTo>
                  <a:lnTo>
                    <a:pt x="664" y="1260"/>
                  </a:lnTo>
                  <a:lnTo>
                    <a:pt x="644" y="1286"/>
                  </a:lnTo>
                  <a:lnTo>
                    <a:pt x="628" y="1314"/>
                  </a:lnTo>
                  <a:lnTo>
                    <a:pt x="618" y="1345"/>
                  </a:lnTo>
                  <a:lnTo>
                    <a:pt x="615" y="1380"/>
                  </a:lnTo>
                  <a:lnTo>
                    <a:pt x="615" y="1666"/>
                  </a:lnTo>
                  <a:lnTo>
                    <a:pt x="618" y="1700"/>
                  </a:lnTo>
                  <a:lnTo>
                    <a:pt x="628" y="1732"/>
                  </a:lnTo>
                  <a:lnTo>
                    <a:pt x="644" y="1761"/>
                  </a:lnTo>
                  <a:lnTo>
                    <a:pt x="664" y="1785"/>
                  </a:lnTo>
                  <a:lnTo>
                    <a:pt x="689" y="1806"/>
                  </a:lnTo>
                  <a:lnTo>
                    <a:pt x="718" y="1822"/>
                  </a:lnTo>
                  <a:lnTo>
                    <a:pt x="750" y="1832"/>
                  </a:lnTo>
                  <a:lnTo>
                    <a:pt x="784" y="1836"/>
                  </a:lnTo>
                  <a:lnTo>
                    <a:pt x="818" y="1832"/>
                  </a:lnTo>
                  <a:lnTo>
                    <a:pt x="850" y="1822"/>
                  </a:lnTo>
                  <a:lnTo>
                    <a:pt x="879" y="1806"/>
                  </a:lnTo>
                  <a:lnTo>
                    <a:pt x="903" y="1785"/>
                  </a:lnTo>
                  <a:lnTo>
                    <a:pt x="924" y="1761"/>
                  </a:lnTo>
                  <a:lnTo>
                    <a:pt x="940" y="1732"/>
                  </a:lnTo>
                  <a:lnTo>
                    <a:pt x="950" y="1700"/>
                  </a:lnTo>
                  <a:lnTo>
                    <a:pt x="954" y="1666"/>
                  </a:lnTo>
                  <a:lnTo>
                    <a:pt x="954" y="1380"/>
                  </a:lnTo>
                  <a:lnTo>
                    <a:pt x="950" y="1345"/>
                  </a:lnTo>
                  <a:lnTo>
                    <a:pt x="940" y="1314"/>
                  </a:lnTo>
                  <a:lnTo>
                    <a:pt x="924" y="1286"/>
                  </a:lnTo>
                  <a:lnTo>
                    <a:pt x="903" y="1260"/>
                  </a:lnTo>
                  <a:lnTo>
                    <a:pt x="879" y="1240"/>
                  </a:lnTo>
                  <a:lnTo>
                    <a:pt x="850" y="1223"/>
                  </a:lnTo>
                  <a:lnTo>
                    <a:pt x="818" y="1214"/>
                  </a:lnTo>
                  <a:lnTo>
                    <a:pt x="784" y="1210"/>
                  </a:lnTo>
                  <a:close/>
                  <a:moveTo>
                    <a:pt x="784" y="190"/>
                  </a:moveTo>
                  <a:lnTo>
                    <a:pt x="720" y="194"/>
                  </a:lnTo>
                  <a:lnTo>
                    <a:pt x="659" y="205"/>
                  </a:lnTo>
                  <a:lnTo>
                    <a:pt x="601" y="224"/>
                  </a:lnTo>
                  <a:lnTo>
                    <a:pt x="545" y="250"/>
                  </a:lnTo>
                  <a:lnTo>
                    <a:pt x="493" y="281"/>
                  </a:lnTo>
                  <a:lnTo>
                    <a:pt x="446" y="318"/>
                  </a:lnTo>
                  <a:lnTo>
                    <a:pt x="404" y="360"/>
                  </a:lnTo>
                  <a:lnTo>
                    <a:pt x="367" y="408"/>
                  </a:lnTo>
                  <a:lnTo>
                    <a:pt x="335" y="459"/>
                  </a:lnTo>
                  <a:lnTo>
                    <a:pt x="310" y="514"/>
                  </a:lnTo>
                  <a:lnTo>
                    <a:pt x="291" y="573"/>
                  </a:lnTo>
                  <a:lnTo>
                    <a:pt x="279" y="634"/>
                  </a:lnTo>
                  <a:lnTo>
                    <a:pt x="275" y="698"/>
                  </a:lnTo>
                  <a:lnTo>
                    <a:pt x="275" y="810"/>
                  </a:lnTo>
                  <a:lnTo>
                    <a:pt x="275" y="812"/>
                  </a:lnTo>
                  <a:lnTo>
                    <a:pt x="276" y="816"/>
                  </a:lnTo>
                  <a:lnTo>
                    <a:pt x="279" y="821"/>
                  </a:lnTo>
                  <a:lnTo>
                    <a:pt x="283" y="826"/>
                  </a:lnTo>
                  <a:lnTo>
                    <a:pt x="289" y="831"/>
                  </a:lnTo>
                  <a:lnTo>
                    <a:pt x="300" y="835"/>
                  </a:lnTo>
                  <a:lnTo>
                    <a:pt x="313" y="836"/>
                  </a:lnTo>
                  <a:lnTo>
                    <a:pt x="1271" y="836"/>
                  </a:lnTo>
                  <a:lnTo>
                    <a:pt x="1281" y="835"/>
                  </a:lnTo>
                  <a:lnTo>
                    <a:pt x="1288" y="831"/>
                  </a:lnTo>
                  <a:lnTo>
                    <a:pt x="1290" y="826"/>
                  </a:lnTo>
                  <a:lnTo>
                    <a:pt x="1293" y="821"/>
                  </a:lnTo>
                  <a:lnTo>
                    <a:pt x="1293" y="817"/>
                  </a:lnTo>
                  <a:lnTo>
                    <a:pt x="1293" y="816"/>
                  </a:lnTo>
                  <a:lnTo>
                    <a:pt x="1293" y="698"/>
                  </a:lnTo>
                  <a:lnTo>
                    <a:pt x="1289" y="634"/>
                  </a:lnTo>
                  <a:lnTo>
                    <a:pt x="1277" y="573"/>
                  </a:lnTo>
                  <a:lnTo>
                    <a:pt x="1258" y="514"/>
                  </a:lnTo>
                  <a:lnTo>
                    <a:pt x="1233" y="459"/>
                  </a:lnTo>
                  <a:lnTo>
                    <a:pt x="1202" y="408"/>
                  </a:lnTo>
                  <a:lnTo>
                    <a:pt x="1164" y="360"/>
                  </a:lnTo>
                  <a:lnTo>
                    <a:pt x="1121" y="318"/>
                  </a:lnTo>
                  <a:lnTo>
                    <a:pt x="1075" y="281"/>
                  </a:lnTo>
                  <a:lnTo>
                    <a:pt x="1023" y="250"/>
                  </a:lnTo>
                  <a:lnTo>
                    <a:pt x="968" y="224"/>
                  </a:lnTo>
                  <a:lnTo>
                    <a:pt x="909" y="205"/>
                  </a:lnTo>
                  <a:lnTo>
                    <a:pt x="847" y="194"/>
                  </a:lnTo>
                  <a:lnTo>
                    <a:pt x="784" y="190"/>
                  </a:lnTo>
                  <a:close/>
                  <a:moveTo>
                    <a:pt x="784" y="0"/>
                  </a:moveTo>
                  <a:lnTo>
                    <a:pt x="859" y="6"/>
                  </a:lnTo>
                  <a:lnTo>
                    <a:pt x="933" y="17"/>
                  </a:lnTo>
                  <a:lnTo>
                    <a:pt x="1005" y="37"/>
                  </a:lnTo>
                  <a:lnTo>
                    <a:pt x="1072" y="63"/>
                  </a:lnTo>
                  <a:lnTo>
                    <a:pt x="1136" y="96"/>
                  </a:lnTo>
                  <a:lnTo>
                    <a:pt x="1195" y="135"/>
                  </a:lnTo>
                  <a:lnTo>
                    <a:pt x="1251" y="181"/>
                  </a:lnTo>
                  <a:lnTo>
                    <a:pt x="1301" y="231"/>
                  </a:lnTo>
                  <a:lnTo>
                    <a:pt x="1346" y="286"/>
                  </a:lnTo>
                  <a:lnTo>
                    <a:pt x="1386" y="347"/>
                  </a:lnTo>
                  <a:lnTo>
                    <a:pt x="1419" y="411"/>
                  </a:lnTo>
                  <a:lnTo>
                    <a:pt x="1446" y="478"/>
                  </a:lnTo>
                  <a:lnTo>
                    <a:pt x="1465" y="548"/>
                  </a:lnTo>
                  <a:lnTo>
                    <a:pt x="1477" y="622"/>
                  </a:lnTo>
                  <a:lnTo>
                    <a:pt x="1481" y="698"/>
                  </a:lnTo>
                  <a:lnTo>
                    <a:pt x="1481" y="813"/>
                  </a:lnTo>
                  <a:lnTo>
                    <a:pt x="1484" y="823"/>
                  </a:lnTo>
                  <a:lnTo>
                    <a:pt x="1489" y="830"/>
                  </a:lnTo>
                  <a:lnTo>
                    <a:pt x="1497" y="834"/>
                  </a:lnTo>
                  <a:lnTo>
                    <a:pt x="1504" y="835"/>
                  </a:lnTo>
                  <a:lnTo>
                    <a:pt x="1510" y="836"/>
                  </a:lnTo>
                  <a:lnTo>
                    <a:pt x="1512" y="836"/>
                  </a:lnTo>
                  <a:lnTo>
                    <a:pt x="1528" y="839"/>
                  </a:lnTo>
                  <a:lnTo>
                    <a:pt x="1543" y="846"/>
                  </a:lnTo>
                  <a:lnTo>
                    <a:pt x="1556" y="856"/>
                  </a:lnTo>
                  <a:lnTo>
                    <a:pt x="1565" y="869"/>
                  </a:lnTo>
                  <a:lnTo>
                    <a:pt x="1568" y="884"/>
                  </a:lnTo>
                  <a:lnTo>
                    <a:pt x="1568" y="2145"/>
                  </a:lnTo>
                  <a:lnTo>
                    <a:pt x="1565" y="2165"/>
                  </a:lnTo>
                  <a:lnTo>
                    <a:pt x="1554" y="2179"/>
                  </a:lnTo>
                  <a:lnTo>
                    <a:pt x="1539" y="2189"/>
                  </a:lnTo>
                  <a:lnTo>
                    <a:pt x="1520" y="2193"/>
                  </a:lnTo>
                  <a:lnTo>
                    <a:pt x="48" y="2193"/>
                  </a:lnTo>
                  <a:lnTo>
                    <a:pt x="30" y="2189"/>
                  </a:lnTo>
                  <a:lnTo>
                    <a:pt x="14" y="2179"/>
                  </a:lnTo>
                  <a:lnTo>
                    <a:pt x="4" y="2165"/>
                  </a:lnTo>
                  <a:lnTo>
                    <a:pt x="0" y="2145"/>
                  </a:lnTo>
                  <a:lnTo>
                    <a:pt x="0" y="884"/>
                  </a:lnTo>
                  <a:lnTo>
                    <a:pt x="4" y="866"/>
                  </a:lnTo>
                  <a:lnTo>
                    <a:pt x="14" y="851"/>
                  </a:lnTo>
                  <a:lnTo>
                    <a:pt x="30" y="840"/>
                  </a:lnTo>
                  <a:lnTo>
                    <a:pt x="48" y="836"/>
                  </a:lnTo>
                  <a:lnTo>
                    <a:pt x="50" y="836"/>
                  </a:lnTo>
                  <a:lnTo>
                    <a:pt x="56" y="835"/>
                  </a:lnTo>
                  <a:lnTo>
                    <a:pt x="63" y="834"/>
                  </a:lnTo>
                  <a:lnTo>
                    <a:pt x="71" y="831"/>
                  </a:lnTo>
                  <a:lnTo>
                    <a:pt x="79" y="826"/>
                  </a:lnTo>
                  <a:lnTo>
                    <a:pt x="85" y="820"/>
                  </a:lnTo>
                  <a:lnTo>
                    <a:pt x="87" y="808"/>
                  </a:lnTo>
                  <a:lnTo>
                    <a:pt x="87" y="698"/>
                  </a:lnTo>
                  <a:lnTo>
                    <a:pt x="91" y="622"/>
                  </a:lnTo>
                  <a:lnTo>
                    <a:pt x="104" y="548"/>
                  </a:lnTo>
                  <a:lnTo>
                    <a:pt x="123" y="478"/>
                  </a:lnTo>
                  <a:lnTo>
                    <a:pt x="149" y="411"/>
                  </a:lnTo>
                  <a:lnTo>
                    <a:pt x="183" y="347"/>
                  </a:lnTo>
                  <a:lnTo>
                    <a:pt x="222" y="286"/>
                  </a:lnTo>
                  <a:lnTo>
                    <a:pt x="267" y="231"/>
                  </a:lnTo>
                  <a:lnTo>
                    <a:pt x="318" y="181"/>
                  </a:lnTo>
                  <a:lnTo>
                    <a:pt x="372" y="135"/>
                  </a:lnTo>
                  <a:lnTo>
                    <a:pt x="432" y="96"/>
                  </a:lnTo>
                  <a:lnTo>
                    <a:pt x="497" y="63"/>
                  </a:lnTo>
                  <a:lnTo>
                    <a:pt x="564" y="37"/>
                  </a:lnTo>
                  <a:lnTo>
                    <a:pt x="635" y="17"/>
                  </a:lnTo>
                  <a:lnTo>
                    <a:pt x="709" y="6"/>
                  </a:lnTo>
                  <a:lnTo>
                    <a:pt x="7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87" name="Группа 143">
            <a:extLst>
              <a:ext uri="{FF2B5EF4-FFF2-40B4-BE49-F238E27FC236}">
                <a16:creationId xmlns:a16="http://schemas.microsoft.com/office/drawing/2014/main" id="{8602A06A-DE6A-484C-A961-D898C67ECB66}"/>
              </a:ext>
            </a:extLst>
          </p:cNvPr>
          <p:cNvGrpSpPr>
            <a:grpSpLocks noChangeAspect="1"/>
          </p:cNvGrpSpPr>
          <p:nvPr/>
        </p:nvGrpSpPr>
        <p:grpSpPr>
          <a:xfrm>
            <a:off x="10015632" y="3747379"/>
            <a:ext cx="427939" cy="365760"/>
            <a:chOff x="4329113" y="1919288"/>
            <a:chExt cx="3529013" cy="3016250"/>
          </a:xfrm>
          <a:solidFill>
            <a:schemeClr val="bg1"/>
          </a:solidFill>
        </p:grpSpPr>
        <p:sp>
          <p:nvSpPr>
            <p:cNvPr id="88" name="Freeform 128">
              <a:extLst>
                <a:ext uri="{FF2B5EF4-FFF2-40B4-BE49-F238E27FC236}">
                  <a16:creationId xmlns:a16="http://schemas.microsoft.com/office/drawing/2014/main" id="{8BB9B3CC-4FF9-4D19-B1C0-F1F25285C672}"/>
                </a:ext>
              </a:extLst>
            </p:cNvPr>
            <p:cNvSpPr>
              <a:spLocks/>
            </p:cNvSpPr>
            <p:nvPr/>
          </p:nvSpPr>
          <p:spPr bwMode="auto">
            <a:xfrm>
              <a:off x="5246688" y="2433638"/>
              <a:ext cx="2611438" cy="1973263"/>
            </a:xfrm>
            <a:custGeom>
              <a:avLst/>
              <a:gdLst>
                <a:gd name="T0" fmla="*/ 2961 w 3289"/>
                <a:gd name="T1" fmla="*/ 0 h 2485"/>
                <a:gd name="T2" fmla="*/ 2991 w 3289"/>
                <a:gd name="T3" fmla="*/ 1 h 2485"/>
                <a:gd name="T4" fmla="*/ 3019 w 3289"/>
                <a:gd name="T5" fmla="*/ 9 h 2485"/>
                <a:gd name="T6" fmla="*/ 3046 w 3289"/>
                <a:gd name="T7" fmla="*/ 21 h 2485"/>
                <a:gd name="T8" fmla="*/ 3072 w 3289"/>
                <a:gd name="T9" fmla="*/ 40 h 2485"/>
                <a:gd name="T10" fmla="*/ 3241 w 3289"/>
                <a:gd name="T11" fmla="*/ 198 h 2485"/>
                <a:gd name="T12" fmla="*/ 3261 w 3289"/>
                <a:gd name="T13" fmla="*/ 221 h 2485"/>
                <a:gd name="T14" fmla="*/ 3276 w 3289"/>
                <a:gd name="T15" fmla="*/ 247 h 2485"/>
                <a:gd name="T16" fmla="*/ 3285 w 3289"/>
                <a:gd name="T17" fmla="*/ 275 h 2485"/>
                <a:gd name="T18" fmla="*/ 3289 w 3289"/>
                <a:gd name="T19" fmla="*/ 305 h 2485"/>
                <a:gd name="T20" fmla="*/ 3288 w 3289"/>
                <a:gd name="T21" fmla="*/ 334 h 2485"/>
                <a:gd name="T22" fmla="*/ 3280 w 3289"/>
                <a:gd name="T23" fmla="*/ 363 h 2485"/>
                <a:gd name="T24" fmla="*/ 3268 w 3289"/>
                <a:gd name="T25" fmla="*/ 390 h 2485"/>
                <a:gd name="T26" fmla="*/ 3249 w 3289"/>
                <a:gd name="T27" fmla="*/ 415 h 2485"/>
                <a:gd name="T28" fmla="*/ 1369 w 3289"/>
                <a:gd name="T29" fmla="*/ 2431 h 2485"/>
                <a:gd name="T30" fmla="*/ 1347 w 3289"/>
                <a:gd name="T31" fmla="*/ 2453 h 2485"/>
                <a:gd name="T32" fmla="*/ 1320 w 3289"/>
                <a:gd name="T33" fmla="*/ 2469 h 2485"/>
                <a:gd name="T34" fmla="*/ 1290 w 3289"/>
                <a:gd name="T35" fmla="*/ 2479 h 2485"/>
                <a:gd name="T36" fmla="*/ 1259 w 3289"/>
                <a:gd name="T37" fmla="*/ 2485 h 2485"/>
                <a:gd name="T38" fmla="*/ 1228 w 3289"/>
                <a:gd name="T39" fmla="*/ 2485 h 2485"/>
                <a:gd name="T40" fmla="*/ 1198 w 3289"/>
                <a:gd name="T41" fmla="*/ 2480 h 2485"/>
                <a:gd name="T42" fmla="*/ 1168 w 3289"/>
                <a:gd name="T43" fmla="*/ 2469 h 2485"/>
                <a:gd name="T44" fmla="*/ 1142 w 3289"/>
                <a:gd name="T45" fmla="*/ 2453 h 2485"/>
                <a:gd name="T46" fmla="*/ 61 w 3289"/>
                <a:gd name="T47" fmla="*/ 1654 h 2485"/>
                <a:gd name="T48" fmla="*/ 38 w 3289"/>
                <a:gd name="T49" fmla="*/ 1634 h 2485"/>
                <a:gd name="T50" fmla="*/ 20 w 3289"/>
                <a:gd name="T51" fmla="*/ 1610 h 2485"/>
                <a:gd name="T52" fmla="*/ 8 w 3289"/>
                <a:gd name="T53" fmla="*/ 1583 h 2485"/>
                <a:gd name="T54" fmla="*/ 2 w 3289"/>
                <a:gd name="T55" fmla="*/ 1554 h 2485"/>
                <a:gd name="T56" fmla="*/ 0 w 3289"/>
                <a:gd name="T57" fmla="*/ 1525 h 2485"/>
                <a:gd name="T58" fmla="*/ 4 w 3289"/>
                <a:gd name="T59" fmla="*/ 1495 h 2485"/>
                <a:gd name="T60" fmla="*/ 14 w 3289"/>
                <a:gd name="T61" fmla="*/ 1467 h 2485"/>
                <a:gd name="T62" fmla="*/ 30 w 3289"/>
                <a:gd name="T63" fmla="*/ 1441 h 2485"/>
                <a:gd name="T64" fmla="*/ 169 w 3289"/>
                <a:gd name="T65" fmla="*/ 1256 h 2485"/>
                <a:gd name="T66" fmla="*/ 190 w 3289"/>
                <a:gd name="T67" fmla="*/ 1233 h 2485"/>
                <a:gd name="T68" fmla="*/ 215 w 3289"/>
                <a:gd name="T69" fmla="*/ 1216 h 2485"/>
                <a:gd name="T70" fmla="*/ 242 w 3289"/>
                <a:gd name="T71" fmla="*/ 1203 h 2485"/>
                <a:gd name="T72" fmla="*/ 270 w 3289"/>
                <a:gd name="T73" fmla="*/ 1197 h 2485"/>
                <a:gd name="T74" fmla="*/ 300 w 3289"/>
                <a:gd name="T75" fmla="*/ 1195 h 2485"/>
                <a:gd name="T76" fmla="*/ 329 w 3289"/>
                <a:gd name="T77" fmla="*/ 1199 h 2485"/>
                <a:gd name="T78" fmla="*/ 358 w 3289"/>
                <a:gd name="T79" fmla="*/ 1209 h 2485"/>
                <a:gd name="T80" fmla="*/ 385 w 3289"/>
                <a:gd name="T81" fmla="*/ 1225 h 2485"/>
                <a:gd name="T82" fmla="*/ 1078 w 3289"/>
                <a:gd name="T83" fmla="*/ 1732 h 2485"/>
                <a:gd name="T84" fmla="*/ 1105 w 3289"/>
                <a:gd name="T85" fmla="*/ 1749 h 2485"/>
                <a:gd name="T86" fmla="*/ 1133 w 3289"/>
                <a:gd name="T87" fmla="*/ 1759 h 2485"/>
                <a:gd name="T88" fmla="*/ 1164 w 3289"/>
                <a:gd name="T89" fmla="*/ 1765 h 2485"/>
                <a:gd name="T90" fmla="*/ 1195 w 3289"/>
                <a:gd name="T91" fmla="*/ 1763 h 2485"/>
                <a:gd name="T92" fmla="*/ 1226 w 3289"/>
                <a:gd name="T93" fmla="*/ 1758 h 2485"/>
                <a:gd name="T94" fmla="*/ 1256 w 3289"/>
                <a:gd name="T95" fmla="*/ 1747 h 2485"/>
                <a:gd name="T96" fmla="*/ 1282 w 3289"/>
                <a:gd name="T97" fmla="*/ 1732 h 2485"/>
                <a:gd name="T98" fmla="*/ 1306 w 3289"/>
                <a:gd name="T99" fmla="*/ 1711 h 2485"/>
                <a:gd name="T100" fmla="*/ 2855 w 3289"/>
                <a:gd name="T101" fmla="*/ 48 h 2485"/>
                <a:gd name="T102" fmla="*/ 2878 w 3289"/>
                <a:gd name="T103" fmla="*/ 28 h 2485"/>
                <a:gd name="T104" fmla="*/ 2905 w 3289"/>
                <a:gd name="T105" fmla="*/ 13 h 2485"/>
                <a:gd name="T106" fmla="*/ 2932 w 3289"/>
                <a:gd name="T107" fmla="*/ 4 h 2485"/>
                <a:gd name="T108" fmla="*/ 2961 w 3289"/>
                <a:gd name="T109" fmla="*/ 0 h 24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89" h="2485">
                  <a:moveTo>
                    <a:pt x="2961" y="0"/>
                  </a:moveTo>
                  <a:lnTo>
                    <a:pt x="2991" y="1"/>
                  </a:lnTo>
                  <a:lnTo>
                    <a:pt x="3019" y="9"/>
                  </a:lnTo>
                  <a:lnTo>
                    <a:pt x="3046" y="21"/>
                  </a:lnTo>
                  <a:lnTo>
                    <a:pt x="3072" y="40"/>
                  </a:lnTo>
                  <a:lnTo>
                    <a:pt x="3241" y="198"/>
                  </a:lnTo>
                  <a:lnTo>
                    <a:pt x="3261" y="221"/>
                  </a:lnTo>
                  <a:lnTo>
                    <a:pt x="3276" y="247"/>
                  </a:lnTo>
                  <a:lnTo>
                    <a:pt x="3285" y="275"/>
                  </a:lnTo>
                  <a:lnTo>
                    <a:pt x="3289" y="305"/>
                  </a:lnTo>
                  <a:lnTo>
                    <a:pt x="3288" y="334"/>
                  </a:lnTo>
                  <a:lnTo>
                    <a:pt x="3280" y="363"/>
                  </a:lnTo>
                  <a:lnTo>
                    <a:pt x="3268" y="390"/>
                  </a:lnTo>
                  <a:lnTo>
                    <a:pt x="3249" y="415"/>
                  </a:lnTo>
                  <a:lnTo>
                    <a:pt x="1369" y="2431"/>
                  </a:lnTo>
                  <a:lnTo>
                    <a:pt x="1347" y="2453"/>
                  </a:lnTo>
                  <a:lnTo>
                    <a:pt x="1320" y="2469"/>
                  </a:lnTo>
                  <a:lnTo>
                    <a:pt x="1290" y="2479"/>
                  </a:lnTo>
                  <a:lnTo>
                    <a:pt x="1259" y="2485"/>
                  </a:lnTo>
                  <a:lnTo>
                    <a:pt x="1228" y="2485"/>
                  </a:lnTo>
                  <a:lnTo>
                    <a:pt x="1198" y="2480"/>
                  </a:lnTo>
                  <a:lnTo>
                    <a:pt x="1168" y="2469"/>
                  </a:lnTo>
                  <a:lnTo>
                    <a:pt x="1142" y="2453"/>
                  </a:lnTo>
                  <a:lnTo>
                    <a:pt x="61" y="1654"/>
                  </a:lnTo>
                  <a:lnTo>
                    <a:pt x="38" y="1634"/>
                  </a:lnTo>
                  <a:lnTo>
                    <a:pt x="20" y="1610"/>
                  </a:lnTo>
                  <a:lnTo>
                    <a:pt x="8" y="1583"/>
                  </a:lnTo>
                  <a:lnTo>
                    <a:pt x="2" y="1554"/>
                  </a:lnTo>
                  <a:lnTo>
                    <a:pt x="0" y="1525"/>
                  </a:lnTo>
                  <a:lnTo>
                    <a:pt x="4" y="1495"/>
                  </a:lnTo>
                  <a:lnTo>
                    <a:pt x="14" y="1467"/>
                  </a:lnTo>
                  <a:lnTo>
                    <a:pt x="30" y="1441"/>
                  </a:lnTo>
                  <a:lnTo>
                    <a:pt x="169" y="1256"/>
                  </a:lnTo>
                  <a:lnTo>
                    <a:pt x="190" y="1233"/>
                  </a:lnTo>
                  <a:lnTo>
                    <a:pt x="215" y="1216"/>
                  </a:lnTo>
                  <a:lnTo>
                    <a:pt x="242" y="1203"/>
                  </a:lnTo>
                  <a:lnTo>
                    <a:pt x="270" y="1197"/>
                  </a:lnTo>
                  <a:lnTo>
                    <a:pt x="300" y="1195"/>
                  </a:lnTo>
                  <a:lnTo>
                    <a:pt x="329" y="1199"/>
                  </a:lnTo>
                  <a:lnTo>
                    <a:pt x="358" y="1209"/>
                  </a:lnTo>
                  <a:lnTo>
                    <a:pt x="385" y="1225"/>
                  </a:lnTo>
                  <a:lnTo>
                    <a:pt x="1078" y="1732"/>
                  </a:lnTo>
                  <a:lnTo>
                    <a:pt x="1105" y="1749"/>
                  </a:lnTo>
                  <a:lnTo>
                    <a:pt x="1133" y="1759"/>
                  </a:lnTo>
                  <a:lnTo>
                    <a:pt x="1164" y="1765"/>
                  </a:lnTo>
                  <a:lnTo>
                    <a:pt x="1195" y="1763"/>
                  </a:lnTo>
                  <a:lnTo>
                    <a:pt x="1226" y="1758"/>
                  </a:lnTo>
                  <a:lnTo>
                    <a:pt x="1256" y="1747"/>
                  </a:lnTo>
                  <a:lnTo>
                    <a:pt x="1282" y="1732"/>
                  </a:lnTo>
                  <a:lnTo>
                    <a:pt x="1306" y="1711"/>
                  </a:lnTo>
                  <a:lnTo>
                    <a:pt x="2855" y="48"/>
                  </a:lnTo>
                  <a:lnTo>
                    <a:pt x="2878" y="28"/>
                  </a:lnTo>
                  <a:lnTo>
                    <a:pt x="2905" y="13"/>
                  </a:lnTo>
                  <a:lnTo>
                    <a:pt x="2932" y="4"/>
                  </a:lnTo>
                  <a:lnTo>
                    <a:pt x="296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89" name="Freeform 129">
              <a:extLst>
                <a:ext uri="{FF2B5EF4-FFF2-40B4-BE49-F238E27FC236}">
                  <a16:creationId xmlns:a16="http://schemas.microsoft.com/office/drawing/2014/main" id="{BDFFBB79-9536-4D76-8093-133985D5874C}"/>
                </a:ext>
              </a:extLst>
            </p:cNvPr>
            <p:cNvSpPr>
              <a:spLocks/>
            </p:cNvSpPr>
            <p:nvPr/>
          </p:nvSpPr>
          <p:spPr bwMode="auto">
            <a:xfrm>
              <a:off x="4329113" y="1919288"/>
              <a:ext cx="3098800" cy="3016250"/>
            </a:xfrm>
            <a:custGeom>
              <a:avLst/>
              <a:gdLst>
                <a:gd name="T0" fmla="*/ 3711 w 3904"/>
                <a:gd name="T1" fmla="*/ 4 h 3800"/>
                <a:gd name="T2" fmla="*/ 3821 w 3904"/>
                <a:gd name="T3" fmla="*/ 57 h 3800"/>
                <a:gd name="T4" fmla="*/ 3889 w 3904"/>
                <a:gd name="T5" fmla="*/ 155 h 3800"/>
                <a:gd name="T6" fmla="*/ 3904 w 3904"/>
                <a:gd name="T7" fmla="*/ 421 h 3800"/>
                <a:gd name="T8" fmla="*/ 3889 w 3904"/>
                <a:gd name="T9" fmla="*/ 478 h 3800"/>
                <a:gd name="T10" fmla="*/ 3865 w 3904"/>
                <a:gd name="T11" fmla="*/ 506 h 3800"/>
                <a:gd name="T12" fmla="*/ 3829 w 3904"/>
                <a:gd name="T13" fmla="*/ 541 h 3800"/>
                <a:gd name="T14" fmla="*/ 3779 w 3904"/>
                <a:gd name="T15" fmla="*/ 587 h 3800"/>
                <a:gd name="T16" fmla="*/ 3736 w 3904"/>
                <a:gd name="T17" fmla="*/ 629 h 3800"/>
                <a:gd name="T18" fmla="*/ 3717 w 3904"/>
                <a:gd name="T19" fmla="*/ 646 h 3800"/>
                <a:gd name="T20" fmla="*/ 3705 w 3904"/>
                <a:gd name="T21" fmla="*/ 657 h 3800"/>
                <a:gd name="T22" fmla="*/ 3682 w 3904"/>
                <a:gd name="T23" fmla="*/ 669 h 3800"/>
                <a:gd name="T24" fmla="*/ 3660 w 3904"/>
                <a:gd name="T25" fmla="*/ 660 h 3800"/>
                <a:gd name="T26" fmla="*/ 3655 w 3904"/>
                <a:gd name="T27" fmla="*/ 487 h 3800"/>
                <a:gd name="T28" fmla="*/ 3622 w 3904"/>
                <a:gd name="T29" fmla="*/ 369 h 3800"/>
                <a:gd name="T30" fmla="*/ 3537 w 3904"/>
                <a:gd name="T31" fmla="*/ 283 h 3800"/>
                <a:gd name="T32" fmla="*/ 3419 w 3904"/>
                <a:gd name="T33" fmla="*/ 251 h 3800"/>
                <a:gd name="T34" fmla="*/ 403 w 3904"/>
                <a:gd name="T35" fmla="*/ 266 h 3800"/>
                <a:gd name="T36" fmla="*/ 306 w 3904"/>
                <a:gd name="T37" fmla="*/ 335 h 3800"/>
                <a:gd name="T38" fmla="*/ 254 w 3904"/>
                <a:gd name="T39" fmla="*/ 444 h 3800"/>
                <a:gd name="T40" fmla="*/ 254 w 3904"/>
                <a:gd name="T41" fmla="*/ 3356 h 3800"/>
                <a:gd name="T42" fmla="*/ 306 w 3904"/>
                <a:gd name="T43" fmla="*/ 3465 h 3800"/>
                <a:gd name="T44" fmla="*/ 403 w 3904"/>
                <a:gd name="T45" fmla="*/ 3534 h 3800"/>
                <a:gd name="T46" fmla="*/ 3419 w 3904"/>
                <a:gd name="T47" fmla="*/ 3549 h 3800"/>
                <a:gd name="T48" fmla="*/ 3537 w 3904"/>
                <a:gd name="T49" fmla="*/ 3516 h 3800"/>
                <a:gd name="T50" fmla="*/ 3622 w 3904"/>
                <a:gd name="T51" fmla="*/ 3431 h 3800"/>
                <a:gd name="T52" fmla="*/ 3655 w 3904"/>
                <a:gd name="T53" fmla="*/ 3313 h 3800"/>
                <a:gd name="T54" fmla="*/ 3660 w 3904"/>
                <a:gd name="T55" fmla="*/ 2357 h 3800"/>
                <a:gd name="T56" fmla="*/ 3683 w 3904"/>
                <a:gd name="T57" fmla="*/ 2312 h 3800"/>
                <a:gd name="T58" fmla="*/ 3722 w 3904"/>
                <a:gd name="T59" fmla="*/ 2271 h 3800"/>
                <a:gd name="T60" fmla="*/ 3775 w 3904"/>
                <a:gd name="T61" fmla="*/ 2216 h 3800"/>
                <a:gd name="T62" fmla="*/ 3822 w 3904"/>
                <a:gd name="T63" fmla="*/ 2164 h 3800"/>
                <a:gd name="T64" fmla="*/ 3849 w 3904"/>
                <a:gd name="T65" fmla="*/ 2135 h 3800"/>
                <a:gd name="T66" fmla="*/ 3857 w 3904"/>
                <a:gd name="T67" fmla="*/ 2127 h 3800"/>
                <a:gd name="T68" fmla="*/ 3877 w 3904"/>
                <a:gd name="T69" fmla="*/ 2112 h 3800"/>
                <a:gd name="T70" fmla="*/ 3899 w 3904"/>
                <a:gd name="T71" fmla="*/ 2113 h 3800"/>
                <a:gd name="T72" fmla="*/ 3904 w 3904"/>
                <a:gd name="T73" fmla="*/ 3564 h 3800"/>
                <a:gd name="T74" fmla="*/ 3872 w 3904"/>
                <a:gd name="T75" fmla="*/ 3682 h 3800"/>
                <a:gd name="T76" fmla="*/ 3788 w 3904"/>
                <a:gd name="T77" fmla="*/ 3767 h 3800"/>
                <a:gd name="T78" fmla="*/ 3668 w 3904"/>
                <a:gd name="T79" fmla="*/ 3800 h 3800"/>
                <a:gd name="T80" fmla="*/ 154 w 3904"/>
                <a:gd name="T81" fmla="*/ 3785 h 3800"/>
                <a:gd name="T82" fmla="*/ 55 w 3904"/>
                <a:gd name="T83" fmla="*/ 3715 h 3800"/>
                <a:gd name="T84" fmla="*/ 4 w 3904"/>
                <a:gd name="T85" fmla="*/ 3606 h 3800"/>
                <a:gd name="T86" fmla="*/ 4 w 3904"/>
                <a:gd name="T87" fmla="*/ 194 h 3800"/>
                <a:gd name="T88" fmla="*/ 55 w 3904"/>
                <a:gd name="T89" fmla="*/ 85 h 3800"/>
                <a:gd name="T90" fmla="*/ 154 w 3904"/>
                <a:gd name="T91" fmla="*/ 15 h 38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904" h="3800">
                  <a:moveTo>
                    <a:pt x="236" y="0"/>
                  </a:moveTo>
                  <a:lnTo>
                    <a:pt x="3668" y="0"/>
                  </a:lnTo>
                  <a:lnTo>
                    <a:pt x="3711" y="4"/>
                  </a:lnTo>
                  <a:lnTo>
                    <a:pt x="3750" y="15"/>
                  </a:lnTo>
                  <a:lnTo>
                    <a:pt x="3788" y="33"/>
                  </a:lnTo>
                  <a:lnTo>
                    <a:pt x="3821" y="57"/>
                  </a:lnTo>
                  <a:lnTo>
                    <a:pt x="3849" y="85"/>
                  </a:lnTo>
                  <a:lnTo>
                    <a:pt x="3872" y="118"/>
                  </a:lnTo>
                  <a:lnTo>
                    <a:pt x="3889" y="155"/>
                  </a:lnTo>
                  <a:lnTo>
                    <a:pt x="3902" y="194"/>
                  </a:lnTo>
                  <a:lnTo>
                    <a:pt x="3904" y="236"/>
                  </a:lnTo>
                  <a:lnTo>
                    <a:pt x="3904" y="421"/>
                  </a:lnTo>
                  <a:lnTo>
                    <a:pt x="3903" y="443"/>
                  </a:lnTo>
                  <a:lnTo>
                    <a:pt x="3898" y="462"/>
                  </a:lnTo>
                  <a:lnTo>
                    <a:pt x="3889" y="478"/>
                  </a:lnTo>
                  <a:lnTo>
                    <a:pt x="3881" y="490"/>
                  </a:lnTo>
                  <a:lnTo>
                    <a:pt x="3872" y="499"/>
                  </a:lnTo>
                  <a:lnTo>
                    <a:pt x="3865" y="506"/>
                  </a:lnTo>
                  <a:lnTo>
                    <a:pt x="3856" y="516"/>
                  </a:lnTo>
                  <a:lnTo>
                    <a:pt x="3844" y="526"/>
                  </a:lnTo>
                  <a:lnTo>
                    <a:pt x="3829" y="541"/>
                  </a:lnTo>
                  <a:lnTo>
                    <a:pt x="3813" y="556"/>
                  </a:lnTo>
                  <a:lnTo>
                    <a:pt x="3796" y="572"/>
                  </a:lnTo>
                  <a:lnTo>
                    <a:pt x="3779" y="587"/>
                  </a:lnTo>
                  <a:lnTo>
                    <a:pt x="3763" y="603"/>
                  </a:lnTo>
                  <a:lnTo>
                    <a:pt x="3748" y="617"/>
                  </a:lnTo>
                  <a:lnTo>
                    <a:pt x="3736" y="629"/>
                  </a:lnTo>
                  <a:lnTo>
                    <a:pt x="3725" y="638"/>
                  </a:lnTo>
                  <a:lnTo>
                    <a:pt x="3718" y="644"/>
                  </a:lnTo>
                  <a:lnTo>
                    <a:pt x="3717" y="646"/>
                  </a:lnTo>
                  <a:lnTo>
                    <a:pt x="3715" y="648"/>
                  </a:lnTo>
                  <a:lnTo>
                    <a:pt x="3711" y="652"/>
                  </a:lnTo>
                  <a:lnTo>
                    <a:pt x="3705" y="657"/>
                  </a:lnTo>
                  <a:lnTo>
                    <a:pt x="3698" y="663"/>
                  </a:lnTo>
                  <a:lnTo>
                    <a:pt x="3690" y="667"/>
                  </a:lnTo>
                  <a:lnTo>
                    <a:pt x="3682" y="669"/>
                  </a:lnTo>
                  <a:lnTo>
                    <a:pt x="3674" y="671"/>
                  </a:lnTo>
                  <a:lnTo>
                    <a:pt x="3665" y="668"/>
                  </a:lnTo>
                  <a:lnTo>
                    <a:pt x="3660" y="660"/>
                  </a:lnTo>
                  <a:lnTo>
                    <a:pt x="3656" y="646"/>
                  </a:lnTo>
                  <a:lnTo>
                    <a:pt x="3655" y="628"/>
                  </a:lnTo>
                  <a:lnTo>
                    <a:pt x="3655" y="487"/>
                  </a:lnTo>
                  <a:lnTo>
                    <a:pt x="3651" y="444"/>
                  </a:lnTo>
                  <a:lnTo>
                    <a:pt x="3640" y="405"/>
                  </a:lnTo>
                  <a:lnTo>
                    <a:pt x="3622" y="369"/>
                  </a:lnTo>
                  <a:lnTo>
                    <a:pt x="3599" y="335"/>
                  </a:lnTo>
                  <a:lnTo>
                    <a:pt x="3571" y="306"/>
                  </a:lnTo>
                  <a:lnTo>
                    <a:pt x="3537" y="283"/>
                  </a:lnTo>
                  <a:lnTo>
                    <a:pt x="3501" y="266"/>
                  </a:lnTo>
                  <a:lnTo>
                    <a:pt x="3460" y="255"/>
                  </a:lnTo>
                  <a:lnTo>
                    <a:pt x="3419" y="251"/>
                  </a:lnTo>
                  <a:lnTo>
                    <a:pt x="486" y="251"/>
                  </a:lnTo>
                  <a:lnTo>
                    <a:pt x="444" y="255"/>
                  </a:lnTo>
                  <a:lnTo>
                    <a:pt x="403" y="266"/>
                  </a:lnTo>
                  <a:lnTo>
                    <a:pt x="367" y="283"/>
                  </a:lnTo>
                  <a:lnTo>
                    <a:pt x="335" y="306"/>
                  </a:lnTo>
                  <a:lnTo>
                    <a:pt x="306" y="335"/>
                  </a:lnTo>
                  <a:lnTo>
                    <a:pt x="282" y="369"/>
                  </a:lnTo>
                  <a:lnTo>
                    <a:pt x="264" y="405"/>
                  </a:lnTo>
                  <a:lnTo>
                    <a:pt x="254" y="444"/>
                  </a:lnTo>
                  <a:lnTo>
                    <a:pt x="250" y="487"/>
                  </a:lnTo>
                  <a:lnTo>
                    <a:pt x="250" y="3313"/>
                  </a:lnTo>
                  <a:lnTo>
                    <a:pt x="254" y="3356"/>
                  </a:lnTo>
                  <a:lnTo>
                    <a:pt x="264" y="3395"/>
                  </a:lnTo>
                  <a:lnTo>
                    <a:pt x="282" y="3431"/>
                  </a:lnTo>
                  <a:lnTo>
                    <a:pt x="306" y="3465"/>
                  </a:lnTo>
                  <a:lnTo>
                    <a:pt x="335" y="3494"/>
                  </a:lnTo>
                  <a:lnTo>
                    <a:pt x="367" y="3516"/>
                  </a:lnTo>
                  <a:lnTo>
                    <a:pt x="403" y="3534"/>
                  </a:lnTo>
                  <a:lnTo>
                    <a:pt x="444" y="3545"/>
                  </a:lnTo>
                  <a:lnTo>
                    <a:pt x="486" y="3549"/>
                  </a:lnTo>
                  <a:lnTo>
                    <a:pt x="3419" y="3549"/>
                  </a:lnTo>
                  <a:lnTo>
                    <a:pt x="3460" y="3545"/>
                  </a:lnTo>
                  <a:lnTo>
                    <a:pt x="3501" y="3534"/>
                  </a:lnTo>
                  <a:lnTo>
                    <a:pt x="3537" y="3516"/>
                  </a:lnTo>
                  <a:lnTo>
                    <a:pt x="3571" y="3494"/>
                  </a:lnTo>
                  <a:lnTo>
                    <a:pt x="3599" y="3465"/>
                  </a:lnTo>
                  <a:lnTo>
                    <a:pt x="3622" y="3431"/>
                  </a:lnTo>
                  <a:lnTo>
                    <a:pt x="3640" y="3395"/>
                  </a:lnTo>
                  <a:lnTo>
                    <a:pt x="3651" y="3356"/>
                  </a:lnTo>
                  <a:lnTo>
                    <a:pt x="3655" y="3313"/>
                  </a:lnTo>
                  <a:lnTo>
                    <a:pt x="3655" y="2409"/>
                  </a:lnTo>
                  <a:lnTo>
                    <a:pt x="3656" y="2380"/>
                  </a:lnTo>
                  <a:lnTo>
                    <a:pt x="3660" y="2357"/>
                  </a:lnTo>
                  <a:lnTo>
                    <a:pt x="3665" y="2339"/>
                  </a:lnTo>
                  <a:lnTo>
                    <a:pt x="3674" y="2324"/>
                  </a:lnTo>
                  <a:lnTo>
                    <a:pt x="3683" y="2312"/>
                  </a:lnTo>
                  <a:lnTo>
                    <a:pt x="3692" y="2301"/>
                  </a:lnTo>
                  <a:lnTo>
                    <a:pt x="3707" y="2287"/>
                  </a:lnTo>
                  <a:lnTo>
                    <a:pt x="3722" y="2271"/>
                  </a:lnTo>
                  <a:lnTo>
                    <a:pt x="3740" y="2253"/>
                  </a:lnTo>
                  <a:lnTo>
                    <a:pt x="3757" y="2235"/>
                  </a:lnTo>
                  <a:lnTo>
                    <a:pt x="3775" y="2216"/>
                  </a:lnTo>
                  <a:lnTo>
                    <a:pt x="3791" y="2198"/>
                  </a:lnTo>
                  <a:lnTo>
                    <a:pt x="3807" y="2181"/>
                  </a:lnTo>
                  <a:lnTo>
                    <a:pt x="3822" y="2164"/>
                  </a:lnTo>
                  <a:lnTo>
                    <a:pt x="3834" y="2151"/>
                  </a:lnTo>
                  <a:lnTo>
                    <a:pt x="3842" y="2142"/>
                  </a:lnTo>
                  <a:lnTo>
                    <a:pt x="3849" y="2135"/>
                  </a:lnTo>
                  <a:lnTo>
                    <a:pt x="3850" y="2132"/>
                  </a:lnTo>
                  <a:lnTo>
                    <a:pt x="3853" y="2131"/>
                  </a:lnTo>
                  <a:lnTo>
                    <a:pt x="3857" y="2127"/>
                  </a:lnTo>
                  <a:lnTo>
                    <a:pt x="3862" y="2121"/>
                  </a:lnTo>
                  <a:lnTo>
                    <a:pt x="3869" y="2116"/>
                  </a:lnTo>
                  <a:lnTo>
                    <a:pt x="3877" y="2112"/>
                  </a:lnTo>
                  <a:lnTo>
                    <a:pt x="3885" y="2109"/>
                  </a:lnTo>
                  <a:lnTo>
                    <a:pt x="3893" y="2109"/>
                  </a:lnTo>
                  <a:lnTo>
                    <a:pt x="3899" y="2113"/>
                  </a:lnTo>
                  <a:lnTo>
                    <a:pt x="3903" y="2124"/>
                  </a:lnTo>
                  <a:lnTo>
                    <a:pt x="3904" y="2140"/>
                  </a:lnTo>
                  <a:lnTo>
                    <a:pt x="3904" y="3564"/>
                  </a:lnTo>
                  <a:lnTo>
                    <a:pt x="3902" y="3606"/>
                  </a:lnTo>
                  <a:lnTo>
                    <a:pt x="3889" y="3646"/>
                  </a:lnTo>
                  <a:lnTo>
                    <a:pt x="3872" y="3682"/>
                  </a:lnTo>
                  <a:lnTo>
                    <a:pt x="3849" y="3715"/>
                  </a:lnTo>
                  <a:lnTo>
                    <a:pt x="3821" y="3743"/>
                  </a:lnTo>
                  <a:lnTo>
                    <a:pt x="3788" y="3767"/>
                  </a:lnTo>
                  <a:lnTo>
                    <a:pt x="3750" y="3785"/>
                  </a:lnTo>
                  <a:lnTo>
                    <a:pt x="3711" y="3796"/>
                  </a:lnTo>
                  <a:lnTo>
                    <a:pt x="3668" y="3800"/>
                  </a:lnTo>
                  <a:lnTo>
                    <a:pt x="236" y="3800"/>
                  </a:lnTo>
                  <a:lnTo>
                    <a:pt x="194" y="3796"/>
                  </a:lnTo>
                  <a:lnTo>
                    <a:pt x="154" y="3785"/>
                  </a:lnTo>
                  <a:lnTo>
                    <a:pt x="117" y="3767"/>
                  </a:lnTo>
                  <a:lnTo>
                    <a:pt x="84" y="3743"/>
                  </a:lnTo>
                  <a:lnTo>
                    <a:pt x="55" y="3715"/>
                  </a:lnTo>
                  <a:lnTo>
                    <a:pt x="32" y="3682"/>
                  </a:lnTo>
                  <a:lnTo>
                    <a:pt x="15" y="3646"/>
                  </a:lnTo>
                  <a:lnTo>
                    <a:pt x="4" y="3606"/>
                  </a:lnTo>
                  <a:lnTo>
                    <a:pt x="0" y="3564"/>
                  </a:lnTo>
                  <a:lnTo>
                    <a:pt x="0" y="236"/>
                  </a:lnTo>
                  <a:lnTo>
                    <a:pt x="4" y="194"/>
                  </a:lnTo>
                  <a:lnTo>
                    <a:pt x="15" y="155"/>
                  </a:lnTo>
                  <a:lnTo>
                    <a:pt x="32" y="118"/>
                  </a:lnTo>
                  <a:lnTo>
                    <a:pt x="55" y="85"/>
                  </a:lnTo>
                  <a:lnTo>
                    <a:pt x="84" y="57"/>
                  </a:lnTo>
                  <a:lnTo>
                    <a:pt x="117" y="33"/>
                  </a:lnTo>
                  <a:lnTo>
                    <a:pt x="154" y="15"/>
                  </a:lnTo>
                  <a:lnTo>
                    <a:pt x="194" y="4"/>
                  </a:lnTo>
                  <a:lnTo>
                    <a:pt x="236"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Tree>
    <p:extLst>
      <p:ext uri="{BB962C8B-B14F-4D97-AF65-F5344CB8AC3E}">
        <p14:creationId xmlns:p14="http://schemas.microsoft.com/office/powerpoint/2010/main" val="2439153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7"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1000"/>
                                        <p:tgtEl>
                                          <p:spTgt spid="17"/>
                                        </p:tgtEl>
                                      </p:cBhvr>
                                    </p:animEffect>
                                    <p:anim calcmode="lin" valueType="num">
                                      <p:cBhvr>
                                        <p:cTn id="23" dur="1000" fill="hold"/>
                                        <p:tgtEl>
                                          <p:spTgt spid="17"/>
                                        </p:tgtEl>
                                        <p:attrNameLst>
                                          <p:attrName>ppt_x</p:attrName>
                                        </p:attrNameLst>
                                      </p:cBhvr>
                                      <p:tavLst>
                                        <p:tav tm="0">
                                          <p:val>
                                            <p:strVal val="#ppt_x"/>
                                          </p:val>
                                        </p:tav>
                                        <p:tav tm="100000">
                                          <p:val>
                                            <p:strVal val="#ppt_x"/>
                                          </p:val>
                                        </p:tav>
                                      </p:tavLst>
                                    </p:anim>
                                    <p:anim calcmode="lin" valueType="num">
                                      <p:cBhvr>
                                        <p:cTn id="24" dur="1000" fill="hold"/>
                                        <p:tgtEl>
                                          <p:spTgt spid="17"/>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23"/>
                                        </p:tgtEl>
                                        <p:attrNameLst>
                                          <p:attrName>style.visibility</p:attrName>
                                        </p:attrNameLst>
                                      </p:cBhvr>
                                      <p:to>
                                        <p:strVal val="visible"/>
                                      </p:to>
                                    </p:set>
                                    <p:anim calcmode="lin" valueType="num">
                                      <p:cBhvr>
                                        <p:cTn id="28" dur="500" fill="hold"/>
                                        <p:tgtEl>
                                          <p:spTgt spid="23"/>
                                        </p:tgtEl>
                                        <p:attrNameLst>
                                          <p:attrName>ppt_w</p:attrName>
                                        </p:attrNameLst>
                                      </p:cBhvr>
                                      <p:tavLst>
                                        <p:tav tm="0">
                                          <p:val>
                                            <p:fltVal val="0"/>
                                          </p:val>
                                        </p:tav>
                                        <p:tav tm="100000">
                                          <p:val>
                                            <p:strVal val="#ppt_w"/>
                                          </p:val>
                                        </p:tav>
                                      </p:tavLst>
                                    </p:anim>
                                    <p:anim calcmode="lin" valueType="num">
                                      <p:cBhvr>
                                        <p:cTn id="29" dur="500" fill="hold"/>
                                        <p:tgtEl>
                                          <p:spTgt spid="23"/>
                                        </p:tgtEl>
                                        <p:attrNameLst>
                                          <p:attrName>ppt_h</p:attrName>
                                        </p:attrNameLst>
                                      </p:cBhvr>
                                      <p:tavLst>
                                        <p:tav tm="0">
                                          <p:val>
                                            <p:fltVal val="0"/>
                                          </p:val>
                                        </p:tav>
                                        <p:tav tm="100000">
                                          <p:val>
                                            <p:strVal val="#ppt_h"/>
                                          </p:val>
                                        </p:tav>
                                      </p:tavLst>
                                    </p:anim>
                                    <p:animEffect transition="in" filter="fade">
                                      <p:cBhvr>
                                        <p:cTn id="30" dur="500"/>
                                        <p:tgtEl>
                                          <p:spTgt spid="23"/>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7">
                                            <p:txEl>
                                              <p:pRg st="0" end="0"/>
                                            </p:txEl>
                                          </p:spTgt>
                                        </p:tgtEl>
                                        <p:attrNameLst>
                                          <p:attrName>style.visibility</p:attrName>
                                        </p:attrNameLst>
                                      </p:cBhvr>
                                      <p:to>
                                        <p:strVal val="visible"/>
                                      </p:to>
                                    </p:set>
                                    <p:animEffect transition="in" filter="fade">
                                      <p:cBhvr>
                                        <p:cTn id="34" dur="1000"/>
                                        <p:tgtEl>
                                          <p:spTgt spid="37">
                                            <p:txEl>
                                              <p:pRg st="0" end="0"/>
                                            </p:txEl>
                                          </p:spTgt>
                                        </p:tgtEl>
                                      </p:cBhvr>
                                    </p:animEffect>
                                    <p:anim calcmode="lin" valueType="num">
                                      <p:cBhvr>
                                        <p:cTn id="35" dur="1000" fill="hold"/>
                                        <p:tgtEl>
                                          <p:spTgt spid="37">
                                            <p:txEl>
                                              <p:pRg st="0" end="0"/>
                                            </p:txEl>
                                          </p:spTgt>
                                        </p:tgtEl>
                                        <p:attrNameLst>
                                          <p:attrName>ppt_x</p:attrName>
                                        </p:attrNameLst>
                                      </p:cBhvr>
                                      <p:tavLst>
                                        <p:tav tm="0">
                                          <p:val>
                                            <p:strVal val="#ppt_x"/>
                                          </p:val>
                                        </p:tav>
                                        <p:tav tm="100000">
                                          <p:val>
                                            <p:strVal val="#ppt_x"/>
                                          </p:val>
                                        </p:tav>
                                      </p:tavLst>
                                    </p:anim>
                                    <p:anim calcmode="lin" valueType="num">
                                      <p:cBhvr>
                                        <p:cTn id="36" dur="1000" fill="hold"/>
                                        <p:tgtEl>
                                          <p:spTgt spid="37">
                                            <p:txEl>
                                              <p:pRg st="0" end="0"/>
                                            </p:txEl>
                                          </p:spTgt>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42" presetClass="entr" presetSubtype="0" fill="hold" grpId="0" nodeType="afterEffect">
                                  <p:stCondLst>
                                    <p:cond delay="0"/>
                                  </p:stCondLst>
                                  <p:childTnLst>
                                    <p:set>
                                      <p:cBhvr>
                                        <p:cTn id="39" dur="1" fill="hold">
                                          <p:stCondLst>
                                            <p:cond delay="0"/>
                                          </p:stCondLst>
                                        </p:cTn>
                                        <p:tgtEl>
                                          <p:spTgt spid="37">
                                            <p:txEl>
                                              <p:pRg st="2" end="2"/>
                                            </p:txEl>
                                          </p:spTgt>
                                        </p:tgtEl>
                                        <p:attrNameLst>
                                          <p:attrName>style.visibility</p:attrName>
                                        </p:attrNameLst>
                                      </p:cBhvr>
                                      <p:to>
                                        <p:strVal val="visible"/>
                                      </p:to>
                                    </p:set>
                                    <p:animEffect transition="in" filter="fade">
                                      <p:cBhvr>
                                        <p:cTn id="40" dur="1000"/>
                                        <p:tgtEl>
                                          <p:spTgt spid="37">
                                            <p:txEl>
                                              <p:pRg st="2" end="2"/>
                                            </p:txEl>
                                          </p:spTgt>
                                        </p:tgtEl>
                                      </p:cBhvr>
                                    </p:animEffect>
                                    <p:anim calcmode="lin" valueType="num">
                                      <p:cBhvr>
                                        <p:cTn id="41" dur="1000" fill="hold"/>
                                        <p:tgtEl>
                                          <p:spTgt spid="37">
                                            <p:txEl>
                                              <p:pRg st="2" end="2"/>
                                            </p:txEl>
                                          </p:spTgt>
                                        </p:tgtEl>
                                        <p:attrNameLst>
                                          <p:attrName>ppt_x</p:attrName>
                                        </p:attrNameLst>
                                      </p:cBhvr>
                                      <p:tavLst>
                                        <p:tav tm="0">
                                          <p:val>
                                            <p:strVal val="#ppt_x"/>
                                          </p:val>
                                        </p:tav>
                                        <p:tav tm="100000">
                                          <p:val>
                                            <p:strVal val="#ppt_x"/>
                                          </p:val>
                                        </p:tav>
                                      </p:tavLst>
                                    </p:anim>
                                    <p:anim calcmode="lin" valueType="num">
                                      <p:cBhvr>
                                        <p:cTn id="42" dur="1000" fill="hold"/>
                                        <p:tgtEl>
                                          <p:spTgt spid="37">
                                            <p:txEl>
                                              <p:pRg st="2" end="2"/>
                                            </p:txEl>
                                          </p:spTgt>
                                        </p:tgtEl>
                                        <p:attrNameLst>
                                          <p:attrName>ppt_y</p:attrName>
                                        </p:attrNameLst>
                                      </p:cBhvr>
                                      <p:tavLst>
                                        <p:tav tm="0">
                                          <p:val>
                                            <p:strVal val="#ppt_y+.1"/>
                                          </p:val>
                                        </p:tav>
                                        <p:tav tm="100000">
                                          <p:val>
                                            <p:strVal val="#ppt_y"/>
                                          </p:val>
                                        </p:tav>
                                      </p:tavLst>
                                    </p:anim>
                                  </p:childTnLst>
                                </p:cTn>
                              </p:par>
                            </p:childTnLst>
                          </p:cTn>
                        </p:par>
                        <p:par>
                          <p:cTn id="43" fill="hold">
                            <p:stCondLst>
                              <p:cond delay="5000"/>
                            </p:stCondLst>
                            <p:childTnLst>
                              <p:par>
                                <p:cTn id="44" presetID="42" presetClass="entr" presetSubtype="0" fill="hold" grpId="0" nodeType="afterEffect">
                                  <p:stCondLst>
                                    <p:cond delay="0"/>
                                  </p:stCondLst>
                                  <p:childTnLst>
                                    <p:set>
                                      <p:cBhvr>
                                        <p:cTn id="45" dur="1" fill="hold">
                                          <p:stCondLst>
                                            <p:cond delay="0"/>
                                          </p:stCondLst>
                                        </p:cTn>
                                        <p:tgtEl>
                                          <p:spTgt spid="37">
                                            <p:txEl>
                                              <p:pRg st="3" end="3"/>
                                            </p:txEl>
                                          </p:spTgt>
                                        </p:tgtEl>
                                        <p:attrNameLst>
                                          <p:attrName>style.visibility</p:attrName>
                                        </p:attrNameLst>
                                      </p:cBhvr>
                                      <p:to>
                                        <p:strVal val="visible"/>
                                      </p:to>
                                    </p:set>
                                    <p:animEffect transition="in" filter="fade">
                                      <p:cBhvr>
                                        <p:cTn id="46" dur="1000"/>
                                        <p:tgtEl>
                                          <p:spTgt spid="37">
                                            <p:txEl>
                                              <p:pRg st="3" end="3"/>
                                            </p:txEl>
                                          </p:spTgt>
                                        </p:tgtEl>
                                      </p:cBhvr>
                                    </p:animEffect>
                                    <p:anim calcmode="lin" valueType="num">
                                      <p:cBhvr>
                                        <p:cTn id="47" dur="1000" fill="hold"/>
                                        <p:tgtEl>
                                          <p:spTgt spid="37">
                                            <p:txEl>
                                              <p:pRg st="3" end="3"/>
                                            </p:txEl>
                                          </p:spTgt>
                                        </p:tgtEl>
                                        <p:attrNameLst>
                                          <p:attrName>ppt_x</p:attrName>
                                        </p:attrNameLst>
                                      </p:cBhvr>
                                      <p:tavLst>
                                        <p:tav tm="0">
                                          <p:val>
                                            <p:strVal val="#ppt_x"/>
                                          </p:val>
                                        </p:tav>
                                        <p:tav tm="100000">
                                          <p:val>
                                            <p:strVal val="#ppt_x"/>
                                          </p:val>
                                        </p:tav>
                                      </p:tavLst>
                                    </p:anim>
                                    <p:anim calcmode="lin" valueType="num">
                                      <p:cBhvr>
                                        <p:cTn id="48" dur="1000" fill="hold"/>
                                        <p:tgtEl>
                                          <p:spTgt spid="37">
                                            <p:txEl>
                                              <p:pRg st="3" end="3"/>
                                            </p:txEl>
                                          </p:spTgt>
                                        </p:tgtEl>
                                        <p:attrNameLst>
                                          <p:attrName>ppt_y</p:attrName>
                                        </p:attrNameLst>
                                      </p:cBhvr>
                                      <p:tavLst>
                                        <p:tav tm="0">
                                          <p:val>
                                            <p:strVal val="#ppt_y+.1"/>
                                          </p:val>
                                        </p:tav>
                                        <p:tav tm="100000">
                                          <p:val>
                                            <p:strVal val="#ppt_y"/>
                                          </p:val>
                                        </p:tav>
                                      </p:tavLst>
                                    </p:anim>
                                  </p:childTnLst>
                                </p:cTn>
                              </p:par>
                            </p:childTnLst>
                          </p:cTn>
                        </p:par>
                        <p:par>
                          <p:cTn id="49" fill="hold">
                            <p:stCondLst>
                              <p:cond delay="6000"/>
                            </p:stCondLst>
                            <p:childTnLst>
                              <p:par>
                                <p:cTn id="50" presetID="42" presetClass="entr" presetSubtype="0" fill="hold" grpId="0" nodeType="afterEffect">
                                  <p:stCondLst>
                                    <p:cond delay="0"/>
                                  </p:stCondLst>
                                  <p:childTnLst>
                                    <p:set>
                                      <p:cBhvr>
                                        <p:cTn id="51" dur="1" fill="hold">
                                          <p:stCondLst>
                                            <p:cond delay="0"/>
                                          </p:stCondLst>
                                        </p:cTn>
                                        <p:tgtEl>
                                          <p:spTgt spid="37">
                                            <p:txEl>
                                              <p:pRg st="4" end="4"/>
                                            </p:txEl>
                                          </p:spTgt>
                                        </p:tgtEl>
                                        <p:attrNameLst>
                                          <p:attrName>style.visibility</p:attrName>
                                        </p:attrNameLst>
                                      </p:cBhvr>
                                      <p:to>
                                        <p:strVal val="visible"/>
                                      </p:to>
                                    </p:set>
                                    <p:animEffect transition="in" filter="fade">
                                      <p:cBhvr>
                                        <p:cTn id="52" dur="1000"/>
                                        <p:tgtEl>
                                          <p:spTgt spid="37">
                                            <p:txEl>
                                              <p:pRg st="4" end="4"/>
                                            </p:txEl>
                                          </p:spTgt>
                                        </p:tgtEl>
                                      </p:cBhvr>
                                    </p:animEffect>
                                    <p:anim calcmode="lin" valueType="num">
                                      <p:cBhvr>
                                        <p:cTn id="53" dur="1000" fill="hold"/>
                                        <p:tgtEl>
                                          <p:spTgt spid="37">
                                            <p:txEl>
                                              <p:pRg st="4" end="4"/>
                                            </p:txEl>
                                          </p:spTgt>
                                        </p:tgtEl>
                                        <p:attrNameLst>
                                          <p:attrName>ppt_x</p:attrName>
                                        </p:attrNameLst>
                                      </p:cBhvr>
                                      <p:tavLst>
                                        <p:tav tm="0">
                                          <p:val>
                                            <p:strVal val="#ppt_x"/>
                                          </p:val>
                                        </p:tav>
                                        <p:tav tm="100000">
                                          <p:val>
                                            <p:strVal val="#ppt_x"/>
                                          </p:val>
                                        </p:tav>
                                      </p:tavLst>
                                    </p:anim>
                                    <p:anim calcmode="lin" valueType="num">
                                      <p:cBhvr>
                                        <p:cTn id="54" dur="1000" fill="hold"/>
                                        <p:tgtEl>
                                          <p:spTgt spid="37">
                                            <p:txEl>
                                              <p:pRg st="4" end="4"/>
                                            </p:txEl>
                                          </p:spTgt>
                                        </p:tgtEl>
                                        <p:attrNameLst>
                                          <p:attrName>ppt_y</p:attrName>
                                        </p:attrNameLst>
                                      </p:cBhvr>
                                      <p:tavLst>
                                        <p:tav tm="0">
                                          <p:val>
                                            <p:strVal val="#ppt_y+.1"/>
                                          </p:val>
                                        </p:tav>
                                        <p:tav tm="100000">
                                          <p:val>
                                            <p:strVal val="#ppt_y"/>
                                          </p:val>
                                        </p:tav>
                                      </p:tavLst>
                                    </p:anim>
                                  </p:childTnLst>
                                </p:cTn>
                              </p:par>
                            </p:childTnLst>
                          </p:cTn>
                        </p:par>
                        <p:par>
                          <p:cTn id="55" fill="hold">
                            <p:stCondLst>
                              <p:cond delay="7000"/>
                            </p:stCondLst>
                            <p:childTnLst>
                              <p:par>
                                <p:cTn id="56" presetID="42" presetClass="entr" presetSubtype="0" fill="hold" grpId="0" nodeType="afterEffect">
                                  <p:stCondLst>
                                    <p:cond delay="0"/>
                                  </p:stCondLst>
                                  <p:childTnLst>
                                    <p:set>
                                      <p:cBhvr>
                                        <p:cTn id="57" dur="1" fill="hold">
                                          <p:stCondLst>
                                            <p:cond delay="0"/>
                                          </p:stCondLst>
                                        </p:cTn>
                                        <p:tgtEl>
                                          <p:spTgt spid="76"/>
                                        </p:tgtEl>
                                        <p:attrNameLst>
                                          <p:attrName>style.visibility</p:attrName>
                                        </p:attrNameLst>
                                      </p:cBhvr>
                                      <p:to>
                                        <p:strVal val="visible"/>
                                      </p:to>
                                    </p:set>
                                    <p:animEffect transition="in" filter="fade">
                                      <p:cBhvr>
                                        <p:cTn id="58" dur="1000"/>
                                        <p:tgtEl>
                                          <p:spTgt spid="76"/>
                                        </p:tgtEl>
                                      </p:cBhvr>
                                    </p:animEffect>
                                    <p:anim calcmode="lin" valueType="num">
                                      <p:cBhvr>
                                        <p:cTn id="59" dur="1000" fill="hold"/>
                                        <p:tgtEl>
                                          <p:spTgt spid="76"/>
                                        </p:tgtEl>
                                        <p:attrNameLst>
                                          <p:attrName>ppt_x</p:attrName>
                                        </p:attrNameLst>
                                      </p:cBhvr>
                                      <p:tavLst>
                                        <p:tav tm="0">
                                          <p:val>
                                            <p:strVal val="#ppt_x"/>
                                          </p:val>
                                        </p:tav>
                                        <p:tav tm="100000">
                                          <p:val>
                                            <p:strVal val="#ppt_x"/>
                                          </p:val>
                                        </p:tav>
                                      </p:tavLst>
                                    </p:anim>
                                    <p:anim calcmode="lin" valueType="num">
                                      <p:cBhvr>
                                        <p:cTn id="60" dur="1000" fill="hold"/>
                                        <p:tgtEl>
                                          <p:spTgt spid="76"/>
                                        </p:tgtEl>
                                        <p:attrNameLst>
                                          <p:attrName>ppt_y</p:attrName>
                                        </p:attrNameLst>
                                      </p:cBhvr>
                                      <p:tavLst>
                                        <p:tav tm="0">
                                          <p:val>
                                            <p:strVal val="#ppt_y+.1"/>
                                          </p:val>
                                        </p:tav>
                                        <p:tav tm="100000">
                                          <p:val>
                                            <p:strVal val="#ppt_y"/>
                                          </p:val>
                                        </p:tav>
                                      </p:tavLst>
                                    </p:anim>
                                  </p:childTnLst>
                                </p:cTn>
                              </p:par>
                            </p:childTnLst>
                          </p:cTn>
                        </p:par>
                        <p:par>
                          <p:cTn id="61" fill="hold">
                            <p:stCondLst>
                              <p:cond delay="8000"/>
                            </p:stCondLst>
                            <p:childTnLst>
                              <p:par>
                                <p:cTn id="62" presetID="47" presetClass="entr" presetSubtype="0" fill="hold" grpId="0" nodeType="afterEffect">
                                  <p:stCondLst>
                                    <p:cond delay="0"/>
                                  </p:stCondLst>
                                  <p:childTnLst>
                                    <p:set>
                                      <p:cBhvr>
                                        <p:cTn id="63" dur="1" fill="hold">
                                          <p:stCondLst>
                                            <p:cond delay="0"/>
                                          </p:stCondLst>
                                        </p:cTn>
                                        <p:tgtEl>
                                          <p:spTgt spid="77"/>
                                        </p:tgtEl>
                                        <p:attrNameLst>
                                          <p:attrName>style.visibility</p:attrName>
                                        </p:attrNameLst>
                                      </p:cBhvr>
                                      <p:to>
                                        <p:strVal val="visible"/>
                                      </p:to>
                                    </p:set>
                                    <p:animEffect transition="in" filter="fade">
                                      <p:cBhvr>
                                        <p:cTn id="64" dur="1000"/>
                                        <p:tgtEl>
                                          <p:spTgt spid="77"/>
                                        </p:tgtEl>
                                      </p:cBhvr>
                                    </p:animEffect>
                                    <p:anim calcmode="lin" valueType="num">
                                      <p:cBhvr>
                                        <p:cTn id="65" dur="1000" fill="hold"/>
                                        <p:tgtEl>
                                          <p:spTgt spid="77"/>
                                        </p:tgtEl>
                                        <p:attrNameLst>
                                          <p:attrName>ppt_x</p:attrName>
                                        </p:attrNameLst>
                                      </p:cBhvr>
                                      <p:tavLst>
                                        <p:tav tm="0">
                                          <p:val>
                                            <p:strVal val="#ppt_x"/>
                                          </p:val>
                                        </p:tav>
                                        <p:tav tm="100000">
                                          <p:val>
                                            <p:strVal val="#ppt_x"/>
                                          </p:val>
                                        </p:tav>
                                      </p:tavLst>
                                    </p:anim>
                                    <p:anim calcmode="lin" valueType="num">
                                      <p:cBhvr>
                                        <p:cTn id="66" dur="1000" fill="hold"/>
                                        <p:tgtEl>
                                          <p:spTgt spid="77"/>
                                        </p:tgtEl>
                                        <p:attrNameLst>
                                          <p:attrName>ppt_y</p:attrName>
                                        </p:attrNameLst>
                                      </p:cBhvr>
                                      <p:tavLst>
                                        <p:tav tm="0">
                                          <p:val>
                                            <p:strVal val="#ppt_y-.1"/>
                                          </p:val>
                                        </p:tav>
                                        <p:tav tm="100000">
                                          <p:val>
                                            <p:strVal val="#ppt_y"/>
                                          </p:val>
                                        </p:tav>
                                      </p:tavLst>
                                    </p:anim>
                                  </p:childTnLst>
                                </p:cTn>
                              </p:par>
                              <p:par>
                                <p:cTn id="67" presetID="47" presetClass="entr" presetSubtype="0" fill="hold" grpId="0" nodeType="withEffect">
                                  <p:stCondLst>
                                    <p:cond delay="0"/>
                                  </p:stCondLst>
                                  <p:childTnLst>
                                    <p:set>
                                      <p:cBhvr>
                                        <p:cTn id="68" dur="1" fill="hold">
                                          <p:stCondLst>
                                            <p:cond delay="0"/>
                                          </p:stCondLst>
                                        </p:cTn>
                                        <p:tgtEl>
                                          <p:spTgt spid="78"/>
                                        </p:tgtEl>
                                        <p:attrNameLst>
                                          <p:attrName>style.visibility</p:attrName>
                                        </p:attrNameLst>
                                      </p:cBhvr>
                                      <p:to>
                                        <p:strVal val="visible"/>
                                      </p:to>
                                    </p:set>
                                    <p:animEffect transition="in" filter="fade">
                                      <p:cBhvr>
                                        <p:cTn id="69" dur="1000"/>
                                        <p:tgtEl>
                                          <p:spTgt spid="78"/>
                                        </p:tgtEl>
                                      </p:cBhvr>
                                    </p:animEffect>
                                    <p:anim calcmode="lin" valueType="num">
                                      <p:cBhvr>
                                        <p:cTn id="70" dur="1000" fill="hold"/>
                                        <p:tgtEl>
                                          <p:spTgt spid="78"/>
                                        </p:tgtEl>
                                        <p:attrNameLst>
                                          <p:attrName>ppt_x</p:attrName>
                                        </p:attrNameLst>
                                      </p:cBhvr>
                                      <p:tavLst>
                                        <p:tav tm="0">
                                          <p:val>
                                            <p:strVal val="#ppt_x"/>
                                          </p:val>
                                        </p:tav>
                                        <p:tav tm="100000">
                                          <p:val>
                                            <p:strVal val="#ppt_x"/>
                                          </p:val>
                                        </p:tav>
                                      </p:tavLst>
                                    </p:anim>
                                    <p:anim calcmode="lin" valueType="num">
                                      <p:cBhvr>
                                        <p:cTn id="71" dur="1000" fill="hold"/>
                                        <p:tgtEl>
                                          <p:spTgt spid="78"/>
                                        </p:tgtEl>
                                        <p:attrNameLst>
                                          <p:attrName>ppt_y</p:attrName>
                                        </p:attrNameLst>
                                      </p:cBhvr>
                                      <p:tavLst>
                                        <p:tav tm="0">
                                          <p:val>
                                            <p:strVal val="#ppt_y-.1"/>
                                          </p:val>
                                        </p:tav>
                                        <p:tav tm="100000">
                                          <p:val>
                                            <p:strVal val="#ppt_y"/>
                                          </p:val>
                                        </p:tav>
                                      </p:tavLst>
                                    </p:anim>
                                  </p:childTnLst>
                                </p:cTn>
                              </p:par>
                            </p:childTnLst>
                          </p:cTn>
                        </p:par>
                        <p:par>
                          <p:cTn id="72" fill="hold">
                            <p:stCondLst>
                              <p:cond delay="9000"/>
                            </p:stCondLst>
                            <p:childTnLst>
                              <p:par>
                                <p:cTn id="73" presetID="53" presetClass="entr" presetSubtype="16" fill="hold" nodeType="after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p:cTn id="75" dur="500" fill="hold"/>
                                        <p:tgtEl>
                                          <p:spTgt spid="30"/>
                                        </p:tgtEl>
                                        <p:attrNameLst>
                                          <p:attrName>ppt_w</p:attrName>
                                        </p:attrNameLst>
                                      </p:cBhvr>
                                      <p:tavLst>
                                        <p:tav tm="0">
                                          <p:val>
                                            <p:fltVal val="0"/>
                                          </p:val>
                                        </p:tav>
                                        <p:tav tm="100000">
                                          <p:val>
                                            <p:strVal val="#ppt_w"/>
                                          </p:val>
                                        </p:tav>
                                      </p:tavLst>
                                    </p:anim>
                                    <p:anim calcmode="lin" valueType="num">
                                      <p:cBhvr>
                                        <p:cTn id="76" dur="500" fill="hold"/>
                                        <p:tgtEl>
                                          <p:spTgt spid="30"/>
                                        </p:tgtEl>
                                        <p:attrNameLst>
                                          <p:attrName>ppt_h</p:attrName>
                                        </p:attrNameLst>
                                      </p:cBhvr>
                                      <p:tavLst>
                                        <p:tav tm="0">
                                          <p:val>
                                            <p:fltVal val="0"/>
                                          </p:val>
                                        </p:tav>
                                        <p:tav tm="100000">
                                          <p:val>
                                            <p:strVal val="#ppt_h"/>
                                          </p:val>
                                        </p:tav>
                                      </p:tavLst>
                                    </p:anim>
                                    <p:animEffect transition="in" filter="fade">
                                      <p:cBhvr>
                                        <p:cTn id="77" dur="500"/>
                                        <p:tgtEl>
                                          <p:spTgt spid="30"/>
                                        </p:tgtEl>
                                      </p:cBhvr>
                                    </p:animEffect>
                                  </p:childTnLst>
                                </p:cTn>
                              </p:par>
                            </p:childTnLst>
                          </p:cTn>
                        </p:par>
                        <p:par>
                          <p:cTn id="78" fill="hold">
                            <p:stCondLst>
                              <p:cond delay="9500"/>
                            </p:stCondLst>
                            <p:childTnLst>
                              <p:par>
                                <p:cTn id="79" presetID="42" presetClass="entr" presetSubtype="0" fill="hold" grpId="0" nodeType="afterEffect">
                                  <p:stCondLst>
                                    <p:cond delay="0"/>
                                  </p:stCondLst>
                                  <p:childTnLst>
                                    <p:set>
                                      <p:cBhvr>
                                        <p:cTn id="80" dur="1" fill="hold">
                                          <p:stCondLst>
                                            <p:cond delay="0"/>
                                          </p:stCondLst>
                                        </p:cTn>
                                        <p:tgtEl>
                                          <p:spTgt spid="80">
                                            <p:txEl>
                                              <p:pRg st="0" end="0"/>
                                            </p:txEl>
                                          </p:spTgt>
                                        </p:tgtEl>
                                        <p:attrNameLst>
                                          <p:attrName>style.visibility</p:attrName>
                                        </p:attrNameLst>
                                      </p:cBhvr>
                                      <p:to>
                                        <p:strVal val="visible"/>
                                      </p:to>
                                    </p:set>
                                    <p:animEffect transition="in" filter="fade">
                                      <p:cBhvr>
                                        <p:cTn id="81" dur="1000"/>
                                        <p:tgtEl>
                                          <p:spTgt spid="80">
                                            <p:txEl>
                                              <p:pRg st="0" end="0"/>
                                            </p:txEl>
                                          </p:spTgt>
                                        </p:tgtEl>
                                      </p:cBhvr>
                                    </p:animEffect>
                                    <p:anim calcmode="lin" valueType="num">
                                      <p:cBhvr>
                                        <p:cTn id="82" dur="1000" fill="hold"/>
                                        <p:tgtEl>
                                          <p:spTgt spid="80">
                                            <p:txEl>
                                              <p:pRg st="0" end="0"/>
                                            </p:txEl>
                                          </p:spTgt>
                                        </p:tgtEl>
                                        <p:attrNameLst>
                                          <p:attrName>ppt_x</p:attrName>
                                        </p:attrNameLst>
                                      </p:cBhvr>
                                      <p:tavLst>
                                        <p:tav tm="0">
                                          <p:val>
                                            <p:strVal val="#ppt_x"/>
                                          </p:val>
                                        </p:tav>
                                        <p:tav tm="100000">
                                          <p:val>
                                            <p:strVal val="#ppt_x"/>
                                          </p:val>
                                        </p:tav>
                                      </p:tavLst>
                                    </p:anim>
                                    <p:anim calcmode="lin" valueType="num">
                                      <p:cBhvr>
                                        <p:cTn id="83" dur="1000" fill="hold"/>
                                        <p:tgtEl>
                                          <p:spTgt spid="80">
                                            <p:txEl>
                                              <p:pRg st="0" end="0"/>
                                            </p:txEl>
                                          </p:spTgt>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42" presetClass="entr" presetSubtype="0" fill="hold" grpId="0" nodeType="afterEffect">
                                  <p:stCondLst>
                                    <p:cond delay="0"/>
                                  </p:stCondLst>
                                  <p:childTnLst>
                                    <p:set>
                                      <p:cBhvr>
                                        <p:cTn id="86" dur="1" fill="hold">
                                          <p:stCondLst>
                                            <p:cond delay="0"/>
                                          </p:stCondLst>
                                        </p:cTn>
                                        <p:tgtEl>
                                          <p:spTgt spid="80">
                                            <p:txEl>
                                              <p:pRg st="2" end="2"/>
                                            </p:txEl>
                                          </p:spTgt>
                                        </p:tgtEl>
                                        <p:attrNameLst>
                                          <p:attrName>style.visibility</p:attrName>
                                        </p:attrNameLst>
                                      </p:cBhvr>
                                      <p:to>
                                        <p:strVal val="visible"/>
                                      </p:to>
                                    </p:set>
                                    <p:animEffect transition="in" filter="fade">
                                      <p:cBhvr>
                                        <p:cTn id="87" dur="1000"/>
                                        <p:tgtEl>
                                          <p:spTgt spid="80">
                                            <p:txEl>
                                              <p:pRg st="2" end="2"/>
                                            </p:txEl>
                                          </p:spTgt>
                                        </p:tgtEl>
                                      </p:cBhvr>
                                    </p:animEffect>
                                    <p:anim calcmode="lin" valueType="num">
                                      <p:cBhvr>
                                        <p:cTn id="88" dur="1000" fill="hold"/>
                                        <p:tgtEl>
                                          <p:spTgt spid="80">
                                            <p:txEl>
                                              <p:pRg st="2" end="2"/>
                                            </p:txEl>
                                          </p:spTgt>
                                        </p:tgtEl>
                                        <p:attrNameLst>
                                          <p:attrName>ppt_x</p:attrName>
                                        </p:attrNameLst>
                                      </p:cBhvr>
                                      <p:tavLst>
                                        <p:tav tm="0">
                                          <p:val>
                                            <p:strVal val="#ppt_x"/>
                                          </p:val>
                                        </p:tav>
                                        <p:tav tm="100000">
                                          <p:val>
                                            <p:strVal val="#ppt_x"/>
                                          </p:val>
                                        </p:tav>
                                      </p:tavLst>
                                    </p:anim>
                                    <p:anim calcmode="lin" valueType="num">
                                      <p:cBhvr>
                                        <p:cTn id="89" dur="1000" fill="hold"/>
                                        <p:tgtEl>
                                          <p:spTgt spid="80">
                                            <p:txEl>
                                              <p:pRg st="2" end="2"/>
                                            </p:txEl>
                                          </p:spTgt>
                                        </p:tgtEl>
                                        <p:attrNameLst>
                                          <p:attrName>ppt_y</p:attrName>
                                        </p:attrNameLst>
                                      </p:cBhvr>
                                      <p:tavLst>
                                        <p:tav tm="0">
                                          <p:val>
                                            <p:strVal val="#ppt_y+.1"/>
                                          </p:val>
                                        </p:tav>
                                        <p:tav tm="100000">
                                          <p:val>
                                            <p:strVal val="#ppt_y"/>
                                          </p:val>
                                        </p:tav>
                                      </p:tavLst>
                                    </p:anim>
                                  </p:childTnLst>
                                </p:cTn>
                              </p:par>
                            </p:childTnLst>
                          </p:cTn>
                        </p:par>
                        <p:par>
                          <p:cTn id="90" fill="hold">
                            <p:stCondLst>
                              <p:cond delay="11500"/>
                            </p:stCondLst>
                            <p:childTnLst>
                              <p:par>
                                <p:cTn id="91" presetID="42" presetClass="entr" presetSubtype="0" fill="hold" grpId="0" nodeType="afterEffect">
                                  <p:stCondLst>
                                    <p:cond delay="0"/>
                                  </p:stCondLst>
                                  <p:childTnLst>
                                    <p:set>
                                      <p:cBhvr>
                                        <p:cTn id="92" dur="1" fill="hold">
                                          <p:stCondLst>
                                            <p:cond delay="0"/>
                                          </p:stCondLst>
                                        </p:cTn>
                                        <p:tgtEl>
                                          <p:spTgt spid="80">
                                            <p:txEl>
                                              <p:pRg st="3" end="3"/>
                                            </p:txEl>
                                          </p:spTgt>
                                        </p:tgtEl>
                                        <p:attrNameLst>
                                          <p:attrName>style.visibility</p:attrName>
                                        </p:attrNameLst>
                                      </p:cBhvr>
                                      <p:to>
                                        <p:strVal val="visible"/>
                                      </p:to>
                                    </p:set>
                                    <p:animEffect transition="in" filter="fade">
                                      <p:cBhvr>
                                        <p:cTn id="93" dur="1000"/>
                                        <p:tgtEl>
                                          <p:spTgt spid="80">
                                            <p:txEl>
                                              <p:pRg st="3" end="3"/>
                                            </p:txEl>
                                          </p:spTgt>
                                        </p:tgtEl>
                                      </p:cBhvr>
                                    </p:animEffect>
                                    <p:anim calcmode="lin" valueType="num">
                                      <p:cBhvr>
                                        <p:cTn id="94" dur="1000" fill="hold"/>
                                        <p:tgtEl>
                                          <p:spTgt spid="80">
                                            <p:txEl>
                                              <p:pRg st="3" end="3"/>
                                            </p:txEl>
                                          </p:spTgt>
                                        </p:tgtEl>
                                        <p:attrNameLst>
                                          <p:attrName>ppt_x</p:attrName>
                                        </p:attrNameLst>
                                      </p:cBhvr>
                                      <p:tavLst>
                                        <p:tav tm="0">
                                          <p:val>
                                            <p:strVal val="#ppt_x"/>
                                          </p:val>
                                        </p:tav>
                                        <p:tav tm="100000">
                                          <p:val>
                                            <p:strVal val="#ppt_x"/>
                                          </p:val>
                                        </p:tav>
                                      </p:tavLst>
                                    </p:anim>
                                    <p:anim calcmode="lin" valueType="num">
                                      <p:cBhvr>
                                        <p:cTn id="95" dur="1000" fill="hold"/>
                                        <p:tgtEl>
                                          <p:spTgt spid="80">
                                            <p:txEl>
                                              <p:pRg st="3" end="3"/>
                                            </p:txEl>
                                          </p:spTgt>
                                        </p:tgtEl>
                                        <p:attrNameLst>
                                          <p:attrName>ppt_y</p:attrName>
                                        </p:attrNameLst>
                                      </p:cBhvr>
                                      <p:tavLst>
                                        <p:tav tm="0">
                                          <p:val>
                                            <p:strVal val="#ppt_y+.1"/>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80">
                                            <p:txEl>
                                              <p:pRg st="4" end="4"/>
                                            </p:txEl>
                                          </p:spTgt>
                                        </p:tgtEl>
                                        <p:attrNameLst>
                                          <p:attrName>style.visibility</p:attrName>
                                        </p:attrNameLst>
                                      </p:cBhvr>
                                      <p:to>
                                        <p:strVal val="visible"/>
                                      </p:to>
                                    </p:set>
                                    <p:animEffect transition="in" filter="fade">
                                      <p:cBhvr>
                                        <p:cTn id="99" dur="1000"/>
                                        <p:tgtEl>
                                          <p:spTgt spid="80">
                                            <p:txEl>
                                              <p:pRg st="4" end="4"/>
                                            </p:txEl>
                                          </p:spTgt>
                                        </p:tgtEl>
                                      </p:cBhvr>
                                    </p:animEffect>
                                    <p:anim calcmode="lin" valueType="num">
                                      <p:cBhvr>
                                        <p:cTn id="100" dur="1000" fill="hold"/>
                                        <p:tgtEl>
                                          <p:spTgt spid="80">
                                            <p:txEl>
                                              <p:pRg st="4" end="4"/>
                                            </p:txEl>
                                          </p:spTgt>
                                        </p:tgtEl>
                                        <p:attrNameLst>
                                          <p:attrName>ppt_x</p:attrName>
                                        </p:attrNameLst>
                                      </p:cBhvr>
                                      <p:tavLst>
                                        <p:tav tm="0">
                                          <p:val>
                                            <p:strVal val="#ppt_x"/>
                                          </p:val>
                                        </p:tav>
                                        <p:tav tm="100000">
                                          <p:val>
                                            <p:strVal val="#ppt_x"/>
                                          </p:val>
                                        </p:tav>
                                      </p:tavLst>
                                    </p:anim>
                                    <p:anim calcmode="lin" valueType="num">
                                      <p:cBhvr>
                                        <p:cTn id="101" dur="1000" fill="hold"/>
                                        <p:tgtEl>
                                          <p:spTgt spid="80">
                                            <p:txEl>
                                              <p:pRg st="4" end="4"/>
                                            </p:txEl>
                                          </p:spTgt>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64"/>
                                        </p:tgtEl>
                                        <p:attrNameLst>
                                          <p:attrName>style.visibility</p:attrName>
                                        </p:attrNameLst>
                                      </p:cBhvr>
                                      <p:to>
                                        <p:strVal val="visible"/>
                                      </p:to>
                                    </p:set>
                                    <p:animEffect transition="in" filter="fade">
                                      <p:cBhvr>
                                        <p:cTn id="105" dur="1000"/>
                                        <p:tgtEl>
                                          <p:spTgt spid="64"/>
                                        </p:tgtEl>
                                      </p:cBhvr>
                                    </p:animEffect>
                                    <p:anim calcmode="lin" valueType="num">
                                      <p:cBhvr>
                                        <p:cTn id="106" dur="1000" fill="hold"/>
                                        <p:tgtEl>
                                          <p:spTgt spid="64"/>
                                        </p:tgtEl>
                                        <p:attrNameLst>
                                          <p:attrName>ppt_x</p:attrName>
                                        </p:attrNameLst>
                                      </p:cBhvr>
                                      <p:tavLst>
                                        <p:tav tm="0">
                                          <p:val>
                                            <p:strVal val="#ppt_x"/>
                                          </p:val>
                                        </p:tav>
                                        <p:tav tm="100000">
                                          <p:val>
                                            <p:strVal val="#ppt_x"/>
                                          </p:val>
                                        </p:tav>
                                      </p:tavLst>
                                    </p:anim>
                                    <p:anim calcmode="lin" valueType="num">
                                      <p:cBhvr>
                                        <p:cTn id="107" dur="1000" fill="hold"/>
                                        <p:tgtEl>
                                          <p:spTgt spid="64"/>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47" presetClass="entr" presetSubtype="0" fill="hold" grpId="0" nodeType="afterEffect">
                                  <p:stCondLst>
                                    <p:cond delay="0"/>
                                  </p:stCondLst>
                                  <p:childTnLst>
                                    <p:set>
                                      <p:cBhvr>
                                        <p:cTn id="110" dur="1" fill="hold">
                                          <p:stCondLst>
                                            <p:cond delay="0"/>
                                          </p:stCondLst>
                                        </p:cTn>
                                        <p:tgtEl>
                                          <p:spTgt spid="65"/>
                                        </p:tgtEl>
                                        <p:attrNameLst>
                                          <p:attrName>style.visibility</p:attrName>
                                        </p:attrNameLst>
                                      </p:cBhvr>
                                      <p:to>
                                        <p:strVal val="visible"/>
                                      </p:to>
                                    </p:set>
                                    <p:animEffect transition="in" filter="fade">
                                      <p:cBhvr>
                                        <p:cTn id="111" dur="1000"/>
                                        <p:tgtEl>
                                          <p:spTgt spid="65"/>
                                        </p:tgtEl>
                                      </p:cBhvr>
                                    </p:animEffect>
                                    <p:anim calcmode="lin" valueType="num">
                                      <p:cBhvr>
                                        <p:cTn id="112" dur="1000" fill="hold"/>
                                        <p:tgtEl>
                                          <p:spTgt spid="65"/>
                                        </p:tgtEl>
                                        <p:attrNameLst>
                                          <p:attrName>ppt_x</p:attrName>
                                        </p:attrNameLst>
                                      </p:cBhvr>
                                      <p:tavLst>
                                        <p:tav tm="0">
                                          <p:val>
                                            <p:strVal val="#ppt_x"/>
                                          </p:val>
                                        </p:tav>
                                        <p:tav tm="100000">
                                          <p:val>
                                            <p:strVal val="#ppt_x"/>
                                          </p:val>
                                        </p:tav>
                                      </p:tavLst>
                                    </p:anim>
                                    <p:anim calcmode="lin" valueType="num">
                                      <p:cBhvr>
                                        <p:cTn id="113" dur="1000" fill="hold"/>
                                        <p:tgtEl>
                                          <p:spTgt spid="65"/>
                                        </p:tgtEl>
                                        <p:attrNameLst>
                                          <p:attrName>ppt_y</p:attrName>
                                        </p:attrNameLst>
                                      </p:cBhvr>
                                      <p:tavLst>
                                        <p:tav tm="0">
                                          <p:val>
                                            <p:strVal val="#ppt_y-.1"/>
                                          </p:val>
                                        </p:tav>
                                        <p:tav tm="100000">
                                          <p:val>
                                            <p:strVal val="#ppt_y"/>
                                          </p:val>
                                        </p:tav>
                                      </p:tavLst>
                                    </p:anim>
                                  </p:childTnLst>
                                </p:cTn>
                              </p:par>
                              <p:par>
                                <p:cTn id="114" presetID="47" presetClass="entr" presetSubtype="0" fill="hold" grpId="0" nodeType="withEffect">
                                  <p:stCondLst>
                                    <p:cond delay="0"/>
                                  </p:stCondLst>
                                  <p:childTnLst>
                                    <p:set>
                                      <p:cBhvr>
                                        <p:cTn id="115" dur="1" fill="hold">
                                          <p:stCondLst>
                                            <p:cond delay="0"/>
                                          </p:stCondLst>
                                        </p:cTn>
                                        <p:tgtEl>
                                          <p:spTgt spid="66"/>
                                        </p:tgtEl>
                                        <p:attrNameLst>
                                          <p:attrName>style.visibility</p:attrName>
                                        </p:attrNameLst>
                                      </p:cBhvr>
                                      <p:to>
                                        <p:strVal val="visible"/>
                                      </p:to>
                                    </p:set>
                                    <p:animEffect transition="in" filter="fade">
                                      <p:cBhvr>
                                        <p:cTn id="116" dur="1000"/>
                                        <p:tgtEl>
                                          <p:spTgt spid="66"/>
                                        </p:tgtEl>
                                      </p:cBhvr>
                                    </p:animEffect>
                                    <p:anim calcmode="lin" valueType="num">
                                      <p:cBhvr>
                                        <p:cTn id="117" dur="1000" fill="hold"/>
                                        <p:tgtEl>
                                          <p:spTgt spid="66"/>
                                        </p:tgtEl>
                                        <p:attrNameLst>
                                          <p:attrName>ppt_x</p:attrName>
                                        </p:attrNameLst>
                                      </p:cBhvr>
                                      <p:tavLst>
                                        <p:tav tm="0">
                                          <p:val>
                                            <p:strVal val="#ppt_x"/>
                                          </p:val>
                                        </p:tav>
                                        <p:tav tm="100000">
                                          <p:val>
                                            <p:strVal val="#ppt_x"/>
                                          </p:val>
                                        </p:tav>
                                      </p:tavLst>
                                    </p:anim>
                                    <p:anim calcmode="lin" valueType="num">
                                      <p:cBhvr>
                                        <p:cTn id="118" dur="1000" fill="hold"/>
                                        <p:tgtEl>
                                          <p:spTgt spid="66"/>
                                        </p:tgtEl>
                                        <p:attrNameLst>
                                          <p:attrName>ppt_y</p:attrName>
                                        </p:attrNameLst>
                                      </p:cBhvr>
                                      <p:tavLst>
                                        <p:tav tm="0">
                                          <p:val>
                                            <p:strVal val="#ppt_y-.1"/>
                                          </p:val>
                                        </p:tav>
                                        <p:tav tm="100000">
                                          <p:val>
                                            <p:strVal val="#ppt_y"/>
                                          </p:val>
                                        </p:tav>
                                      </p:tavLst>
                                    </p:anim>
                                  </p:childTnLst>
                                </p:cTn>
                              </p:par>
                            </p:childTnLst>
                          </p:cTn>
                        </p:par>
                        <p:par>
                          <p:cTn id="119" fill="hold">
                            <p:stCondLst>
                              <p:cond delay="15500"/>
                            </p:stCondLst>
                            <p:childTnLst>
                              <p:par>
                                <p:cTn id="120" presetID="53" presetClass="entr" presetSubtype="16" fill="hold" nodeType="afterEffect">
                                  <p:stCondLst>
                                    <p:cond delay="0"/>
                                  </p:stCondLst>
                                  <p:childTnLst>
                                    <p:set>
                                      <p:cBhvr>
                                        <p:cTn id="121" dur="1" fill="hold">
                                          <p:stCondLst>
                                            <p:cond delay="0"/>
                                          </p:stCondLst>
                                        </p:cTn>
                                        <p:tgtEl>
                                          <p:spTgt spid="33"/>
                                        </p:tgtEl>
                                        <p:attrNameLst>
                                          <p:attrName>style.visibility</p:attrName>
                                        </p:attrNameLst>
                                      </p:cBhvr>
                                      <p:to>
                                        <p:strVal val="visible"/>
                                      </p:to>
                                    </p:set>
                                    <p:anim calcmode="lin" valueType="num">
                                      <p:cBhvr>
                                        <p:cTn id="122" dur="500" fill="hold"/>
                                        <p:tgtEl>
                                          <p:spTgt spid="33"/>
                                        </p:tgtEl>
                                        <p:attrNameLst>
                                          <p:attrName>ppt_w</p:attrName>
                                        </p:attrNameLst>
                                      </p:cBhvr>
                                      <p:tavLst>
                                        <p:tav tm="0">
                                          <p:val>
                                            <p:fltVal val="0"/>
                                          </p:val>
                                        </p:tav>
                                        <p:tav tm="100000">
                                          <p:val>
                                            <p:strVal val="#ppt_w"/>
                                          </p:val>
                                        </p:tav>
                                      </p:tavLst>
                                    </p:anim>
                                    <p:anim calcmode="lin" valueType="num">
                                      <p:cBhvr>
                                        <p:cTn id="123" dur="500" fill="hold"/>
                                        <p:tgtEl>
                                          <p:spTgt spid="33"/>
                                        </p:tgtEl>
                                        <p:attrNameLst>
                                          <p:attrName>ppt_h</p:attrName>
                                        </p:attrNameLst>
                                      </p:cBhvr>
                                      <p:tavLst>
                                        <p:tav tm="0">
                                          <p:val>
                                            <p:fltVal val="0"/>
                                          </p:val>
                                        </p:tav>
                                        <p:tav tm="100000">
                                          <p:val>
                                            <p:strVal val="#ppt_h"/>
                                          </p:val>
                                        </p:tav>
                                      </p:tavLst>
                                    </p:anim>
                                    <p:animEffect transition="in" filter="fade">
                                      <p:cBhvr>
                                        <p:cTn id="124" dur="500"/>
                                        <p:tgtEl>
                                          <p:spTgt spid="33"/>
                                        </p:tgtEl>
                                      </p:cBhvr>
                                    </p:animEffect>
                                  </p:childTnLst>
                                </p:cTn>
                              </p:par>
                            </p:childTnLst>
                          </p:cTn>
                        </p:par>
                        <p:par>
                          <p:cTn id="125" fill="hold">
                            <p:stCondLst>
                              <p:cond delay="16000"/>
                            </p:stCondLst>
                            <p:childTnLst>
                              <p:par>
                                <p:cTn id="126" presetID="42" presetClass="entr" presetSubtype="0" fill="hold" grpId="0" nodeType="afterEffect">
                                  <p:stCondLst>
                                    <p:cond delay="0"/>
                                  </p:stCondLst>
                                  <p:childTnLst>
                                    <p:set>
                                      <p:cBhvr>
                                        <p:cTn id="127" dur="1" fill="hold">
                                          <p:stCondLst>
                                            <p:cond delay="0"/>
                                          </p:stCondLst>
                                        </p:cTn>
                                        <p:tgtEl>
                                          <p:spTgt spid="68">
                                            <p:txEl>
                                              <p:pRg st="0" end="0"/>
                                            </p:txEl>
                                          </p:spTgt>
                                        </p:tgtEl>
                                        <p:attrNameLst>
                                          <p:attrName>style.visibility</p:attrName>
                                        </p:attrNameLst>
                                      </p:cBhvr>
                                      <p:to>
                                        <p:strVal val="visible"/>
                                      </p:to>
                                    </p:set>
                                    <p:animEffect transition="in" filter="fade">
                                      <p:cBhvr>
                                        <p:cTn id="128" dur="1000"/>
                                        <p:tgtEl>
                                          <p:spTgt spid="68">
                                            <p:txEl>
                                              <p:pRg st="0" end="0"/>
                                            </p:txEl>
                                          </p:spTgt>
                                        </p:tgtEl>
                                      </p:cBhvr>
                                    </p:animEffect>
                                    <p:anim calcmode="lin" valueType="num">
                                      <p:cBhvr>
                                        <p:cTn id="129" dur="1000" fill="hold"/>
                                        <p:tgtEl>
                                          <p:spTgt spid="68">
                                            <p:txEl>
                                              <p:pRg st="0" end="0"/>
                                            </p:txEl>
                                          </p:spTgt>
                                        </p:tgtEl>
                                        <p:attrNameLst>
                                          <p:attrName>ppt_x</p:attrName>
                                        </p:attrNameLst>
                                      </p:cBhvr>
                                      <p:tavLst>
                                        <p:tav tm="0">
                                          <p:val>
                                            <p:strVal val="#ppt_x"/>
                                          </p:val>
                                        </p:tav>
                                        <p:tav tm="100000">
                                          <p:val>
                                            <p:strVal val="#ppt_x"/>
                                          </p:val>
                                        </p:tav>
                                      </p:tavLst>
                                    </p:anim>
                                    <p:anim calcmode="lin" valueType="num">
                                      <p:cBhvr>
                                        <p:cTn id="130" dur="1000" fill="hold"/>
                                        <p:tgtEl>
                                          <p:spTgt spid="68">
                                            <p:txEl>
                                              <p:pRg st="0" end="0"/>
                                            </p:txEl>
                                          </p:spTgt>
                                        </p:tgtEl>
                                        <p:attrNameLst>
                                          <p:attrName>ppt_y</p:attrName>
                                        </p:attrNameLst>
                                      </p:cBhvr>
                                      <p:tavLst>
                                        <p:tav tm="0">
                                          <p:val>
                                            <p:strVal val="#ppt_y+.1"/>
                                          </p:val>
                                        </p:tav>
                                        <p:tav tm="100000">
                                          <p:val>
                                            <p:strVal val="#ppt_y"/>
                                          </p:val>
                                        </p:tav>
                                      </p:tavLst>
                                    </p:anim>
                                  </p:childTnLst>
                                </p:cTn>
                              </p:par>
                            </p:childTnLst>
                          </p:cTn>
                        </p:par>
                        <p:par>
                          <p:cTn id="131" fill="hold">
                            <p:stCondLst>
                              <p:cond delay="17000"/>
                            </p:stCondLst>
                            <p:childTnLst>
                              <p:par>
                                <p:cTn id="132" presetID="42" presetClass="entr" presetSubtype="0" fill="hold" grpId="0" nodeType="afterEffect">
                                  <p:stCondLst>
                                    <p:cond delay="0"/>
                                  </p:stCondLst>
                                  <p:childTnLst>
                                    <p:set>
                                      <p:cBhvr>
                                        <p:cTn id="133" dur="1" fill="hold">
                                          <p:stCondLst>
                                            <p:cond delay="0"/>
                                          </p:stCondLst>
                                        </p:cTn>
                                        <p:tgtEl>
                                          <p:spTgt spid="68">
                                            <p:txEl>
                                              <p:pRg st="2" end="2"/>
                                            </p:txEl>
                                          </p:spTgt>
                                        </p:tgtEl>
                                        <p:attrNameLst>
                                          <p:attrName>style.visibility</p:attrName>
                                        </p:attrNameLst>
                                      </p:cBhvr>
                                      <p:to>
                                        <p:strVal val="visible"/>
                                      </p:to>
                                    </p:set>
                                    <p:animEffect transition="in" filter="fade">
                                      <p:cBhvr>
                                        <p:cTn id="134" dur="1000"/>
                                        <p:tgtEl>
                                          <p:spTgt spid="68">
                                            <p:txEl>
                                              <p:pRg st="2" end="2"/>
                                            </p:txEl>
                                          </p:spTgt>
                                        </p:tgtEl>
                                      </p:cBhvr>
                                    </p:animEffect>
                                    <p:anim calcmode="lin" valueType="num">
                                      <p:cBhvr>
                                        <p:cTn id="135" dur="1000" fill="hold"/>
                                        <p:tgtEl>
                                          <p:spTgt spid="68">
                                            <p:txEl>
                                              <p:pRg st="2" end="2"/>
                                            </p:txEl>
                                          </p:spTgt>
                                        </p:tgtEl>
                                        <p:attrNameLst>
                                          <p:attrName>ppt_x</p:attrName>
                                        </p:attrNameLst>
                                      </p:cBhvr>
                                      <p:tavLst>
                                        <p:tav tm="0">
                                          <p:val>
                                            <p:strVal val="#ppt_x"/>
                                          </p:val>
                                        </p:tav>
                                        <p:tav tm="100000">
                                          <p:val>
                                            <p:strVal val="#ppt_x"/>
                                          </p:val>
                                        </p:tav>
                                      </p:tavLst>
                                    </p:anim>
                                    <p:anim calcmode="lin" valueType="num">
                                      <p:cBhvr>
                                        <p:cTn id="136" dur="1000" fill="hold"/>
                                        <p:tgtEl>
                                          <p:spTgt spid="68">
                                            <p:txEl>
                                              <p:pRg st="2" end="2"/>
                                            </p:txEl>
                                          </p:spTgt>
                                        </p:tgtEl>
                                        <p:attrNameLst>
                                          <p:attrName>ppt_y</p:attrName>
                                        </p:attrNameLst>
                                      </p:cBhvr>
                                      <p:tavLst>
                                        <p:tav tm="0">
                                          <p:val>
                                            <p:strVal val="#ppt_y+.1"/>
                                          </p:val>
                                        </p:tav>
                                        <p:tav tm="100000">
                                          <p:val>
                                            <p:strVal val="#ppt_y"/>
                                          </p:val>
                                        </p:tav>
                                      </p:tavLst>
                                    </p:anim>
                                  </p:childTnLst>
                                </p:cTn>
                              </p:par>
                            </p:childTnLst>
                          </p:cTn>
                        </p:par>
                        <p:par>
                          <p:cTn id="137" fill="hold">
                            <p:stCondLst>
                              <p:cond delay="18000"/>
                            </p:stCondLst>
                            <p:childTnLst>
                              <p:par>
                                <p:cTn id="138" presetID="42" presetClass="entr" presetSubtype="0" fill="hold" grpId="0" nodeType="afterEffect">
                                  <p:stCondLst>
                                    <p:cond delay="0"/>
                                  </p:stCondLst>
                                  <p:childTnLst>
                                    <p:set>
                                      <p:cBhvr>
                                        <p:cTn id="139" dur="1" fill="hold">
                                          <p:stCondLst>
                                            <p:cond delay="0"/>
                                          </p:stCondLst>
                                        </p:cTn>
                                        <p:tgtEl>
                                          <p:spTgt spid="68">
                                            <p:txEl>
                                              <p:pRg st="3" end="3"/>
                                            </p:txEl>
                                          </p:spTgt>
                                        </p:tgtEl>
                                        <p:attrNameLst>
                                          <p:attrName>style.visibility</p:attrName>
                                        </p:attrNameLst>
                                      </p:cBhvr>
                                      <p:to>
                                        <p:strVal val="visible"/>
                                      </p:to>
                                    </p:set>
                                    <p:animEffect transition="in" filter="fade">
                                      <p:cBhvr>
                                        <p:cTn id="140" dur="1000"/>
                                        <p:tgtEl>
                                          <p:spTgt spid="68">
                                            <p:txEl>
                                              <p:pRg st="3" end="3"/>
                                            </p:txEl>
                                          </p:spTgt>
                                        </p:tgtEl>
                                      </p:cBhvr>
                                    </p:animEffect>
                                    <p:anim calcmode="lin" valueType="num">
                                      <p:cBhvr>
                                        <p:cTn id="141" dur="1000" fill="hold"/>
                                        <p:tgtEl>
                                          <p:spTgt spid="68">
                                            <p:txEl>
                                              <p:pRg st="3" end="3"/>
                                            </p:txEl>
                                          </p:spTgt>
                                        </p:tgtEl>
                                        <p:attrNameLst>
                                          <p:attrName>ppt_x</p:attrName>
                                        </p:attrNameLst>
                                      </p:cBhvr>
                                      <p:tavLst>
                                        <p:tav tm="0">
                                          <p:val>
                                            <p:strVal val="#ppt_x"/>
                                          </p:val>
                                        </p:tav>
                                        <p:tav tm="100000">
                                          <p:val>
                                            <p:strVal val="#ppt_x"/>
                                          </p:val>
                                        </p:tav>
                                      </p:tavLst>
                                    </p:anim>
                                    <p:anim calcmode="lin" valueType="num">
                                      <p:cBhvr>
                                        <p:cTn id="142" dur="1000" fill="hold"/>
                                        <p:tgtEl>
                                          <p:spTgt spid="68">
                                            <p:txEl>
                                              <p:pRg st="3" end="3"/>
                                            </p:txEl>
                                          </p:spTgt>
                                        </p:tgtEl>
                                        <p:attrNameLst>
                                          <p:attrName>ppt_y</p:attrName>
                                        </p:attrNameLst>
                                      </p:cBhvr>
                                      <p:tavLst>
                                        <p:tav tm="0">
                                          <p:val>
                                            <p:strVal val="#ppt_y+.1"/>
                                          </p:val>
                                        </p:tav>
                                        <p:tav tm="100000">
                                          <p:val>
                                            <p:strVal val="#ppt_y"/>
                                          </p:val>
                                        </p:tav>
                                      </p:tavLst>
                                    </p:anim>
                                  </p:childTnLst>
                                </p:cTn>
                              </p:par>
                            </p:childTnLst>
                          </p:cTn>
                        </p:par>
                        <p:par>
                          <p:cTn id="143" fill="hold">
                            <p:stCondLst>
                              <p:cond delay="19000"/>
                            </p:stCondLst>
                            <p:childTnLst>
                              <p:par>
                                <p:cTn id="144" presetID="42" presetClass="entr" presetSubtype="0" fill="hold" grpId="0" nodeType="afterEffect">
                                  <p:stCondLst>
                                    <p:cond delay="0"/>
                                  </p:stCondLst>
                                  <p:childTnLst>
                                    <p:set>
                                      <p:cBhvr>
                                        <p:cTn id="145" dur="1" fill="hold">
                                          <p:stCondLst>
                                            <p:cond delay="0"/>
                                          </p:stCondLst>
                                        </p:cTn>
                                        <p:tgtEl>
                                          <p:spTgt spid="68">
                                            <p:txEl>
                                              <p:pRg st="4" end="4"/>
                                            </p:txEl>
                                          </p:spTgt>
                                        </p:tgtEl>
                                        <p:attrNameLst>
                                          <p:attrName>style.visibility</p:attrName>
                                        </p:attrNameLst>
                                      </p:cBhvr>
                                      <p:to>
                                        <p:strVal val="visible"/>
                                      </p:to>
                                    </p:set>
                                    <p:animEffect transition="in" filter="fade">
                                      <p:cBhvr>
                                        <p:cTn id="146" dur="1000"/>
                                        <p:tgtEl>
                                          <p:spTgt spid="68">
                                            <p:txEl>
                                              <p:pRg st="4" end="4"/>
                                            </p:txEl>
                                          </p:spTgt>
                                        </p:tgtEl>
                                      </p:cBhvr>
                                    </p:animEffect>
                                    <p:anim calcmode="lin" valueType="num">
                                      <p:cBhvr>
                                        <p:cTn id="147" dur="1000" fill="hold"/>
                                        <p:tgtEl>
                                          <p:spTgt spid="68">
                                            <p:txEl>
                                              <p:pRg st="4" end="4"/>
                                            </p:txEl>
                                          </p:spTgt>
                                        </p:tgtEl>
                                        <p:attrNameLst>
                                          <p:attrName>ppt_x</p:attrName>
                                        </p:attrNameLst>
                                      </p:cBhvr>
                                      <p:tavLst>
                                        <p:tav tm="0">
                                          <p:val>
                                            <p:strVal val="#ppt_x"/>
                                          </p:val>
                                        </p:tav>
                                        <p:tav tm="100000">
                                          <p:val>
                                            <p:strVal val="#ppt_x"/>
                                          </p:val>
                                        </p:tav>
                                      </p:tavLst>
                                    </p:anim>
                                    <p:anim calcmode="lin" valueType="num">
                                      <p:cBhvr>
                                        <p:cTn id="148" dur="1000" fill="hold"/>
                                        <p:tgtEl>
                                          <p:spTgt spid="68">
                                            <p:txEl>
                                              <p:pRg st="4" end="4"/>
                                            </p:txEl>
                                          </p:spTgt>
                                        </p:tgtEl>
                                        <p:attrNameLst>
                                          <p:attrName>ppt_y</p:attrName>
                                        </p:attrNameLst>
                                      </p:cBhvr>
                                      <p:tavLst>
                                        <p:tav tm="0">
                                          <p:val>
                                            <p:strVal val="#ppt_y+.1"/>
                                          </p:val>
                                        </p:tav>
                                        <p:tav tm="100000">
                                          <p:val>
                                            <p:strVal val="#ppt_y"/>
                                          </p:val>
                                        </p:tav>
                                      </p:tavLst>
                                    </p:anim>
                                  </p:childTnLst>
                                </p:cTn>
                              </p:par>
                            </p:childTnLst>
                          </p:cTn>
                        </p:par>
                        <p:par>
                          <p:cTn id="149" fill="hold">
                            <p:stCondLst>
                              <p:cond delay="20000"/>
                            </p:stCondLst>
                            <p:childTnLst>
                              <p:par>
                                <p:cTn id="150" presetID="42" presetClass="entr" presetSubtype="0"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fade">
                                      <p:cBhvr>
                                        <p:cTn id="152" dur="1000"/>
                                        <p:tgtEl>
                                          <p:spTgt spid="40"/>
                                        </p:tgtEl>
                                      </p:cBhvr>
                                    </p:animEffect>
                                    <p:anim calcmode="lin" valueType="num">
                                      <p:cBhvr>
                                        <p:cTn id="153" dur="1000" fill="hold"/>
                                        <p:tgtEl>
                                          <p:spTgt spid="40"/>
                                        </p:tgtEl>
                                        <p:attrNameLst>
                                          <p:attrName>ppt_x</p:attrName>
                                        </p:attrNameLst>
                                      </p:cBhvr>
                                      <p:tavLst>
                                        <p:tav tm="0">
                                          <p:val>
                                            <p:strVal val="#ppt_x"/>
                                          </p:val>
                                        </p:tav>
                                        <p:tav tm="100000">
                                          <p:val>
                                            <p:strVal val="#ppt_x"/>
                                          </p:val>
                                        </p:tav>
                                      </p:tavLst>
                                    </p:anim>
                                    <p:anim calcmode="lin" valueType="num">
                                      <p:cBhvr>
                                        <p:cTn id="154" dur="1000" fill="hold"/>
                                        <p:tgtEl>
                                          <p:spTgt spid="40"/>
                                        </p:tgtEl>
                                        <p:attrNameLst>
                                          <p:attrName>ppt_y</p:attrName>
                                        </p:attrNameLst>
                                      </p:cBhvr>
                                      <p:tavLst>
                                        <p:tav tm="0">
                                          <p:val>
                                            <p:strVal val="#ppt_y+.1"/>
                                          </p:val>
                                        </p:tav>
                                        <p:tav tm="100000">
                                          <p:val>
                                            <p:strVal val="#ppt_y"/>
                                          </p:val>
                                        </p:tav>
                                      </p:tavLst>
                                    </p:anim>
                                  </p:childTnLst>
                                </p:cTn>
                              </p:par>
                            </p:childTnLst>
                          </p:cTn>
                        </p:par>
                        <p:par>
                          <p:cTn id="155" fill="hold">
                            <p:stCondLst>
                              <p:cond delay="21000"/>
                            </p:stCondLst>
                            <p:childTnLst>
                              <p:par>
                                <p:cTn id="156" presetID="47" presetClass="entr" presetSubtype="0" fill="hold" grpId="0" nodeType="afterEffect">
                                  <p:stCondLst>
                                    <p:cond delay="0"/>
                                  </p:stCondLst>
                                  <p:childTnLst>
                                    <p:set>
                                      <p:cBhvr>
                                        <p:cTn id="157" dur="1" fill="hold">
                                          <p:stCondLst>
                                            <p:cond delay="0"/>
                                          </p:stCondLst>
                                        </p:cTn>
                                        <p:tgtEl>
                                          <p:spTgt spid="41"/>
                                        </p:tgtEl>
                                        <p:attrNameLst>
                                          <p:attrName>style.visibility</p:attrName>
                                        </p:attrNameLst>
                                      </p:cBhvr>
                                      <p:to>
                                        <p:strVal val="visible"/>
                                      </p:to>
                                    </p:set>
                                    <p:animEffect transition="in" filter="fade">
                                      <p:cBhvr>
                                        <p:cTn id="158" dur="1000"/>
                                        <p:tgtEl>
                                          <p:spTgt spid="41"/>
                                        </p:tgtEl>
                                      </p:cBhvr>
                                    </p:animEffect>
                                    <p:anim calcmode="lin" valueType="num">
                                      <p:cBhvr>
                                        <p:cTn id="159" dur="1000" fill="hold"/>
                                        <p:tgtEl>
                                          <p:spTgt spid="41"/>
                                        </p:tgtEl>
                                        <p:attrNameLst>
                                          <p:attrName>ppt_x</p:attrName>
                                        </p:attrNameLst>
                                      </p:cBhvr>
                                      <p:tavLst>
                                        <p:tav tm="0">
                                          <p:val>
                                            <p:strVal val="#ppt_x"/>
                                          </p:val>
                                        </p:tav>
                                        <p:tav tm="100000">
                                          <p:val>
                                            <p:strVal val="#ppt_x"/>
                                          </p:val>
                                        </p:tav>
                                      </p:tavLst>
                                    </p:anim>
                                    <p:anim calcmode="lin" valueType="num">
                                      <p:cBhvr>
                                        <p:cTn id="160" dur="1000" fill="hold"/>
                                        <p:tgtEl>
                                          <p:spTgt spid="41"/>
                                        </p:tgtEl>
                                        <p:attrNameLst>
                                          <p:attrName>ppt_y</p:attrName>
                                        </p:attrNameLst>
                                      </p:cBhvr>
                                      <p:tavLst>
                                        <p:tav tm="0">
                                          <p:val>
                                            <p:strVal val="#ppt_y-.1"/>
                                          </p:val>
                                        </p:tav>
                                        <p:tav tm="100000">
                                          <p:val>
                                            <p:strVal val="#ppt_y"/>
                                          </p:val>
                                        </p:tav>
                                      </p:tavLst>
                                    </p:anim>
                                  </p:childTnLst>
                                </p:cTn>
                              </p:par>
                              <p:par>
                                <p:cTn id="161" presetID="47" presetClass="entr" presetSubtype="0" fill="hold" grpId="0" nodeType="withEffect">
                                  <p:stCondLst>
                                    <p:cond delay="0"/>
                                  </p:stCondLst>
                                  <p:childTnLst>
                                    <p:set>
                                      <p:cBhvr>
                                        <p:cTn id="162" dur="1" fill="hold">
                                          <p:stCondLst>
                                            <p:cond delay="0"/>
                                          </p:stCondLst>
                                        </p:cTn>
                                        <p:tgtEl>
                                          <p:spTgt spid="42"/>
                                        </p:tgtEl>
                                        <p:attrNameLst>
                                          <p:attrName>style.visibility</p:attrName>
                                        </p:attrNameLst>
                                      </p:cBhvr>
                                      <p:to>
                                        <p:strVal val="visible"/>
                                      </p:to>
                                    </p:set>
                                    <p:animEffect transition="in" filter="fade">
                                      <p:cBhvr>
                                        <p:cTn id="163" dur="1000"/>
                                        <p:tgtEl>
                                          <p:spTgt spid="42"/>
                                        </p:tgtEl>
                                      </p:cBhvr>
                                    </p:animEffect>
                                    <p:anim calcmode="lin" valueType="num">
                                      <p:cBhvr>
                                        <p:cTn id="164" dur="1000" fill="hold"/>
                                        <p:tgtEl>
                                          <p:spTgt spid="42"/>
                                        </p:tgtEl>
                                        <p:attrNameLst>
                                          <p:attrName>ppt_x</p:attrName>
                                        </p:attrNameLst>
                                      </p:cBhvr>
                                      <p:tavLst>
                                        <p:tav tm="0">
                                          <p:val>
                                            <p:strVal val="#ppt_x"/>
                                          </p:val>
                                        </p:tav>
                                        <p:tav tm="100000">
                                          <p:val>
                                            <p:strVal val="#ppt_x"/>
                                          </p:val>
                                        </p:tav>
                                      </p:tavLst>
                                    </p:anim>
                                    <p:anim calcmode="lin" valueType="num">
                                      <p:cBhvr>
                                        <p:cTn id="165" dur="1000" fill="hold"/>
                                        <p:tgtEl>
                                          <p:spTgt spid="42"/>
                                        </p:tgtEl>
                                        <p:attrNameLst>
                                          <p:attrName>ppt_y</p:attrName>
                                        </p:attrNameLst>
                                      </p:cBhvr>
                                      <p:tavLst>
                                        <p:tav tm="0">
                                          <p:val>
                                            <p:strVal val="#ppt_y-.1"/>
                                          </p:val>
                                        </p:tav>
                                        <p:tav tm="100000">
                                          <p:val>
                                            <p:strVal val="#ppt_y"/>
                                          </p:val>
                                        </p:tav>
                                      </p:tavLst>
                                    </p:anim>
                                  </p:childTnLst>
                                </p:cTn>
                              </p:par>
                            </p:childTnLst>
                          </p:cTn>
                        </p:par>
                        <p:par>
                          <p:cTn id="166" fill="hold">
                            <p:stCondLst>
                              <p:cond delay="22000"/>
                            </p:stCondLst>
                            <p:childTnLst>
                              <p:par>
                                <p:cTn id="167" presetID="53" presetClass="entr" presetSubtype="16" fill="hold" nodeType="afterEffect">
                                  <p:stCondLst>
                                    <p:cond delay="0"/>
                                  </p:stCondLst>
                                  <p:childTnLst>
                                    <p:set>
                                      <p:cBhvr>
                                        <p:cTn id="168" dur="1" fill="hold">
                                          <p:stCondLst>
                                            <p:cond delay="0"/>
                                          </p:stCondLst>
                                        </p:cTn>
                                        <p:tgtEl>
                                          <p:spTgt spid="18"/>
                                        </p:tgtEl>
                                        <p:attrNameLst>
                                          <p:attrName>style.visibility</p:attrName>
                                        </p:attrNameLst>
                                      </p:cBhvr>
                                      <p:to>
                                        <p:strVal val="visible"/>
                                      </p:to>
                                    </p:set>
                                    <p:anim calcmode="lin" valueType="num">
                                      <p:cBhvr>
                                        <p:cTn id="169" dur="500" fill="hold"/>
                                        <p:tgtEl>
                                          <p:spTgt spid="18"/>
                                        </p:tgtEl>
                                        <p:attrNameLst>
                                          <p:attrName>ppt_w</p:attrName>
                                        </p:attrNameLst>
                                      </p:cBhvr>
                                      <p:tavLst>
                                        <p:tav tm="0">
                                          <p:val>
                                            <p:fltVal val="0"/>
                                          </p:val>
                                        </p:tav>
                                        <p:tav tm="100000">
                                          <p:val>
                                            <p:strVal val="#ppt_w"/>
                                          </p:val>
                                        </p:tav>
                                      </p:tavLst>
                                    </p:anim>
                                    <p:anim calcmode="lin" valueType="num">
                                      <p:cBhvr>
                                        <p:cTn id="170" dur="500" fill="hold"/>
                                        <p:tgtEl>
                                          <p:spTgt spid="18"/>
                                        </p:tgtEl>
                                        <p:attrNameLst>
                                          <p:attrName>ppt_h</p:attrName>
                                        </p:attrNameLst>
                                      </p:cBhvr>
                                      <p:tavLst>
                                        <p:tav tm="0">
                                          <p:val>
                                            <p:fltVal val="0"/>
                                          </p:val>
                                        </p:tav>
                                        <p:tav tm="100000">
                                          <p:val>
                                            <p:strVal val="#ppt_h"/>
                                          </p:val>
                                        </p:tav>
                                      </p:tavLst>
                                    </p:anim>
                                    <p:animEffect transition="in" filter="fade">
                                      <p:cBhvr>
                                        <p:cTn id="171" dur="500"/>
                                        <p:tgtEl>
                                          <p:spTgt spid="18"/>
                                        </p:tgtEl>
                                      </p:cBhvr>
                                    </p:animEffect>
                                  </p:childTnLst>
                                </p:cTn>
                              </p:par>
                            </p:childTnLst>
                          </p:cTn>
                        </p:par>
                        <p:par>
                          <p:cTn id="172" fill="hold">
                            <p:stCondLst>
                              <p:cond delay="22500"/>
                            </p:stCondLst>
                            <p:childTnLst>
                              <p:par>
                                <p:cTn id="173" presetID="42" presetClass="entr" presetSubtype="0" fill="hold" grpId="0" nodeType="afterEffect">
                                  <p:stCondLst>
                                    <p:cond delay="0"/>
                                  </p:stCondLst>
                                  <p:childTnLst>
                                    <p:set>
                                      <p:cBhvr>
                                        <p:cTn id="174" dur="1" fill="hold">
                                          <p:stCondLst>
                                            <p:cond delay="0"/>
                                          </p:stCondLst>
                                        </p:cTn>
                                        <p:tgtEl>
                                          <p:spTgt spid="44">
                                            <p:txEl>
                                              <p:pRg st="0" end="0"/>
                                            </p:txEl>
                                          </p:spTgt>
                                        </p:tgtEl>
                                        <p:attrNameLst>
                                          <p:attrName>style.visibility</p:attrName>
                                        </p:attrNameLst>
                                      </p:cBhvr>
                                      <p:to>
                                        <p:strVal val="visible"/>
                                      </p:to>
                                    </p:set>
                                    <p:animEffect transition="in" filter="fade">
                                      <p:cBhvr>
                                        <p:cTn id="175" dur="1000"/>
                                        <p:tgtEl>
                                          <p:spTgt spid="44">
                                            <p:txEl>
                                              <p:pRg st="0" end="0"/>
                                            </p:txEl>
                                          </p:spTgt>
                                        </p:tgtEl>
                                      </p:cBhvr>
                                    </p:animEffect>
                                    <p:anim calcmode="lin" valueType="num">
                                      <p:cBhvr>
                                        <p:cTn id="176"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177"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178" fill="hold">
                            <p:stCondLst>
                              <p:cond delay="23500"/>
                            </p:stCondLst>
                            <p:childTnLst>
                              <p:par>
                                <p:cTn id="179" presetID="42" presetClass="entr" presetSubtype="0" fill="hold" grpId="0" nodeType="afterEffect">
                                  <p:stCondLst>
                                    <p:cond delay="0"/>
                                  </p:stCondLst>
                                  <p:childTnLst>
                                    <p:set>
                                      <p:cBhvr>
                                        <p:cTn id="180" dur="1" fill="hold">
                                          <p:stCondLst>
                                            <p:cond delay="0"/>
                                          </p:stCondLst>
                                        </p:cTn>
                                        <p:tgtEl>
                                          <p:spTgt spid="44">
                                            <p:txEl>
                                              <p:pRg st="2" end="2"/>
                                            </p:txEl>
                                          </p:spTgt>
                                        </p:tgtEl>
                                        <p:attrNameLst>
                                          <p:attrName>style.visibility</p:attrName>
                                        </p:attrNameLst>
                                      </p:cBhvr>
                                      <p:to>
                                        <p:strVal val="visible"/>
                                      </p:to>
                                    </p:set>
                                    <p:animEffect transition="in" filter="fade">
                                      <p:cBhvr>
                                        <p:cTn id="181" dur="1000"/>
                                        <p:tgtEl>
                                          <p:spTgt spid="44">
                                            <p:txEl>
                                              <p:pRg st="2" end="2"/>
                                            </p:txEl>
                                          </p:spTgt>
                                        </p:tgtEl>
                                      </p:cBhvr>
                                    </p:animEffect>
                                    <p:anim calcmode="lin" valueType="num">
                                      <p:cBhvr>
                                        <p:cTn id="182" dur="1000" fill="hold"/>
                                        <p:tgtEl>
                                          <p:spTgt spid="44">
                                            <p:txEl>
                                              <p:pRg st="2" end="2"/>
                                            </p:txEl>
                                          </p:spTgt>
                                        </p:tgtEl>
                                        <p:attrNameLst>
                                          <p:attrName>ppt_x</p:attrName>
                                        </p:attrNameLst>
                                      </p:cBhvr>
                                      <p:tavLst>
                                        <p:tav tm="0">
                                          <p:val>
                                            <p:strVal val="#ppt_x"/>
                                          </p:val>
                                        </p:tav>
                                        <p:tav tm="100000">
                                          <p:val>
                                            <p:strVal val="#ppt_x"/>
                                          </p:val>
                                        </p:tav>
                                      </p:tavLst>
                                    </p:anim>
                                    <p:anim calcmode="lin" valueType="num">
                                      <p:cBhvr>
                                        <p:cTn id="183" dur="1000" fill="hold"/>
                                        <p:tgtEl>
                                          <p:spTgt spid="44">
                                            <p:txEl>
                                              <p:pRg st="2" end="2"/>
                                            </p:txEl>
                                          </p:spTgt>
                                        </p:tgtEl>
                                        <p:attrNameLst>
                                          <p:attrName>ppt_y</p:attrName>
                                        </p:attrNameLst>
                                      </p:cBhvr>
                                      <p:tavLst>
                                        <p:tav tm="0">
                                          <p:val>
                                            <p:strVal val="#ppt_y+.1"/>
                                          </p:val>
                                        </p:tav>
                                        <p:tav tm="100000">
                                          <p:val>
                                            <p:strVal val="#ppt_y"/>
                                          </p:val>
                                        </p:tav>
                                      </p:tavLst>
                                    </p:anim>
                                  </p:childTnLst>
                                </p:cTn>
                              </p:par>
                            </p:childTnLst>
                          </p:cTn>
                        </p:par>
                        <p:par>
                          <p:cTn id="184" fill="hold">
                            <p:stCondLst>
                              <p:cond delay="24500"/>
                            </p:stCondLst>
                            <p:childTnLst>
                              <p:par>
                                <p:cTn id="185" presetID="42" presetClass="entr" presetSubtype="0" fill="hold" grpId="0" nodeType="afterEffect">
                                  <p:stCondLst>
                                    <p:cond delay="0"/>
                                  </p:stCondLst>
                                  <p:childTnLst>
                                    <p:set>
                                      <p:cBhvr>
                                        <p:cTn id="186" dur="1" fill="hold">
                                          <p:stCondLst>
                                            <p:cond delay="0"/>
                                          </p:stCondLst>
                                        </p:cTn>
                                        <p:tgtEl>
                                          <p:spTgt spid="44">
                                            <p:txEl>
                                              <p:pRg st="3" end="3"/>
                                            </p:txEl>
                                          </p:spTgt>
                                        </p:tgtEl>
                                        <p:attrNameLst>
                                          <p:attrName>style.visibility</p:attrName>
                                        </p:attrNameLst>
                                      </p:cBhvr>
                                      <p:to>
                                        <p:strVal val="visible"/>
                                      </p:to>
                                    </p:set>
                                    <p:animEffect transition="in" filter="fade">
                                      <p:cBhvr>
                                        <p:cTn id="187" dur="1000"/>
                                        <p:tgtEl>
                                          <p:spTgt spid="44">
                                            <p:txEl>
                                              <p:pRg st="3" end="3"/>
                                            </p:txEl>
                                          </p:spTgt>
                                        </p:tgtEl>
                                      </p:cBhvr>
                                    </p:animEffect>
                                    <p:anim calcmode="lin" valueType="num">
                                      <p:cBhvr>
                                        <p:cTn id="188" dur="1000" fill="hold"/>
                                        <p:tgtEl>
                                          <p:spTgt spid="44">
                                            <p:txEl>
                                              <p:pRg st="3" end="3"/>
                                            </p:txEl>
                                          </p:spTgt>
                                        </p:tgtEl>
                                        <p:attrNameLst>
                                          <p:attrName>ppt_x</p:attrName>
                                        </p:attrNameLst>
                                      </p:cBhvr>
                                      <p:tavLst>
                                        <p:tav tm="0">
                                          <p:val>
                                            <p:strVal val="#ppt_x"/>
                                          </p:val>
                                        </p:tav>
                                        <p:tav tm="100000">
                                          <p:val>
                                            <p:strVal val="#ppt_x"/>
                                          </p:val>
                                        </p:tav>
                                      </p:tavLst>
                                    </p:anim>
                                    <p:anim calcmode="lin" valueType="num">
                                      <p:cBhvr>
                                        <p:cTn id="189" dur="1000" fill="hold"/>
                                        <p:tgtEl>
                                          <p:spTgt spid="44">
                                            <p:txEl>
                                              <p:pRg st="3" end="3"/>
                                            </p:txEl>
                                          </p:spTgt>
                                        </p:tgtEl>
                                        <p:attrNameLst>
                                          <p:attrName>ppt_y</p:attrName>
                                        </p:attrNameLst>
                                      </p:cBhvr>
                                      <p:tavLst>
                                        <p:tav tm="0">
                                          <p:val>
                                            <p:strVal val="#ppt_y+.1"/>
                                          </p:val>
                                        </p:tav>
                                        <p:tav tm="100000">
                                          <p:val>
                                            <p:strVal val="#ppt_y"/>
                                          </p:val>
                                        </p:tav>
                                      </p:tavLst>
                                    </p:anim>
                                  </p:childTnLst>
                                </p:cTn>
                              </p:par>
                            </p:childTnLst>
                          </p:cTn>
                        </p:par>
                        <p:par>
                          <p:cTn id="190" fill="hold">
                            <p:stCondLst>
                              <p:cond delay="25500"/>
                            </p:stCondLst>
                            <p:childTnLst>
                              <p:par>
                                <p:cTn id="191" presetID="42" presetClass="entr" presetSubtype="0" fill="hold" grpId="0" nodeType="afterEffect">
                                  <p:stCondLst>
                                    <p:cond delay="0"/>
                                  </p:stCondLst>
                                  <p:childTnLst>
                                    <p:set>
                                      <p:cBhvr>
                                        <p:cTn id="192" dur="1" fill="hold">
                                          <p:stCondLst>
                                            <p:cond delay="0"/>
                                          </p:stCondLst>
                                        </p:cTn>
                                        <p:tgtEl>
                                          <p:spTgt spid="44">
                                            <p:txEl>
                                              <p:pRg st="4" end="4"/>
                                            </p:txEl>
                                          </p:spTgt>
                                        </p:tgtEl>
                                        <p:attrNameLst>
                                          <p:attrName>style.visibility</p:attrName>
                                        </p:attrNameLst>
                                      </p:cBhvr>
                                      <p:to>
                                        <p:strVal val="visible"/>
                                      </p:to>
                                    </p:set>
                                    <p:animEffect transition="in" filter="fade">
                                      <p:cBhvr>
                                        <p:cTn id="193" dur="1000"/>
                                        <p:tgtEl>
                                          <p:spTgt spid="44">
                                            <p:txEl>
                                              <p:pRg st="4" end="4"/>
                                            </p:txEl>
                                          </p:spTgt>
                                        </p:tgtEl>
                                      </p:cBhvr>
                                    </p:animEffect>
                                    <p:anim calcmode="lin" valueType="num">
                                      <p:cBhvr>
                                        <p:cTn id="194" dur="1000" fill="hold"/>
                                        <p:tgtEl>
                                          <p:spTgt spid="44">
                                            <p:txEl>
                                              <p:pRg st="4" end="4"/>
                                            </p:txEl>
                                          </p:spTgt>
                                        </p:tgtEl>
                                        <p:attrNameLst>
                                          <p:attrName>ppt_x</p:attrName>
                                        </p:attrNameLst>
                                      </p:cBhvr>
                                      <p:tavLst>
                                        <p:tav tm="0">
                                          <p:val>
                                            <p:strVal val="#ppt_x"/>
                                          </p:val>
                                        </p:tav>
                                        <p:tav tm="100000">
                                          <p:val>
                                            <p:strVal val="#ppt_x"/>
                                          </p:val>
                                        </p:tav>
                                      </p:tavLst>
                                    </p:anim>
                                    <p:anim calcmode="lin" valueType="num">
                                      <p:cBhvr>
                                        <p:cTn id="195" dur="1000" fill="hold"/>
                                        <p:tgtEl>
                                          <p:spTgt spid="44">
                                            <p:txEl>
                                              <p:pRg st="4" end="4"/>
                                            </p:txEl>
                                          </p:spTgt>
                                        </p:tgtEl>
                                        <p:attrNameLst>
                                          <p:attrName>ppt_y</p:attrName>
                                        </p:attrNameLst>
                                      </p:cBhvr>
                                      <p:tavLst>
                                        <p:tav tm="0">
                                          <p:val>
                                            <p:strVal val="#ppt_y+.1"/>
                                          </p:val>
                                        </p:tav>
                                        <p:tav tm="100000">
                                          <p:val>
                                            <p:strVal val="#ppt_y"/>
                                          </p:val>
                                        </p:tav>
                                      </p:tavLst>
                                    </p:anim>
                                  </p:childTnLst>
                                </p:cTn>
                              </p:par>
                            </p:childTnLst>
                          </p:cTn>
                        </p:par>
                        <p:par>
                          <p:cTn id="196" fill="hold">
                            <p:stCondLst>
                              <p:cond delay="26500"/>
                            </p:stCondLst>
                            <p:childTnLst>
                              <p:par>
                                <p:cTn id="197" presetID="42" presetClass="entr" presetSubtype="0" fill="hold" grpId="0" nodeType="afterEffect">
                                  <p:stCondLst>
                                    <p:cond delay="0"/>
                                  </p:stCondLst>
                                  <p:childTnLst>
                                    <p:set>
                                      <p:cBhvr>
                                        <p:cTn id="198" dur="1" fill="hold">
                                          <p:stCondLst>
                                            <p:cond delay="0"/>
                                          </p:stCondLst>
                                        </p:cTn>
                                        <p:tgtEl>
                                          <p:spTgt spid="52"/>
                                        </p:tgtEl>
                                        <p:attrNameLst>
                                          <p:attrName>style.visibility</p:attrName>
                                        </p:attrNameLst>
                                      </p:cBhvr>
                                      <p:to>
                                        <p:strVal val="visible"/>
                                      </p:to>
                                    </p:set>
                                    <p:animEffect transition="in" filter="fade">
                                      <p:cBhvr>
                                        <p:cTn id="199" dur="1000"/>
                                        <p:tgtEl>
                                          <p:spTgt spid="52"/>
                                        </p:tgtEl>
                                      </p:cBhvr>
                                    </p:animEffect>
                                    <p:anim calcmode="lin" valueType="num">
                                      <p:cBhvr>
                                        <p:cTn id="200" dur="1000" fill="hold"/>
                                        <p:tgtEl>
                                          <p:spTgt spid="52"/>
                                        </p:tgtEl>
                                        <p:attrNameLst>
                                          <p:attrName>ppt_x</p:attrName>
                                        </p:attrNameLst>
                                      </p:cBhvr>
                                      <p:tavLst>
                                        <p:tav tm="0">
                                          <p:val>
                                            <p:strVal val="#ppt_x"/>
                                          </p:val>
                                        </p:tav>
                                        <p:tav tm="100000">
                                          <p:val>
                                            <p:strVal val="#ppt_x"/>
                                          </p:val>
                                        </p:tav>
                                      </p:tavLst>
                                    </p:anim>
                                    <p:anim calcmode="lin" valueType="num">
                                      <p:cBhvr>
                                        <p:cTn id="201" dur="1000" fill="hold"/>
                                        <p:tgtEl>
                                          <p:spTgt spid="52"/>
                                        </p:tgtEl>
                                        <p:attrNameLst>
                                          <p:attrName>ppt_y</p:attrName>
                                        </p:attrNameLst>
                                      </p:cBhvr>
                                      <p:tavLst>
                                        <p:tav tm="0">
                                          <p:val>
                                            <p:strVal val="#ppt_y+.1"/>
                                          </p:val>
                                        </p:tav>
                                        <p:tav tm="100000">
                                          <p:val>
                                            <p:strVal val="#ppt_y"/>
                                          </p:val>
                                        </p:tav>
                                      </p:tavLst>
                                    </p:anim>
                                  </p:childTnLst>
                                </p:cTn>
                              </p:par>
                            </p:childTnLst>
                          </p:cTn>
                        </p:par>
                        <p:par>
                          <p:cTn id="202" fill="hold">
                            <p:stCondLst>
                              <p:cond delay="27500"/>
                            </p:stCondLst>
                            <p:childTnLst>
                              <p:par>
                                <p:cTn id="203" presetID="47" presetClass="entr" presetSubtype="0" fill="hold" grpId="0" nodeType="afterEffect">
                                  <p:stCondLst>
                                    <p:cond delay="0"/>
                                  </p:stCondLst>
                                  <p:childTnLst>
                                    <p:set>
                                      <p:cBhvr>
                                        <p:cTn id="204" dur="1" fill="hold">
                                          <p:stCondLst>
                                            <p:cond delay="0"/>
                                          </p:stCondLst>
                                        </p:cTn>
                                        <p:tgtEl>
                                          <p:spTgt spid="53"/>
                                        </p:tgtEl>
                                        <p:attrNameLst>
                                          <p:attrName>style.visibility</p:attrName>
                                        </p:attrNameLst>
                                      </p:cBhvr>
                                      <p:to>
                                        <p:strVal val="visible"/>
                                      </p:to>
                                    </p:set>
                                    <p:animEffect transition="in" filter="fade">
                                      <p:cBhvr>
                                        <p:cTn id="205" dur="1000"/>
                                        <p:tgtEl>
                                          <p:spTgt spid="53"/>
                                        </p:tgtEl>
                                      </p:cBhvr>
                                    </p:animEffect>
                                    <p:anim calcmode="lin" valueType="num">
                                      <p:cBhvr>
                                        <p:cTn id="206" dur="1000" fill="hold"/>
                                        <p:tgtEl>
                                          <p:spTgt spid="53"/>
                                        </p:tgtEl>
                                        <p:attrNameLst>
                                          <p:attrName>ppt_x</p:attrName>
                                        </p:attrNameLst>
                                      </p:cBhvr>
                                      <p:tavLst>
                                        <p:tav tm="0">
                                          <p:val>
                                            <p:strVal val="#ppt_x"/>
                                          </p:val>
                                        </p:tav>
                                        <p:tav tm="100000">
                                          <p:val>
                                            <p:strVal val="#ppt_x"/>
                                          </p:val>
                                        </p:tav>
                                      </p:tavLst>
                                    </p:anim>
                                    <p:anim calcmode="lin" valueType="num">
                                      <p:cBhvr>
                                        <p:cTn id="207" dur="1000" fill="hold"/>
                                        <p:tgtEl>
                                          <p:spTgt spid="53"/>
                                        </p:tgtEl>
                                        <p:attrNameLst>
                                          <p:attrName>ppt_y</p:attrName>
                                        </p:attrNameLst>
                                      </p:cBhvr>
                                      <p:tavLst>
                                        <p:tav tm="0">
                                          <p:val>
                                            <p:strVal val="#ppt_y-.1"/>
                                          </p:val>
                                        </p:tav>
                                        <p:tav tm="100000">
                                          <p:val>
                                            <p:strVal val="#ppt_y"/>
                                          </p:val>
                                        </p:tav>
                                      </p:tavLst>
                                    </p:anim>
                                  </p:childTnLst>
                                </p:cTn>
                              </p:par>
                              <p:par>
                                <p:cTn id="208" presetID="47" presetClass="entr" presetSubtype="0" fill="hold" grpId="0" nodeType="withEffect">
                                  <p:stCondLst>
                                    <p:cond delay="0"/>
                                  </p:stCondLst>
                                  <p:childTnLst>
                                    <p:set>
                                      <p:cBhvr>
                                        <p:cTn id="209" dur="1" fill="hold">
                                          <p:stCondLst>
                                            <p:cond delay="0"/>
                                          </p:stCondLst>
                                        </p:cTn>
                                        <p:tgtEl>
                                          <p:spTgt spid="54"/>
                                        </p:tgtEl>
                                        <p:attrNameLst>
                                          <p:attrName>style.visibility</p:attrName>
                                        </p:attrNameLst>
                                      </p:cBhvr>
                                      <p:to>
                                        <p:strVal val="visible"/>
                                      </p:to>
                                    </p:set>
                                    <p:animEffect transition="in" filter="fade">
                                      <p:cBhvr>
                                        <p:cTn id="210" dur="1000"/>
                                        <p:tgtEl>
                                          <p:spTgt spid="54"/>
                                        </p:tgtEl>
                                      </p:cBhvr>
                                    </p:animEffect>
                                    <p:anim calcmode="lin" valueType="num">
                                      <p:cBhvr>
                                        <p:cTn id="211" dur="1000" fill="hold"/>
                                        <p:tgtEl>
                                          <p:spTgt spid="54"/>
                                        </p:tgtEl>
                                        <p:attrNameLst>
                                          <p:attrName>ppt_x</p:attrName>
                                        </p:attrNameLst>
                                      </p:cBhvr>
                                      <p:tavLst>
                                        <p:tav tm="0">
                                          <p:val>
                                            <p:strVal val="#ppt_x"/>
                                          </p:val>
                                        </p:tav>
                                        <p:tav tm="100000">
                                          <p:val>
                                            <p:strVal val="#ppt_x"/>
                                          </p:val>
                                        </p:tav>
                                      </p:tavLst>
                                    </p:anim>
                                    <p:anim calcmode="lin" valueType="num">
                                      <p:cBhvr>
                                        <p:cTn id="212" dur="1000" fill="hold"/>
                                        <p:tgtEl>
                                          <p:spTgt spid="54"/>
                                        </p:tgtEl>
                                        <p:attrNameLst>
                                          <p:attrName>ppt_y</p:attrName>
                                        </p:attrNameLst>
                                      </p:cBhvr>
                                      <p:tavLst>
                                        <p:tav tm="0">
                                          <p:val>
                                            <p:strVal val="#ppt_y-.1"/>
                                          </p:val>
                                        </p:tav>
                                        <p:tav tm="100000">
                                          <p:val>
                                            <p:strVal val="#ppt_y"/>
                                          </p:val>
                                        </p:tav>
                                      </p:tavLst>
                                    </p:anim>
                                  </p:childTnLst>
                                </p:cTn>
                              </p:par>
                            </p:childTnLst>
                          </p:cTn>
                        </p:par>
                        <p:par>
                          <p:cTn id="213" fill="hold">
                            <p:stCondLst>
                              <p:cond delay="28500"/>
                            </p:stCondLst>
                            <p:childTnLst>
                              <p:par>
                                <p:cTn id="214" presetID="53" presetClass="entr" presetSubtype="16" fill="hold" nodeType="afterEffect">
                                  <p:stCondLst>
                                    <p:cond delay="0"/>
                                  </p:stCondLst>
                                  <p:childTnLst>
                                    <p:set>
                                      <p:cBhvr>
                                        <p:cTn id="215" dur="1" fill="hold">
                                          <p:stCondLst>
                                            <p:cond delay="0"/>
                                          </p:stCondLst>
                                        </p:cTn>
                                        <p:tgtEl>
                                          <p:spTgt spid="87"/>
                                        </p:tgtEl>
                                        <p:attrNameLst>
                                          <p:attrName>style.visibility</p:attrName>
                                        </p:attrNameLst>
                                      </p:cBhvr>
                                      <p:to>
                                        <p:strVal val="visible"/>
                                      </p:to>
                                    </p:set>
                                    <p:anim calcmode="lin" valueType="num">
                                      <p:cBhvr>
                                        <p:cTn id="216" dur="500" fill="hold"/>
                                        <p:tgtEl>
                                          <p:spTgt spid="87"/>
                                        </p:tgtEl>
                                        <p:attrNameLst>
                                          <p:attrName>ppt_w</p:attrName>
                                        </p:attrNameLst>
                                      </p:cBhvr>
                                      <p:tavLst>
                                        <p:tav tm="0">
                                          <p:val>
                                            <p:fltVal val="0"/>
                                          </p:val>
                                        </p:tav>
                                        <p:tav tm="100000">
                                          <p:val>
                                            <p:strVal val="#ppt_w"/>
                                          </p:val>
                                        </p:tav>
                                      </p:tavLst>
                                    </p:anim>
                                    <p:anim calcmode="lin" valueType="num">
                                      <p:cBhvr>
                                        <p:cTn id="217" dur="500" fill="hold"/>
                                        <p:tgtEl>
                                          <p:spTgt spid="87"/>
                                        </p:tgtEl>
                                        <p:attrNameLst>
                                          <p:attrName>ppt_h</p:attrName>
                                        </p:attrNameLst>
                                      </p:cBhvr>
                                      <p:tavLst>
                                        <p:tav tm="0">
                                          <p:val>
                                            <p:fltVal val="0"/>
                                          </p:val>
                                        </p:tav>
                                        <p:tav tm="100000">
                                          <p:val>
                                            <p:strVal val="#ppt_h"/>
                                          </p:val>
                                        </p:tav>
                                      </p:tavLst>
                                    </p:anim>
                                    <p:animEffect transition="in" filter="fade">
                                      <p:cBhvr>
                                        <p:cTn id="218" dur="500"/>
                                        <p:tgtEl>
                                          <p:spTgt spid="87"/>
                                        </p:tgtEl>
                                      </p:cBhvr>
                                    </p:animEffect>
                                  </p:childTnLst>
                                </p:cTn>
                              </p:par>
                            </p:childTnLst>
                          </p:cTn>
                        </p:par>
                        <p:par>
                          <p:cTn id="219" fill="hold">
                            <p:stCondLst>
                              <p:cond delay="29000"/>
                            </p:stCondLst>
                            <p:childTnLst>
                              <p:par>
                                <p:cTn id="220" presetID="42" presetClass="entr" presetSubtype="0" fill="hold" grpId="0" nodeType="afterEffect">
                                  <p:stCondLst>
                                    <p:cond delay="0"/>
                                  </p:stCondLst>
                                  <p:childTnLst>
                                    <p:set>
                                      <p:cBhvr>
                                        <p:cTn id="221" dur="1" fill="hold">
                                          <p:stCondLst>
                                            <p:cond delay="0"/>
                                          </p:stCondLst>
                                        </p:cTn>
                                        <p:tgtEl>
                                          <p:spTgt spid="56">
                                            <p:txEl>
                                              <p:pRg st="0" end="0"/>
                                            </p:txEl>
                                          </p:spTgt>
                                        </p:tgtEl>
                                        <p:attrNameLst>
                                          <p:attrName>style.visibility</p:attrName>
                                        </p:attrNameLst>
                                      </p:cBhvr>
                                      <p:to>
                                        <p:strVal val="visible"/>
                                      </p:to>
                                    </p:set>
                                    <p:animEffect transition="in" filter="fade">
                                      <p:cBhvr>
                                        <p:cTn id="222" dur="1000"/>
                                        <p:tgtEl>
                                          <p:spTgt spid="56">
                                            <p:txEl>
                                              <p:pRg st="0" end="0"/>
                                            </p:txEl>
                                          </p:spTgt>
                                        </p:tgtEl>
                                      </p:cBhvr>
                                    </p:animEffect>
                                    <p:anim calcmode="lin" valueType="num">
                                      <p:cBhvr>
                                        <p:cTn id="223" dur="10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224" dur="10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225" fill="hold">
                            <p:stCondLst>
                              <p:cond delay="30000"/>
                            </p:stCondLst>
                            <p:childTnLst>
                              <p:par>
                                <p:cTn id="226" presetID="42" presetClass="entr" presetSubtype="0" fill="hold" grpId="0" nodeType="afterEffect">
                                  <p:stCondLst>
                                    <p:cond delay="0"/>
                                  </p:stCondLst>
                                  <p:childTnLst>
                                    <p:set>
                                      <p:cBhvr>
                                        <p:cTn id="227" dur="1" fill="hold">
                                          <p:stCondLst>
                                            <p:cond delay="0"/>
                                          </p:stCondLst>
                                        </p:cTn>
                                        <p:tgtEl>
                                          <p:spTgt spid="56">
                                            <p:txEl>
                                              <p:pRg st="2" end="2"/>
                                            </p:txEl>
                                          </p:spTgt>
                                        </p:tgtEl>
                                        <p:attrNameLst>
                                          <p:attrName>style.visibility</p:attrName>
                                        </p:attrNameLst>
                                      </p:cBhvr>
                                      <p:to>
                                        <p:strVal val="visible"/>
                                      </p:to>
                                    </p:set>
                                    <p:animEffect transition="in" filter="fade">
                                      <p:cBhvr>
                                        <p:cTn id="228" dur="1000"/>
                                        <p:tgtEl>
                                          <p:spTgt spid="56">
                                            <p:txEl>
                                              <p:pRg st="2" end="2"/>
                                            </p:txEl>
                                          </p:spTgt>
                                        </p:tgtEl>
                                      </p:cBhvr>
                                    </p:animEffect>
                                    <p:anim calcmode="lin" valueType="num">
                                      <p:cBhvr>
                                        <p:cTn id="229" dur="10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30" dur="10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1" fill="hold">
                            <p:stCondLst>
                              <p:cond delay="31000"/>
                            </p:stCondLst>
                            <p:childTnLst>
                              <p:par>
                                <p:cTn id="232" presetID="42" presetClass="entr" presetSubtype="0" fill="hold" grpId="0" nodeType="afterEffect">
                                  <p:stCondLst>
                                    <p:cond delay="0"/>
                                  </p:stCondLst>
                                  <p:childTnLst>
                                    <p:set>
                                      <p:cBhvr>
                                        <p:cTn id="233" dur="1" fill="hold">
                                          <p:stCondLst>
                                            <p:cond delay="0"/>
                                          </p:stCondLst>
                                        </p:cTn>
                                        <p:tgtEl>
                                          <p:spTgt spid="56">
                                            <p:txEl>
                                              <p:pRg st="3" end="3"/>
                                            </p:txEl>
                                          </p:spTgt>
                                        </p:tgtEl>
                                        <p:attrNameLst>
                                          <p:attrName>style.visibility</p:attrName>
                                        </p:attrNameLst>
                                      </p:cBhvr>
                                      <p:to>
                                        <p:strVal val="visible"/>
                                      </p:to>
                                    </p:set>
                                    <p:animEffect transition="in" filter="fade">
                                      <p:cBhvr>
                                        <p:cTn id="234" dur="1000"/>
                                        <p:tgtEl>
                                          <p:spTgt spid="56">
                                            <p:txEl>
                                              <p:pRg st="3" end="3"/>
                                            </p:txEl>
                                          </p:spTgt>
                                        </p:tgtEl>
                                      </p:cBhvr>
                                    </p:animEffect>
                                    <p:anim calcmode="lin" valueType="num">
                                      <p:cBhvr>
                                        <p:cTn id="235" dur="1000" fill="hold"/>
                                        <p:tgtEl>
                                          <p:spTgt spid="56">
                                            <p:txEl>
                                              <p:pRg st="3" end="3"/>
                                            </p:txEl>
                                          </p:spTgt>
                                        </p:tgtEl>
                                        <p:attrNameLst>
                                          <p:attrName>ppt_x</p:attrName>
                                        </p:attrNameLst>
                                      </p:cBhvr>
                                      <p:tavLst>
                                        <p:tav tm="0">
                                          <p:val>
                                            <p:strVal val="#ppt_x"/>
                                          </p:val>
                                        </p:tav>
                                        <p:tav tm="100000">
                                          <p:val>
                                            <p:strVal val="#ppt_x"/>
                                          </p:val>
                                        </p:tav>
                                      </p:tavLst>
                                    </p:anim>
                                    <p:anim calcmode="lin" valueType="num">
                                      <p:cBhvr>
                                        <p:cTn id="236" dur="1000" fill="hold"/>
                                        <p:tgtEl>
                                          <p:spTgt spid="56">
                                            <p:txEl>
                                              <p:pRg st="3" end="3"/>
                                            </p:txEl>
                                          </p:spTgt>
                                        </p:tgtEl>
                                        <p:attrNameLst>
                                          <p:attrName>ppt_y</p:attrName>
                                        </p:attrNameLst>
                                      </p:cBhvr>
                                      <p:tavLst>
                                        <p:tav tm="0">
                                          <p:val>
                                            <p:strVal val="#ppt_y+.1"/>
                                          </p:val>
                                        </p:tav>
                                        <p:tav tm="100000">
                                          <p:val>
                                            <p:strVal val="#ppt_y"/>
                                          </p:val>
                                        </p:tav>
                                      </p:tavLst>
                                    </p:anim>
                                  </p:childTnLst>
                                </p:cTn>
                              </p:par>
                            </p:childTnLst>
                          </p:cTn>
                        </p:par>
                        <p:par>
                          <p:cTn id="237" fill="hold">
                            <p:stCondLst>
                              <p:cond delay="32000"/>
                            </p:stCondLst>
                            <p:childTnLst>
                              <p:par>
                                <p:cTn id="238" presetID="42" presetClass="entr" presetSubtype="0" fill="hold" grpId="0" nodeType="afterEffect">
                                  <p:stCondLst>
                                    <p:cond delay="0"/>
                                  </p:stCondLst>
                                  <p:childTnLst>
                                    <p:set>
                                      <p:cBhvr>
                                        <p:cTn id="239" dur="1" fill="hold">
                                          <p:stCondLst>
                                            <p:cond delay="0"/>
                                          </p:stCondLst>
                                        </p:cTn>
                                        <p:tgtEl>
                                          <p:spTgt spid="56">
                                            <p:txEl>
                                              <p:pRg st="4" end="4"/>
                                            </p:txEl>
                                          </p:spTgt>
                                        </p:tgtEl>
                                        <p:attrNameLst>
                                          <p:attrName>style.visibility</p:attrName>
                                        </p:attrNameLst>
                                      </p:cBhvr>
                                      <p:to>
                                        <p:strVal val="visible"/>
                                      </p:to>
                                    </p:set>
                                    <p:animEffect transition="in" filter="fade">
                                      <p:cBhvr>
                                        <p:cTn id="240" dur="1000"/>
                                        <p:tgtEl>
                                          <p:spTgt spid="56">
                                            <p:txEl>
                                              <p:pRg st="4" end="4"/>
                                            </p:txEl>
                                          </p:spTgt>
                                        </p:tgtEl>
                                      </p:cBhvr>
                                    </p:animEffect>
                                    <p:anim calcmode="lin" valueType="num">
                                      <p:cBhvr>
                                        <p:cTn id="241" dur="10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42" dur="10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animBg="1"/>
      <p:bldP spid="15" grpId="0" animBg="1"/>
      <p:bldP spid="17" grpId="0"/>
      <p:bldP spid="37" grpId="0" build="p"/>
      <p:bldP spid="40" grpId="0" animBg="1"/>
      <p:bldP spid="41" grpId="0" animBg="1"/>
      <p:bldP spid="42" grpId="0"/>
      <p:bldP spid="44" grpId="0" build="p"/>
      <p:bldP spid="52" grpId="0" animBg="1"/>
      <p:bldP spid="53" grpId="0" animBg="1"/>
      <p:bldP spid="54" grpId="0"/>
      <p:bldP spid="56" grpId="0" build="p"/>
      <p:bldP spid="64" grpId="0" animBg="1"/>
      <p:bldP spid="65" grpId="0" animBg="1"/>
      <p:bldP spid="66" grpId="0"/>
      <p:bldP spid="68" grpId="0" build="p"/>
      <p:bldP spid="76" grpId="0" animBg="1"/>
      <p:bldP spid="77" grpId="0" animBg="1"/>
      <p:bldP spid="78" grpId="0"/>
      <p:bldP spid="80" grpId="0" build="p"/>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1605</TotalTime>
  <Words>9240</Words>
  <Application>Microsoft Office PowerPoint</Application>
  <PresentationFormat>Widescreen</PresentationFormat>
  <Paragraphs>1220</Paragraphs>
  <Slides>58</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58</vt:i4>
      </vt:variant>
    </vt:vector>
  </HeadingPairs>
  <TitlesOfParts>
    <vt:vector size="67" baseType="lpstr">
      <vt:lpstr>Arial</vt:lpstr>
      <vt:lpstr>Bernard MT Condensed</vt:lpstr>
      <vt:lpstr>Calibri</vt:lpstr>
      <vt:lpstr>Calibri Light</vt:lpstr>
      <vt:lpstr>Candara</vt:lpstr>
      <vt:lpstr>Estrangelo Edessa</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348</cp:revision>
  <dcterms:created xsi:type="dcterms:W3CDTF">2016-09-28T22:08:47Z</dcterms:created>
  <dcterms:modified xsi:type="dcterms:W3CDTF">2019-01-23T17:42:22Z</dcterms:modified>
</cp:coreProperties>
</file>