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89" r:id="rId5"/>
    <p:sldId id="594" r:id="rId6"/>
    <p:sldId id="593" r:id="rId7"/>
    <p:sldId id="591" r:id="rId8"/>
    <p:sldId id="587" r:id="rId9"/>
    <p:sldId id="546"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0.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6.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1.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6.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8.jpg"/><Relationship Id="rId10" Type="http://schemas.openxmlformats.org/officeDocument/2006/relationships/image" Target="../media/image13.jpg"/><Relationship Id="rId4" Type="http://schemas.openxmlformats.org/officeDocument/2006/relationships/image" Target="../media/image11.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7.jpg"/><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17842</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5725</cp:revision>
  <dcterms:created xsi:type="dcterms:W3CDTF">2015-12-31T02:20:12Z</dcterms:created>
  <dcterms:modified xsi:type="dcterms:W3CDTF">2016-08-05T23:22:55Z</dcterms:modified>
</cp:coreProperties>
</file>