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504731"/>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73538" y="506761"/>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643921"/>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2019-05-15T15:15:25Z</dcterms:modified>
</cp:coreProperties>
</file>