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0"/>
  </p:notesMasterIdLst>
  <p:sldIdLst>
    <p:sldId id="573" r:id="rId2"/>
    <p:sldId id="1269" r:id="rId3"/>
    <p:sldId id="1202" r:id="rId4"/>
    <p:sldId id="1155" r:id="rId5"/>
    <p:sldId id="1330" r:id="rId6"/>
    <p:sldId id="1344" r:id="rId7"/>
    <p:sldId id="1357" r:id="rId8"/>
    <p:sldId id="1354" r:id="rId9"/>
    <p:sldId id="1329" r:id="rId10"/>
    <p:sldId id="1427" r:id="rId11"/>
    <p:sldId id="1339" r:id="rId12"/>
    <p:sldId id="1351" r:id="rId13"/>
    <p:sldId id="1321" r:id="rId14"/>
    <p:sldId id="1336" r:id="rId15"/>
    <p:sldId id="1174" r:id="rId16"/>
    <p:sldId id="1424" r:id="rId17"/>
    <p:sldId id="785" r:id="rId18"/>
    <p:sldId id="1162" r:id="rId19"/>
    <p:sldId id="1363" r:id="rId20"/>
    <p:sldId id="1298" r:id="rId21"/>
    <p:sldId id="541" r:id="rId22"/>
    <p:sldId id="1423" r:id="rId23"/>
    <p:sldId id="678" r:id="rId24"/>
    <p:sldId id="367" r:id="rId25"/>
    <p:sldId id="642" r:id="rId26"/>
    <p:sldId id="656" r:id="rId27"/>
    <p:sldId id="587" r:id="rId28"/>
    <p:sldId id="1355" r:id="rId29"/>
    <p:sldId id="1085" r:id="rId30"/>
    <p:sldId id="561" r:id="rId31"/>
    <p:sldId id="1203" r:id="rId32"/>
    <p:sldId id="1405" r:id="rId33"/>
    <p:sldId id="681" r:id="rId34"/>
    <p:sldId id="724" r:id="rId35"/>
    <p:sldId id="601" r:id="rId36"/>
    <p:sldId id="575" r:id="rId37"/>
    <p:sldId id="551" r:id="rId38"/>
    <p:sldId id="359" r:id="rId39"/>
    <p:sldId id="623" r:id="rId40"/>
    <p:sldId id="578" r:id="rId41"/>
    <p:sldId id="588" r:id="rId42"/>
    <p:sldId id="598" r:id="rId43"/>
    <p:sldId id="626" r:id="rId44"/>
    <p:sldId id="351" r:id="rId45"/>
    <p:sldId id="355" r:id="rId46"/>
    <p:sldId id="356" r:id="rId47"/>
    <p:sldId id="357" r:id="rId48"/>
    <p:sldId id="358" r:id="rId49"/>
    <p:sldId id="459" r:id="rId50"/>
    <p:sldId id="505" r:id="rId51"/>
    <p:sldId id="360" r:id="rId52"/>
    <p:sldId id="276" r:id="rId53"/>
    <p:sldId id="277" r:id="rId54"/>
    <p:sldId id="278" r:id="rId55"/>
    <p:sldId id="279" r:id="rId56"/>
    <p:sldId id="280" r:id="rId57"/>
    <p:sldId id="281" r:id="rId58"/>
    <p:sldId id="282" r:id="rId5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FE4A1E"/>
    <a:srgbClr val="7A7A7A"/>
    <a:srgbClr val="5C9AD3"/>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586" autoAdjust="0"/>
    <p:restoredTop sz="94614" autoAdjust="0"/>
  </p:normalViewPr>
  <p:slideViewPr>
    <p:cSldViewPr snapToGrid="0">
      <p:cViewPr varScale="1">
        <p:scale>
          <a:sx n="84" d="100"/>
          <a:sy n="84" d="100"/>
        </p:scale>
        <p:origin x="120" y="53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7078068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1/29/2019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19" tooltip="Free PowerPoin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90" r:id="rId15"/>
    <p:sldLayoutId id="2147483692" r:id="rId16"/>
    <p:sldLayoutId id="2147483693"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2.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4.jpg"/></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7.jpg"/><Relationship Id="rId4" Type="http://schemas.openxmlformats.org/officeDocument/2006/relationships/image" Target="../media/image16.jpg"/></Relationships>
</file>

<file path=ppt/slides/_rels/slide2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18.png"/></Relationships>
</file>

<file path=ppt/slides/_rels/slide2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2.jpg"/><Relationship Id="rId4" Type="http://schemas.openxmlformats.org/officeDocument/2006/relationships/image" Target="../media/image23.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6.jpg"/><Relationship Id="rId5" Type="http://schemas.openxmlformats.org/officeDocument/2006/relationships/image" Target="../media/image8.jpg"/><Relationship Id="rId4" Type="http://schemas.openxmlformats.org/officeDocument/2006/relationships/image" Target="../media/image5.jpg"/></Relationships>
</file>

<file path=ppt/slides/_rels/slide3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5.jpg"/><Relationship Id="rId4" Type="http://schemas.openxmlformats.org/officeDocument/2006/relationships/image" Target="../media/image6.jpg"/></Relationships>
</file>

<file path=ppt/slides/_rels/slide35.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25.jpg"/><Relationship Id="rId4" Type="http://schemas.openxmlformats.org/officeDocument/2006/relationships/image" Target="../media/image5.jpg"/></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7.jpg"/><Relationship Id="rId4" Type="http://schemas.openxmlformats.org/officeDocument/2006/relationships/image" Target="../media/image6.jpg"/></Relationships>
</file>

<file path=ppt/slides/_rels/slide4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27.jpg"/><Relationship Id="rId4" Type="http://schemas.openxmlformats.org/officeDocument/2006/relationships/image" Target="../media/image25.jpg"/></Relationships>
</file>

<file path=ppt/slides/_rels/slide4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29.png"/><Relationship Id="rId5" Type="http://schemas.openxmlformats.org/officeDocument/2006/relationships/hyperlink" Target="http://powerpoint.sage-fox.com/" TargetMode="External"/><Relationship Id="rId4" Type="http://schemas.openxmlformats.org/officeDocument/2006/relationships/image" Target="../media/image25.jpg"/></Relationships>
</file>

<file path=ppt/slides/_rels/slide45.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7.jpg"/><Relationship Id="rId4" Type="http://schemas.openxmlformats.org/officeDocument/2006/relationships/image" Target="../media/image4.jpg"/></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5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F6D59712-6C23-47BD-B6C4-69E0A35F46A1}"/>
              </a:ext>
            </a:extLst>
          </p:cNvPr>
          <p:cNvGrpSpPr>
            <a:grpSpLocks noChangeAspect="1"/>
          </p:cNvGrpSpPr>
          <p:nvPr/>
        </p:nvGrpSpPr>
        <p:grpSpPr>
          <a:xfrm>
            <a:off x="5484195" y="420881"/>
            <a:ext cx="6035040" cy="2066500"/>
            <a:chOff x="3055171" y="1968649"/>
            <a:chExt cx="6628941" cy="2269864"/>
          </a:xfrm>
        </p:grpSpPr>
        <p:sp>
          <p:nvSpPr>
            <p:cNvPr id="25" name="Rounded Rectangle 21">
              <a:extLst>
                <a:ext uri="{FF2B5EF4-FFF2-40B4-BE49-F238E27FC236}">
                  <a16:creationId xmlns:a16="http://schemas.microsoft.com/office/drawing/2014/main" id="{438EFC8B-8EFD-4B79-9D17-257B90D76923}"/>
                </a:ext>
              </a:extLst>
            </p:cNvPr>
            <p:cNvSpPr/>
            <p:nvPr/>
          </p:nvSpPr>
          <p:spPr>
            <a:xfrm>
              <a:off x="3055171" y="1968649"/>
              <a:ext cx="6628941" cy="2269864"/>
            </a:xfrm>
            <a:prstGeom prst="roundRect">
              <a:avLst>
                <a:gd name="adj" fmla="val 4263"/>
              </a:avLst>
            </a:prstGeom>
            <a:solidFill>
              <a:srgbClr val="44546B">
                <a:alpha val="50000"/>
              </a:srgbClr>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521ACE2B-310E-4DD5-B9A4-407D1EA71328}"/>
                </a:ext>
              </a:extLst>
            </p:cNvPr>
            <p:cNvGrpSpPr/>
            <p:nvPr/>
          </p:nvGrpSpPr>
          <p:grpSpPr>
            <a:xfrm>
              <a:off x="5489968" y="3395327"/>
              <a:ext cx="3931953" cy="640080"/>
              <a:chOff x="7524491" y="5947791"/>
              <a:chExt cx="3931953" cy="640080"/>
            </a:xfrm>
          </p:grpSpPr>
          <p:grpSp>
            <p:nvGrpSpPr>
              <p:cNvPr id="28" name="Group 27">
                <a:extLst>
                  <a:ext uri="{FF2B5EF4-FFF2-40B4-BE49-F238E27FC236}">
                    <a16:creationId xmlns:a16="http://schemas.microsoft.com/office/drawing/2014/main" id="{73BE4FF6-F683-449D-8979-7C281B1C0AFD}"/>
                  </a:ext>
                </a:extLst>
              </p:cNvPr>
              <p:cNvGrpSpPr/>
              <p:nvPr/>
            </p:nvGrpSpPr>
            <p:grpSpPr>
              <a:xfrm>
                <a:off x="7524491" y="6356316"/>
                <a:ext cx="3930105" cy="91440"/>
                <a:chOff x="6447606" y="3817143"/>
                <a:chExt cx="2620070" cy="91440"/>
              </a:xfrm>
            </p:grpSpPr>
            <p:sp>
              <p:nvSpPr>
                <p:cNvPr id="35" name="Rectangle 34">
                  <a:extLst>
                    <a:ext uri="{FF2B5EF4-FFF2-40B4-BE49-F238E27FC236}">
                      <a16:creationId xmlns:a16="http://schemas.microsoft.com/office/drawing/2014/main" id="{C6818997-FCEF-4D21-A1CF-A457AAEA8EA2}"/>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8355E908-B681-4054-A6D6-4EA1BB10476D}"/>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287B9EFA-3972-4521-9BDC-531CA27D0749}"/>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2F6F0DC7-2324-42FD-BBD0-99EF123370E3}"/>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B55F27DF-E452-466C-BA49-1BF25110744E}"/>
                  </a:ext>
                </a:extLst>
              </p:cNvPr>
              <p:cNvGrpSpPr/>
              <p:nvPr/>
            </p:nvGrpSpPr>
            <p:grpSpPr>
              <a:xfrm>
                <a:off x="7525717" y="5947791"/>
                <a:ext cx="3930727" cy="640080"/>
                <a:chOff x="6120103" y="5968686"/>
                <a:chExt cx="3930727" cy="640080"/>
              </a:xfrm>
            </p:grpSpPr>
            <p:grpSp>
              <p:nvGrpSpPr>
                <p:cNvPr id="30" name="Group 29">
                  <a:extLst>
                    <a:ext uri="{FF2B5EF4-FFF2-40B4-BE49-F238E27FC236}">
                      <a16:creationId xmlns:a16="http://schemas.microsoft.com/office/drawing/2014/main" id="{1C0510E7-A9D1-4176-B959-000673CA68F5}"/>
                    </a:ext>
                  </a:extLst>
                </p:cNvPr>
                <p:cNvGrpSpPr>
                  <a:grpSpLocks noChangeAspect="1"/>
                </p:cNvGrpSpPr>
                <p:nvPr/>
              </p:nvGrpSpPr>
              <p:grpSpPr>
                <a:xfrm>
                  <a:off x="6120103" y="6092300"/>
                  <a:ext cx="3930727" cy="304258"/>
                  <a:chOff x="6361219" y="5811310"/>
                  <a:chExt cx="4492260" cy="347723"/>
                </a:xfrm>
              </p:grpSpPr>
              <p:sp>
                <p:nvSpPr>
                  <p:cNvPr id="33" name="Rounded Rectangle 9">
                    <a:extLst>
                      <a:ext uri="{FF2B5EF4-FFF2-40B4-BE49-F238E27FC236}">
                        <a16:creationId xmlns:a16="http://schemas.microsoft.com/office/drawing/2014/main" id="{A1E8ECE9-224C-4FB5-9986-3A23074DC42F}"/>
                      </a:ext>
                    </a:extLst>
                  </p:cNvPr>
                  <p:cNvSpPr/>
                  <p:nvPr/>
                </p:nvSpPr>
                <p:spPr>
                  <a:xfrm>
                    <a:off x="6361219" y="5869472"/>
                    <a:ext cx="4492260" cy="261257"/>
                  </a:xfrm>
                  <a:prstGeom prst="rect">
                    <a:avLst/>
                  </a:prstGeom>
                  <a:solidFill>
                    <a:schemeClr val="tx1">
                      <a:alpha val="2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TextBox 33">
                    <a:hlinkClick r:id="rId3"/>
                    <a:extLst>
                      <a:ext uri="{FF2B5EF4-FFF2-40B4-BE49-F238E27FC236}">
                        <a16:creationId xmlns:a16="http://schemas.microsoft.com/office/drawing/2014/main" id="{60D95A37-587A-4D79-BB8C-2203D61BF5AB}"/>
                      </a:ext>
                    </a:extLst>
                  </p:cNvPr>
                  <p:cNvSpPr txBox="1">
                    <a:spLocks/>
                  </p:cNvSpPr>
                  <p:nvPr/>
                </p:nvSpPr>
                <p:spPr>
                  <a:xfrm>
                    <a:off x="6422286" y="5811310"/>
                    <a:ext cx="2869672" cy="34772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August 01, 2019</a:t>
                    </a:r>
                  </a:p>
                </p:txBody>
              </p:sp>
            </p:grpSp>
            <p:sp>
              <p:nvSpPr>
                <p:cNvPr id="31" name="Oval 30">
                  <a:extLst>
                    <a:ext uri="{FF2B5EF4-FFF2-40B4-BE49-F238E27FC236}">
                      <a16:creationId xmlns:a16="http://schemas.microsoft.com/office/drawing/2014/main" id="{AA57B58F-E3DC-44BA-8B0E-129DCDBB4BFC}"/>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7" name="TextBox 26">
              <a:extLst>
                <a:ext uri="{FF2B5EF4-FFF2-40B4-BE49-F238E27FC236}">
                  <a16:creationId xmlns:a16="http://schemas.microsoft.com/office/drawing/2014/main" id="{ED36BC86-A091-4D3B-9822-7318D60FB3EB}"/>
                </a:ext>
              </a:extLst>
            </p:cNvPr>
            <p:cNvSpPr txBox="1"/>
            <p:nvPr/>
          </p:nvSpPr>
          <p:spPr>
            <a:xfrm>
              <a:off x="3167372" y="2094942"/>
              <a:ext cx="6349149"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ABF0C25E-7F26-45C6-A68C-47255F5EE279}"/>
              </a:ext>
            </a:extLst>
          </p:cNvPr>
          <p:cNvGrpSpPr>
            <a:grpSpLocks noChangeAspect="1"/>
          </p:cNvGrpSpPr>
          <p:nvPr/>
        </p:nvGrpSpPr>
        <p:grpSpPr>
          <a:xfrm>
            <a:off x="9006840" y="2058819"/>
            <a:ext cx="2651760" cy="2651760"/>
            <a:chOff x="8915400" y="1143000"/>
            <a:chExt cx="2209800" cy="2209800"/>
          </a:xfrm>
          <a:solidFill>
            <a:srgbClr val="548235"/>
          </a:solidFill>
        </p:grpSpPr>
        <p:sp>
          <p:nvSpPr>
            <p:cNvPr id="18" name="Freeform: Shape 17">
              <a:extLst>
                <a:ext uri="{FF2B5EF4-FFF2-40B4-BE49-F238E27FC236}">
                  <a16:creationId xmlns:a16="http://schemas.microsoft.com/office/drawing/2014/main" id="{56ECFC2B-2620-4B7C-9FA8-BA48A5FC75B1}"/>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C1D7101D-7395-4D9C-BF30-4CA695A703C6}"/>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7A7A7A"/>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099EBA45-9A5E-473F-B01D-9C8AA9EECD8E}"/>
              </a:ext>
            </a:extLst>
          </p:cNvPr>
          <p:cNvSpPr txBox="1"/>
          <p:nvPr/>
        </p:nvSpPr>
        <p:spPr>
          <a:xfrm>
            <a:off x="9588674" y="2279306"/>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#4</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7" name="Oval 62">
            <a:extLst>
              <a:ext uri="{FF2B5EF4-FFF2-40B4-BE49-F238E27FC236}">
                <a16:creationId xmlns:a16="http://schemas.microsoft.com/office/drawing/2014/main" id="{C602C13D-5DD9-474A-BF9F-B96A2486F8A3}"/>
              </a:ext>
            </a:extLst>
          </p:cNvPr>
          <p:cNvSpPr>
            <a:spLocks noChangeAspect="1" noChangeArrowheads="1"/>
          </p:cNvSpPr>
          <p:nvPr/>
        </p:nvSpPr>
        <p:spPr bwMode="auto">
          <a:xfrm>
            <a:off x="9131648" y="2173043"/>
            <a:ext cx="457200" cy="457200"/>
          </a:xfrm>
          <a:prstGeom prst="ellipse">
            <a:avLst/>
          </a:prstGeom>
          <a:blipFill>
            <a:blip r:embed="rId3"/>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 name="Group 8">
            <a:extLst>
              <a:ext uri="{FF2B5EF4-FFF2-40B4-BE49-F238E27FC236}">
                <a16:creationId xmlns:a16="http://schemas.microsoft.com/office/drawing/2014/main" id="{61DC3D0B-DD45-4AA4-92C7-39905B7A11B1}"/>
              </a:ext>
            </a:extLst>
          </p:cNvPr>
          <p:cNvGrpSpPr>
            <a:grpSpLocks noChangeAspect="1"/>
          </p:cNvGrpSpPr>
          <p:nvPr/>
        </p:nvGrpSpPr>
        <p:grpSpPr>
          <a:xfrm>
            <a:off x="5911885" y="838200"/>
            <a:ext cx="3200400" cy="3200400"/>
            <a:chOff x="8915400" y="1143000"/>
            <a:chExt cx="2209800" cy="2209800"/>
          </a:xfrm>
        </p:grpSpPr>
        <p:sp>
          <p:nvSpPr>
            <p:cNvPr id="12" name="Freeform: Shape 11">
              <a:extLst>
                <a:ext uri="{FF2B5EF4-FFF2-40B4-BE49-F238E27FC236}">
                  <a16:creationId xmlns:a16="http://schemas.microsoft.com/office/drawing/2014/main" id="{90FD01D7-402A-4128-ADBD-D2E38A9F106F}"/>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902B3E2-DDE7-4A3D-AE7D-EF507EA4DA46}"/>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FE4A1E"/>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892D3FE2-C17C-449B-8BE3-D61D3D8BC8FF}"/>
              </a:ext>
            </a:extLst>
          </p:cNvPr>
          <p:cNvGrpSpPr>
            <a:grpSpLocks noChangeAspect="1"/>
          </p:cNvGrpSpPr>
          <p:nvPr/>
        </p:nvGrpSpPr>
        <p:grpSpPr>
          <a:xfrm>
            <a:off x="4005073" y="1384200"/>
            <a:ext cx="2209800" cy="2209800"/>
            <a:chOff x="8915400" y="1143000"/>
            <a:chExt cx="2209800" cy="2209800"/>
          </a:xfrm>
        </p:grpSpPr>
        <p:sp>
          <p:nvSpPr>
            <p:cNvPr id="11" name="Freeform: Shape 10">
              <a:extLst>
                <a:ext uri="{FF2B5EF4-FFF2-40B4-BE49-F238E27FC236}">
                  <a16:creationId xmlns:a16="http://schemas.microsoft.com/office/drawing/2014/main" id="{17D7D158-FCF1-4113-A981-8547FA373C72}"/>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4CEAB4CB-185B-4506-830F-62B71AF55DE2}"/>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5C9AD3"/>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9DEACAC0-A69F-48B1-90AF-10CED4A7F018}"/>
              </a:ext>
            </a:extLst>
          </p:cNvPr>
          <p:cNvGrpSpPr>
            <a:grpSpLocks noChangeAspect="1"/>
          </p:cNvGrpSpPr>
          <p:nvPr/>
        </p:nvGrpSpPr>
        <p:grpSpPr>
          <a:xfrm>
            <a:off x="7132320" y="3366614"/>
            <a:ext cx="2651760" cy="2651760"/>
            <a:chOff x="8915400" y="1143000"/>
            <a:chExt cx="2209800" cy="2209800"/>
          </a:xfrm>
          <a:solidFill>
            <a:srgbClr val="A5A5A5"/>
          </a:solidFill>
        </p:grpSpPr>
        <p:sp>
          <p:nvSpPr>
            <p:cNvPr id="15" name="Freeform: Shape 14">
              <a:extLst>
                <a:ext uri="{FF2B5EF4-FFF2-40B4-BE49-F238E27FC236}">
                  <a16:creationId xmlns:a16="http://schemas.microsoft.com/office/drawing/2014/main" id="{2BDDD802-19C9-4C80-8203-F266210EEEA0}"/>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F6F37733-692E-4A0B-A3F7-D0717ABEE344}"/>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44546B"/>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03064586-526E-4746-A6C7-2AFC245869EB}"/>
              </a:ext>
            </a:extLst>
          </p:cNvPr>
          <p:cNvSpPr txBox="1"/>
          <p:nvPr/>
        </p:nvSpPr>
        <p:spPr>
          <a:xfrm>
            <a:off x="6163561" y="1029022"/>
            <a:ext cx="2823916" cy="1661993"/>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#1</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BB240A80-C759-4FA5-88F6-2F683F984CD6}"/>
              </a:ext>
            </a:extLst>
          </p:cNvPr>
          <p:cNvSpPr txBox="1"/>
          <p:nvPr/>
        </p:nvSpPr>
        <p:spPr>
          <a:xfrm>
            <a:off x="4195274" y="1553329"/>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#2</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8967424C-0611-437A-967A-056A11CF3783}"/>
              </a:ext>
            </a:extLst>
          </p:cNvPr>
          <p:cNvSpPr txBox="1"/>
          <p:nvPr/>
        </p:nvSpPr>
        <p:spPr>
          <a:xfrm>
            <a:off x="7666332" y="3617380"/>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#3</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4" name="Oval 62">
            <a:extLst>
              <a:ext uri="{FF2B5EF4-FFF2-40B4-BE49-F238E27FC236}">
                <a16:creationId xmlns:a16="http://schemas.microsoft.com/office/drawing/2014/main" id="{AAE8CA57-6F1D-494F-8A2F-3CEF4F78AEE1}"/>
              </a:ext>
            </a:extLst>
          </p:cNvPr>
          <p:cNvSpPr>
            <a:spLocks noChangeAspect="1" noChangeArrowheads="1"/>
          </p:cNvSpPr>
          <p:nvPr/>
        </p:nvSpPr>
        <p:spPr bwMode="auto">
          <a:xfrm>
            <a:off x="4078248" y="1451057"/>
            <a:ext cx="457200" cy="457200"/>
          </a:xfrm>
          <a:prstGeom prst="ellipse">
            <a:avLst/>
          </a:prstGeom>
          <a:blipFill>
            <a:blip r:embed="rId4"/>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Oval 62">
            <a:extLst>
              <a:ext uri="{FF2B5EF4-FFF2-40B4-BE49-F238E27FC236}">
                <a16:creationId xmlns:a16="http://schemas.microsoft.com/office/drawing/2014/main" id="{001D5238-C11B-4DD3-957B-B1FF3CF95AB7}"/>
              </a:ext>
            </a:extLst>
          </p:cNvPr>
          <p:cNvSpPr>
            <a:spLocks noChangeAspect="1" noChangeArrowheads="1"/>
          </p:cNvSpPr>
          <p:nvPr/>
        </p:nvSpPr>
        <p:spPr bwMode="auto">
          <a:xfrm>
            <a:off x="6230762" y="938301"/>
            <a:ext cx="457200" cy="457200"/>
          </a:xfrm>
          <a:prstGeom prst="ellipse">
            <a:avLst/>
          </a:prstGeom>
          <a:blipFill>
            <a:blip r:embed="rId5"/>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Oval 62">
            <a:extLst>
              <a:ext uri="{FF2B5EF4-FFF2-40B4-BE49-F238E27FC236}">
                <a16:creationId xmlns:a16="http://schemas.microsoft.com/office/drawing/2014/main" id="{4D6505BC-51EC-4C55-B5BE-F6517DD53289}"/>
              </a:ext>
            </a:extLst>
          </p:cNvPr>
          <p:cNvSpPr>
            <a:spLocks noChangeAspect="1" noChangeArrowheads="1"/>
          </p:cNvSpPr>
          <p:nvPr/>
        </p:nvSpPr>
        <p:spPr bwMode="auto">
          <a:xfrm>
            <a:off x="7268485" y="3508318"/>
            <a:ext cx="457200" cy="457200"/>
          </a:xfrm>
          <a:prstGeom prst="ellipse">
            <a:avLst/>
          </a:prstGeom>
          <a:blipFill>
            <a:blip r:embed="rId6"/>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Box 27">
            <a:extLst>
              <a:ext uri="{FF2B5EF4-FFF2-40B4-BE49-F238E27FC236}">
                <a16:creationId xmlns:a16="http://schemas.microsoft.com/office/drawing/2014/main" id="{619AA1BE-38C7-47D5-8E60-6669D5AE45E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grpSp>
        <p:nvGrpSpPr>
          <p:cNvPr id="29" name="Group 28">
            <a:extLst>
              <a:ext uri="{FF2B5EF4-FFF2-40B4-BE49-F238E27FC236}">
                <a16:creationId xmlns:a16="http://schemas.microsoft.com/office/drawing/2014/main" id="{C4FD937B-FEE5-44CC-BF45-7E839D5E0F51}"/>
              </a:ext>
            </a:extLst>
          </p:cNvPr>
          <p:cNvGrpSpPr>
            <a:grpSpLocks noChangeAspect="1"/>
          </p:cNvGrpSpPr>
          <p:nvPr/>
        </p:nvGrpSpPr>
        <p:grpSpPr>
          <a:xfrm>
            <a:off x="6059440" y="4872527"/>
            <a:ext cx="1737360" cy="1737360"/>
            <a:chOff x="8915400" y="1143000"/>
            <a:chExt cx="2209800" cy="2209800"/>
          </a:xfrm>
          <a:solidFill>
            <a:srgbClr val="FFC000"/>
          </a:solidFill>
        </p:grpSpPr>
        <p:sp>
          <p:nvSpPr>
            <p:cNvPr id="30" name="Freeform: Shape 29">
              <a:extLst>
                <a:ext uri="{FF2B5EF4-FFF2-40B4-BE49-F238E27FC236}">
                  <a16:creationId xmlns:a16="http://schemas.microsoft.com/office/drawing/2014/main" id="{69F83839-2733-4216-B23A-85BC1D7C65E4}"/>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9393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3DFC3DD5-8DB2-4B59-B72C-B11E1A9A41CE}"/>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939393"/>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Box 31">
            <a:extLst>
              <a:ext uri="{FF2B5EF4-FFF2-40B4-BE49-F238E27FC236}">
                <a16:creationId xmlns:a16="http://schemas.microsoft.com/office/drawing/2014/main" id="{589D8C17-5EB5-4A45-835E-F16D89A0A1DE}"/>
              </a:ext>
            </a:extLst>
          </p:cNvPr>
          <p:cNvSpPr txBox="1"/>
          <p:nvPr/>
        </p:nvSpPr>
        <p:spPr>
          <a:xfrm>
            <a:off x="6028335" y="4968729"/>
            <a:ext cx="1771045" cy="1415772"/>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#5</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000" dirty="0">
                <a:solidFill>
                  <a:schemeClr val="bg1"/>
                </a:solidFill>
                <a:latin typeface="Candara" panose="020E0502030303020204" pitchFamily="34" charset="0"/>
              </a:rPr>
              <a:t>Lorem ipsum dolor sit amet, consectetur adipiscing elit, sed do eiusmod.</a:t>
            </a:r>
          </a:p>
          <a:p>
            <a:pPr marL="171450" indent="-171450" algn="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p:txBody>
      </p:sp>
      <p:sp>
        <p:nvSpPr>
          <p:cNvPr id="33" name="Oval 62">
            <a:extLst>
              <a:ext uri="{FF2B5EF4-FFF2-40B4-BE49-F238E27FC236}">
                <a16:creationId xmlns:a16="http://schemas.microsoft.com/office/drawing/2014/main" id="{1088AEA1-6B70-464A-81CB-C8A9A292365A}"/>
              </a:ext>
            </a:extLst>
          </p:cNvPr>
          <p:cNvSpPr>
            <a:spLocks noChangeAspect="1" noChangeArrowheads="1"/>
          </p:cNvSpPr>
          <p:nvPr/>
        </p:nvSpPr>
        <p:spPr bwMode="auto">
          <a:xfrm>
            <a:off x="6131473" y="4950226"/>
            <a:ext cx="457200" cy="457200"/>
          </a:xfrm>
          <a:prstGeom prst="ellipse">
            <a:avLst/>
          </a:prstGeom>
          <a:blipFill>
            <a:blip r:embed="rId7"/>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3104114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8">
                                            <p:txEl>
                                              <p:pRg st="0" end="0"/>
                                            </p:txEl>
                                          </p:spTgt>
                                        </p:tgtEl>
                                        <p:attrNameLst>
                                          <p:attrName>style.visibility</p:attrName>
                                        </p:attrNameLst>
                                      </p:cBhvr>
                                      <p:to>
                                        <p:strVal val="visible"/>
                                      </p:to>
                                    </p:set>
                                    <p:animEffect transition="in" filter="fade">
                                      <p:cBhvr>
                                        <p:cTn id="11" dur="1000"/>
                                        <p:tgtEl>
                                          <p:spTgt spid="28">
                                            <p:txEl>
                                              <p:pRg st="0" end="0"/>
                                            </p:txEl>
                                          </p:spTgt>
                                        </p:tgtEl>
                                      </p:cBhvr>
                                    </p:animEffect>
                                    <p:anim calcmode="lin" valueType="num">
                                      <p:cBhvr>
                                        <p:cTn id="12"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28">
                                            <p:txEl>
                                              <p:pRg st="2" end="2"/>
                                            </p:txEl>
                                          </p:spTgt>
                                        </p:tgtEl>
                                        <p:attrNameLst>
                                          <p:attrName>style.visibility</p:attrName>
                                        </p:attrNameLst>
                                      </p:cBhvr>
                                      <p:to>
                                        <p:strVal val="visible"/>
                                      </p:to>
                                    </p:set>
                                    <p:animEffect transition="in" filter="fade">
                                      <p:cBhvr>
                                        <p:cTn id="17" dur="1000"/>
                                        <p:tgtEl>
                                          <p:spTgt spid="28">
                                            <p:txEl>
                                              <p:pRg st="2" end="2"/>
                                            </p:txEl>
                                          </p:spTgt>
                                        </p:tgtEl>
                                      </p:cBhvr>
                                    </p:animEffect>
                                    <p:anim calcmode="lin" valueType="num">
                                      <p:cBhvr>
                                        <p:cTn id="18" dur="1000" fill="hold"/>
                                        <p:tgtEl>
                                          <p:spTgt spid="28">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2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28">
                                            <p:txEl>
                                              <p:pRg st="3" end="3"/>
                                            </p:txEl>
                                          </p:spTgt>
                                        </p:tgtEl>
                                        <p:attrNameLst>
                                          <p:attrName>style.visibility</p:attrName>
                                        </p:attrNameLst>
                                      </p:cBhvr>
                                      <p:to>
                                        <p:strVal val="visible"/>
                                      </p:to>
                                    </p:set>
                                    <p:animEffect transition="in" filter="fade">
                                      <p:cBhvr>
                                        <p:cTn id="23" dur="1000"/>
                                        <p:tgtEl>
                                          <p:spTgt spid="28">
                                            <p:txEl>
                                              <p:pRg st="3" end="3"/>
                                            </p:txEl>
                                          </p:spTgt>
                                        </p:tgtEl>
                                      </p:cBhvr>
                                    </p:animEffect>
                                    <p:anim calcmode="lin" valueType="num">
                                      <p:cBhvr>
                                        <p:cTn id="24" dur="1000" fill="hold"/>
                                        <p:tgtEl>
                                          <p:spTgt spid="28">
                                            <p:txEl>
                                              <p:pRg st="3" end="3"/>
                                            </p:txEl>
                                          </p:spTgt>
                                        </p:tgtEl>
                                        <p:attrNameLst>
                                          <p:attrName>ppt_x</p:attrName>
                                        </p:attrNameLst>
                                      </p:cBhvr>
                                      <p:tavLst>
                                        <p:tav tm="0">
                                          <p:val>
                                            <p:strVal val="#ppt_x"/>
                                          </p:val>
                                        </p:tav>
                                        <p:tav tm="100000">
                                          <p:val>
                                            <p:strVal val="#ppt_x"/>
                                          </p:val>
                                        </p:tav>
                                      </p:tavLst>
                                    </p:anim>
                                    <p:anim calcmode="lin" valueType="num">
                                      <p:cBhvr>
                                        <p:cTn id="25" dur="1000" fill="hold"/>
                                        <p:tgtEl>
                                          <p:spTgt spid="28">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28">
                                            <p:txEl>
                                              <p:pRg st="5" end="5"/>
                                            </p:txEl>
                                          </p:spTgt>
                                        </p:tgtEl>
                                        <p:attrNameLst>
                                          <p:attrName>style.visibility</p:attrName>
                                        </p:attrNameLst>
                                      </p:cBhvr>
                                      <p:to>
                                        <p:strVal val="visible"/>
                                      </p:to>
                                    </p:set>
                                    <p:animEffect transition="in" filter="fade">
                                      <p:cBhvr>
                                        <p:cTn id="29" dur="1000"/>
                                        <p:tgtEl>
                                          <p:spTgt spid="28">
                                            <p:txEl>
                                              <p:pRg st="5" end="5"/>
                                            </p:txEl>
                                          </p:spTgt>
                                        </p:tgtEl>
                                      </p:cBhvr>
                                    </p:animEffect>
                                    <p:anim calcmode="lin" valueType="num">
                                      <p:cBhvr>
                                        <p:cTn id="30" dur="1000" fill="hold"/>
                                        <p:tgtEl>
                                          <p:spTgt spid="28">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28">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grpId="0" nodeType="afterEffect">
                                  <p:stCondLst>
                                    <p:cond delay="0"/>
                                  </p:stCondLst>
                                  <p:childTnLst>
                                    <p:set>
                                      <p:cBhvr>
                                        <p:cTn id="34" dur="1" fill="hold">
                                          <p:stCondLst>
                                            <p:cond delay="0"/>
                                          </p:stCondLst>
                                        </p:cTn>
                                        <p:tgtEl>
                                          <p:spTgt spid="28">
                                            <p:txEl>
                                              <p:pRg st="7" end="7"/>
                                            </p:txEl>
                                          </p:spTgt>
                                        </p:tgtEl>
                                        <p:attrNameLst>
                                          <p:attrName>style.visibility</p:attrName>
                                        </p:attrNameLst>
                                      </p:cBhvr>
                                      <p:to>
                                        <p:strVal val="visible"/>
                                      </p:to>
                                    </p:set>
                                    <p:animEffect transition="in" filter="fade">
                                      <p:cBhvr>
                                        <p:cTn id="35" dur="1000"/>
                                        <p:tgtEl>
                                          <p:spTgt spid="28">
                                            <p:txEl>
                                              <p:pRg st="7" end="7"/>
                                            </p:txEl>
                                          </p:spTgt>
                                        </p:tgtEl>
                                      </p:cBhvr>
                                    </p:animEffect>
                                    <p:anim calcmode="lin" valueType="num">
                                      <p:cBhvr>
                                        <p:cTn id="36" dur="1000" fill="hold"/>
                                        <p:tgtEl>
                                          <p:spTgt spid="28">
                                            <p:txEl>
                                              <p:pRg st="7" end="7"/>
                                            </p:txEl>
                                          </p:spTgt>
                                        </p:tgtEl>
                                        <p:attrNameLst>
                                          <p:attrName>ppt_x</p:attrName>
                                        </p:attrNameLst>
                                      </p:cBhvr>
                                      <p:tavLst>
                                        <p:tav tm="0">
                                          <p:val>
                                            <p:strVal val="#ppt_x"/>
                                          </p:val>
                                        </p:tav>
                                        <p:tav tm="100000">
                                          <p:val>
                                            <p:strVal val="#ppt_x"/>
                                          </p:val>
                                        </p:tav>
                                      </p:tavLst>
                                    </p:anim>
                                    <p:anim calcmode="lin" valueType="num">
                                      <p:cBhvr>
                                        <p:cTn id="37" dur="1000" fill="hold"/>
                                        <p:tgtEl>
                                          <p:spTgt spid="28">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28">
                                            <p:txEl>
                                              <p:pRg st="9" end="9"/>
                                            </p:txEl>
                                          </p:spTgt>
                                        </p:tgtEl>
                                        <p:attrNameLst>
                                          <p:attrName>style.visibility</p:attrName>
                                        </p:attrNameLst>
                                      </p:cBhvr>
                                      <p:to>
                                        <p:strVal val="visible"/>
                                      </p:to>
                                    </p:set>
                                    <p:animEffect transition="in" filter="fade">
                                      <p:cBhvr>
                                        <p:cTn id="41" dur="1000"/>
                                        <p:tgtEl>
                                          <p:spTgt spid="28">
                                            <p:txEl>
                                              <p:pRg st="9" end="9"/>
                                            </p:txEl>
                                          </p:spTgt>
                                        </p:tgtEl>
                                      </p:cBhvr>
                                    </p:animEffect>
                                    <p:anim calcmode="lin" valueType="num">
                                      <p:cBhvr>
                                        <p:cTn id="42" dur="1000" fill="hold"/>
                                        <p:tgtEl>
                                          <p:spTgt spid="28">
                                            <p:txEl>
                                              <p:pRg st="9" end="9"/>
                                            </p:txEl>
                                          </p:spTgt>
                                        </p:tgtEl>
                                        <p:attrNameLst>
                                          <p:attrName>ppt_x</p:attrName>
                                        </p:attrNameLst>
                                      </p:cBhvr>
                                      <p:tavLst>
                                        <p:tav tm="0">
                                          <p:val>
                                            <p:strVal val="#ppt_x"/>
                                          </p:val>
                                        </p:tav>
                                        <p:tav tm="100000">
                                          <p:val>
                                            <p:strVal val="#ppt_x"/>
                                          </p:val>
                                        </p:tav>
                                      </p:tavLst>
                                    </p:anim>
                                    <p:anim calcmode="lin" valueType="num">
                                      <p:cBhvr>
                                        <p:cTn id="43" dur="1000" fill="hold"/>
                                        <p:tgtEl>
                                          <p:spTgt spid="28">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18" presetClass="entr" presetSubtype="3" fill="hold"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strips(upRight)">
                                      <p:cBhvr>
                                        <p:cTn id="47" dur="1000"/>
                                        <p:tgtEl>
                                          <p:spTgt spid="9"/>
                                        </p:tgtEl>
                                      </p:cBhvr>
                                    </p:animEffect>
                                  </p:childTnLst>
                                </p:cTn>
                              </p:par>
                            </p:childTnLst>
                          </p:cTn>
                        </p:par>
                        <p:par>
                          <p:cTn id="48" fill="hold">
                            <p:stCondLst>
                              <p:cond delay="7500"/>
                            </p:stCondLst>
                            <p:childTnLst>
                              <p:par>
                                <p:cTn id="49" presetID="53" presetClass="entr" presetSubtype="16"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1000" fill="hold"/>
                                        <p:tgtEl>
                                          <p:spTgt spid="25"/>
                                        </p:tgtEl>
                                        <p:attrNameLst>
                                          <p:attrName>ppt_w</p:attrName>
                                        </p:attrNameLst>
                                      </p:cBhvr>
                                      <p:tavLst>
                                        <p:tav tm="0">
                                          <p:val>
                                            <p:fltVal val="0"/>
                                          </p:val>
                                        </p:tav>
                                        <p:tav tm="100000">
                                          <p:val>
                                            <p:strVal val="#ppt_w"/>
                                          </p:val>
                                        </p:tav>
                                      </p:tavLst>
                                    </p:anim>
                                    <p:anim calcmode="lin" valueType="num">
                                      <p:cBhvr>
                                        <p:cTn id="52" dur="1000" fill="hold"/>
                                        <p:tgtEl>
                                          <p:spTgt spid="25"/>
                                        </p:tgtEl>
                                        <p:attrNameLst>
                                          <p:attrName>ppt_h</p:attrName>
                                        </p:attrNameLst>
                                      </p:cBhvr>
                                      <p:tavLst>
                                        <p:tav tm="0">
                                          <p:val>
                                            <p:fltVal val="0"/>
                                          </p:val>
                                        </p:tav>
                                        <p:tav tm="100000">
                                          <p:val>
                                            <p:strVal val="#ppt_h"/>
                                          </p:val>
                                        </p:tav>
                                      </p:tavLst>
                                    </p:anim>
                                    <p:animEffect transition="in" filter="fade">
                                      <p:cBhvr>
                                        <p:cTn id="53" dur="1000"/>
                                        <p:tgtEl>
                                          <p:spTgt spid="25"/>
                                        </p:tgtEl>
                                      </p:cBhvr>
                                    </p:animEffect>
                                  </p:childTnLst>
                                </p:cTn>
                              </p:par>
                              <p:par>
                                <p:cTn id="54" presetID="42" presetClass="entr" presetSubtype="0" fill="hold" grpId="0" nodeType="withEffect">
                                  <p:stCondLst>
                                    <p:cond delay="0"/>
                                  </p:stCondLst>
                                  <p:childTnLst>
                                    <p:set>
                                      <p:cBhvr>
                                        <p:cTn id="55" dur="1" fill="hold">
                                          <p:stCondLst>
                                            <p:cond delay="0"/>
                                          </p:stCondLst>
                                        </p:cTn>
                                        <p:tgtEl>
                                          <p:spTgt spid="20"/>
                                        </p:tgtEl>
                                        <p:attrNameLst>
                                          <p:attrName>style.visibility</p:attrName>
                                        </p:attrNameLst>
                                      </p:cBhvr>
                                      <p:to>
                                        <p:strVal val="visible"/>
                                      </p:to>
                                    </p:set>
                                    <p:animEffect transition="in" filter="fade">
                                      <p:cBhvr>
                                        <p:cTn id="56" dur="1000"/>
                                        <p:tgtEl>
                                          <p:spTgt spid="20"/>
                                        </p:tgtEl>
                                      </p:cBhvr>
                                    </p:animEffect>
                                    <p:anim calcmode="lin" valueType="num">
                                      <p:cBhvr>
                                        <p:cTn id="57" dur="1000" fill="hold"/>
                                        <p:tgtEl>
                                          <p:spTgt spid="20"/>
                                        </p:tgtEl>
                                        <p:attrNameLst>
                                          <p:attrName>ppt_x</p:attrName>
                                        </p:attrNameLst>
                                      </p:cBhvr>
                                      <p:tavLst>
                                        <p:tav tm="0">
                                          <p:val>
                                            <p:strVal val="#ppt_x"/>
                                          </p:val>
                                        </p:tav>
                                        <p:tav tm="100000">
                                          <p:val>
                                            <p:strVal val="#ppt_x"/>
                                          </p:val>
                                        </p:tav>
                                      </p:tavLst>
                                    </p:anim>
                                    <p:anim calcmode="lin" valueType="num">
                                      <p:cBhvr>
                                        <p:cTn id="58" dur="1000" fill="hold"/>
                                        <p:tgtEl>
                                          <p:spTgt spid="20"/>
                                        </p:tgtEl>
                                        <p:attrNameLst>
                                          <p:attrName>ppt_y</p:attrName>
                                        </p:attrNameLst>
                                      </p:cBhvr>
                                      <p:tavLst>
                                        <p:tav tm="0">
                                          <p:val>
                                            <p:strVal val="#ppt_y+.1"/>
                                          </p:val>
                                        </p:tav>
                                        <p:tav tm="100000">
                                          <p:val>
                                            <p:strVal val="#ppt_y"/>
                                          </p:val>
                                        </p:tav>
                                      </p:tavLst>
                                    </p:anim>
                                  </p:childTnLst>
                                </p:cTn>
                              </p:par>
                            </p:childTnLst>
                          </p:cTn>
                        </p:par>
                        <p:par>
                          <p:cTn id="59" fill="hold">
                            <p:stCondLst>
                              <p:cond delay="8500"/>
                            </p:stCondLst>
                            <p:childTnLst>
                              <p:par>
                                <p:cTn id="60" presetID="18" presetClass="entr" presetSubtype="3" fill="hold" nodeType="afterEffect">
                                  <p:stCondLst>
                                    <p:cond delay="0"/>
                                  </p:stCondLst>
                                  <p:childTnLst>
                                    <p:set>
                                      <p:cBhvr>
                                        <p:cTn id="61" dur="1" fill="hold">
                                          <p:stCondLst>
                                            <p:cond delay="0"/>
                                          </p:stCondLst>
                                        </p:cTn>
                                        <p:tgtEl>
                                          <p:spTgt spid="4"/>
                                        </p:tgtEl>
                                        <p:attrNameLst>
                                          <p:attrName>style.visibility</p:attrName>
                                        </p:attrNameLst>
                                      </p:cBhvr>
                                      <p:to>
                                        <p:strVal val="visible"/>
                                      </p:to>
                                    </p:set>
                                    <p:animEffect transition="in" filter="strips(upRight)">
                                      <p:cBhvr>
                                        <p:cTn id="62" dur="1000"/>
                                        <p:tgtEl>
                                          <p:spTgt spid="4"/>
                                        </p:tgtEl>
                                      </p:cBhvr>
                                    </p:animEffect>
                                  </p:childTnLst>
                                </p:cTn>
                              </p:par>
                            </p:childTnLst>
                          </p:cTn>
                        </p:par>
                        <p:par>
                          <p:cTn id="63" fill="hold">
                            <p:stCondLst>
                              <p:cond delay="9500"/>
                            </p:stCondLst>
                            <p:childTnLst>
                              <p:par>
                                <p:cTn id="64" presetID="53" presetClass="entr" presetSubtype="16" fill="hold" grpId="0" nodeType="afterEffect">
                                  <p:stCondLst>
                                    <p:cond delay="0"/>
                                  </p:stCondLst>
                                  <p:childTnLst>
                                    <p:set>
                                      <p:cBhvr>
                                        <p:cTn id="65" dur="1" fill="hold">
                                          <p:stCondLst>
                                            <p:cond delay="0"/>
                                          </p:stCondLst>
                                        </p:cTn>
                                        <p:tgtEl>
                                          <p:spTgt spid="24"/>
                                        </p:tgtEl>
                                        <p:attrNameLst>
                                          <p:attrName>style.visibility</p:attrName>
                                        </p:attrNameLst>
                                      </p:cBhvr>
                                      <p:to>
                                        <p:strVal val="visible"/>
                                      </p:to>
                                    </p:set>
                                    <p:anim calcmode="lin" valueType="num">
                                      <p:cBhvr>
                                        <p:cTn id="66" dur="1000" fill="hold"/>
                                        <p:tgtEl>
                                          <p:spTgt spid="24"/>
                                        </p:tgtEl>
                                        <p:attrNameLst>
                                          <p:attrName>ppt_w</p:attrName>
                                        </p:attrNameLst>
                                      </p:cBhvr>
                                      <p:tavLst>
                                        <p:tav tm="0">
                                          <p:val>
                                            <p:fltVal val="0"/>
                                          </p:val>
                                        </p:tav>
                                        <p:tav tm="100000">
                                          <p:val>
                                            <p:strVal val="#ppt_w"/>
                                          </p:val>
                                        </p:tav>
                                      </p:tavLst>
                                    </p:anim>
                                    <p:anim calcmode="lin" valueType="num">
                                      <p:cBhvr>
                                        <p:cTn id="67" dur="1000" fill="hold"/>
                                        <p:tgtEl>
                                          <p:spTgt spid="24"/>
                                        </p:tgtEl>
                                        <p:attrNameLst>
                                          <p:attrName>ppt_h</p:attrName>
                                        </p:attrNameLst>
                                      </p:cBhvr>
                                      <p:tavLst>
                                        <p:tav tm="0">
                                          <p:val>
                                            <p:fltVal val="0"/>
                                          </p:val>
                                        </p:tav>
                                        <p:tav tm="100000">
                                          <p:val>
                                            <p:strVal val="#ppt_h"/>
                                          </p:val>
                                        </p:tav>
                                      </p:tavLst>
                                    </p:anim>
                                    <p:animEffect transition="in" filter="fade">
                                      <p:cBhvr>
                                        <p:cTn id="68" dur="1000"/>
                                        <p:tgtEl>
                                          <p:spTgt spid="24"/>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21"/>
                                        </p:tgtEl>
                                        <p:attrNameLst>
                                          <p:attrName>style.visibility</p:attrName>
                                        </p:attrNameLst>
                                      </p:cBhvr>
                                      <p:to>
                                        <p:strVal val="visible"/>
                                      </p:to>
                                    </p:set>
                                    <p:animEffect transition="in" filter="fade">
                                      <p:cBhvr>
                                        <p:cTn id="71" dur="1000"/>
                                        <p:tgtEl>
                                          <p:spTgt spid="21"/>
                                        </p:tgtEl>
                                      </p:cBhvr>
                                    </p:animEffect>
                                    <p:anim calcmode="lin" valueType="num">
                                      <p:cBhvr>
                                        <p:cTn id="72" dur="1000" fill="hold"/>
                                        <p:tgtEl>
                                          <p:spTgt spid="21"/>
                                        </p:tgtEl>
                                        <p:attrNameLst>
                                          <p:attrName>ppt_x</p:attrName>
                                        </p:attrNameLst>
                                      </p:cBhvr>
                                      <p:tavLst>
                                        <p:tav tm="0">
                                          <p:val>
                                            <p:strVal val="#ppt_x"/>
                                          </p:val>
                                        </p:tav>
                                        <p:tav tm="100000">
                                          <p:val>
                                            <p:strVal val="#ppt_x"/>
                                          </p:val>
                                        </p:tav>
                                      </p:tavLst>
                                    </p:anim>
                                    <p:anim calcmode="lin" valueType="num">
                                      <p:cBhvr>
                                        <p:cTn id="73" dur="1000" fill="hold"/>
                                        <p:tgtEl>
                                          <p:spTgt spid="21"/>
                                        </p:tgtEl>
                                        <p:attrNameLst>
                                          <p:attrName>ppt_y</p:attrName>
                                        </p:attrNameLst>
                                      </p:cBhvr>
                                      <p:tavLst>
                                        <p:tav tm="0">
                                          <p:val>
                                            <p:strVal val="#ppt_y+.1"/>
                                          </p:val>
                                        </p:tav>
                                        <p:tav tm="100000">
                                          <p:val>
                                            <p:strVal val="#ppt_y"/>
                                          </p:val>
                                        </p:tav>
                                      </p:tavLst>
                                    </p:anim>
                                  </p:childTnLst>
                                </p:cTn>
                              </p:par>
                            </p:childTnLst>
                          </p:cTn>
                        </p:par>
                        <p:par>
                          <p:cTn id="74" fill="hold">
                            <p:stCondLst>
                              <p:cond delay="10500"/>
                            </p:stCondLst>
                            <p:childTnLst>
                              <p:par>
                                <p:cTn id="75" presetID="18" presetClass="entr" presetSubtype="3" fill="hold" nodeType="afterEffect">
                                  <p:stCondLst>
                                    <p:cond delay="0"/>
                                  </p:stCondLst>
                                  <p:childTnLst>
                                    <p:set>
                                      <p:cBhvr>
                                        <p:cTn id="76" dur="1" fill="hold">
                                          <p:stCondLst>
                                            <p:cond delay="0"/>
                                          </p:stCondLst>
                                        </p:cTn>
                                        <p:tgtEl>
                                          <p:spTgt spid="14"/>
                                        </p:tgtEl>
                                        <p:attrNameLst>
                                          <p:attrName>style.visibility</p:attrName>
                                        </p:attrNameLst>
                                      </p:cBhvr>
                                      <p:to>
                                        <p:strVal val="visible"/>
                                      </p:to>
                                    </p:set>
                                    <p:animEffect transition="in" filter="strips(upRight)">
                                      <p:cBhvr>
                                        <p:cTn id="77" dur="1000"/>
                                        <p:tgtEl>
                                          <p:spTgt spid="14"/>
                                        </p:tgtEl>
                                      </p:cBhvr>
                                    </p:animEffect>
                                  </p:childTnLst>
                                </p:cTn>
                              </p:par>
                            </p:childTnLst>
                          </p:cTn>
                        </p:par>
                        <p:par>
                          <p:cTn id="78" fill="hold">
                            <p:stCondLst>
                              <p:cond delay="11500"/>
                            </p:stCondLst>
                            <p:childTnLst>
                              <p:par>
                                <p:cTn id="79" presetID="53" presetClass="entr" presetSubtype="16" fill="hold" grpId="0" nodeType="afterEffect">
                                  <p:stCondLst>
                                    <p:cond delay="0"/>
                                  </p:stCondLst>
                                  <p:childTnLst>
                                    <p:set>
                                      <p:cBhvr>
                                        <p:cTn id="80" dur="1" fill="hold">
                                          <p:stCondLst>
                                            <p:cond delay="0"/>
                                          </p:stCondLst>
                                        </p:cTn>
                                        <p:tgtEl>
                                          <p:spTgt spid="26"/>
                                        </p:tgtEl>
                                        <p:attrNameLst>
                                          <p:attrName>style.visibility</p:attrName>
                                        </p:attrNameLst>
                                      </p:cBhvr>
                                      <p:to>
                                        <p:strVal val="visible"/>
                                      </p:to>
                                    </p:set>
                                    <p:anim calcmode="lin" valueType="num">
                                      <p:cBhvr>
                                        <p:cTn id="81" dur="1000" fill="hold"/>
                                        <p:tgtEl>
                                          <p:spTgt spid="26"/>
                                        </p:tgtEl>
                                        <p:attrNameLst>
                                          <p:attrName>ppt_w</p:attrName>
                                        </p:attrNameLst>
                                      </p:cBhvr>
                                      <p:tavLst>
                                        <p:tav tm="0">
                                          <p:val>
                                            <p:fltVal val="0"/>
                                          </p:val>
                                        </p:tav>
                                        <p:tav tm="100000">
                                          <p:val>
                                            <p:strVal val="#ppt_w"/>
                                          </p:val>
                                        </p:tav>
                                      </p:tavLst>
                                    </p:anim>
                                    <p:anim calcmode="lin" valueType="num">
                                      <p:cBhvr>
                                        <p:cTn id="82" dur="1000" fill="hold"/>
                                        <p:tgtEl>
                                          <p:spTgt spid="26"/>
                                        </p:tgtEl>
                                        <p:attrNameLst>
                                          <p:attrName>ppt_h</p:attrName>
                                        </p:attrNameLst>
                                      </p:cBhvr>
                                      <p:tavLst>
                                        <p:tav tm="0">
                                          <p:val>
                                            <p:fltVal val="0"/>
                                          </p:val>
                                        </p:tav>
                                        <p:tav tm="100000">
                                          <p:val>
                                            <p:strVal val="#ppt_h"/>
                                          </p:val>
                                        </p:tav>
                                      </p:tavLst>
                                    </p:anim>
                                    <p:animEffect transition="in" filter="fade">
                                      <p:cBhvr>
                                        <p:cTn id="83" dur="1000"/>
                                        <p:tgtEl>
                                          <p:spTgt spid="26"/>
                                        </p:tgtEl>
                                      </p:cBhvr>
                                    </p:animEffect>
                                  </p:childTnLst>
                                </p:cTn>
                              </p:par>
                              <p:par>
                                <p:cTn id="84" presetID="42" presetClass="entr" presetSubtype="0" fill="hold" grpId="0" nodeType="with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fade">
                                      <p:cBhvr>
                                        <p:cTn id="86" dur="1000"/>
                                        <p:tgtEl>
                                          <p:spTgt spid="23"/>
                                        </p:tgtEl>
                                      </p:cBhvr>
                                    </p:animEffect>
                                    <p:anim calcmode="lin" valueType="num">
                                      <p:cBhvr>
                                        <p:cTn id="87" dur="1000" fill="hold"/>
                                        <p:tgtEl>
                                          <p:spTgt spid="23"/>
                                        </p:tgtEl>
                                        <p:attrNameLst>
                                          <p:attrName>ppt_x</p:attrName>
                                        </p:attrNameLst>
                                      </p:cBhvr>
                                      <p:tavLst>
                                        <p:tav tm="0">
                                          <p:val>
                                            <p:strVal val="#ppt_x"/>
                                          </p:val>
                                        </p:tav>
                                        <p:tav tm="100000">
                                          <p:val>
                                            <p:strVal val="#ppt_x"/>
                                          </p:val>
                                        </p:tav>
                                      </p:tavLst>
                                    </p:anim>
                                    <p:anim calcmode="lin" valueType="num">
                                      <p:cBhvr>
                                        <p:cTn id="88" dur="1000" fill="hold"/>
                                        <p:tgtEl>
                                          <p:spTgt spid="23"/>
                                        </p:tgtEl>
                                        <p:attrNameLst>
                                          <p:attrName>ppt_y</p:attrName>
                                        </p:attrNameLst>
                                      </p:cBhvr>
                                      <p:tavLst>
                                        <p:tav tm="0">
                                          <p:val>
                                            <p:strVal val="#ppt_y+.1"/>
                                          </p:val>
                                        </p:tav>
                                        <p:tav tm="100000">
                                          <p:val>
                                            <p:strVal val="#ppt_y"/>
                                          </p:val>
                                        </p:tav>
                                      </p:tavLst>
                                    </p:anim>
                                  </p:childTnLst>
                                </p:cTn>
                              </p:par>
                            </p:childTnLst>
                          </p:cTn>
                        </p:par>
                        <p:par>
                          <p:cTn id="89" fill="hold">
                            <p:stCondLst>
                              <p:cond delay="12500"/>
                            </p:stCondLst>
                            <p:childTnLst>
                              <p:par>
                                <p:cTn id="90" presetID="18" presetClass="entr" presetSubtype="3" fill="hold" nodeType="afterEffect">
                                  <p:stCondLst>
                                    <p:cond delay="0"/>
                                  </p:stCondLst>
                                  <p:childTnLst>
                                    <p:set>
                                      <p:cBhvr>
                                        <p:cTn id="91" dur="1" fill="hold">
                                          <p:stCondLst>
                                            <p:cond delay="0"/>
                                          </p:stCondLst>
                                        </p:cTn>
                                        <p:tgtEl>
                                          <p:spTgt spid="17"/>
                                        </p:tgtEl>
                                        <p:attrNameLst>
                                          <p:attrName>style.visibility</p:attrName>
                                        </p:attrNameLst>
                                      </p:cBhvr>
                                      <p:to>
                                        <p:strVal val="visible"/>
                                      </p:to>
                                    </p:set>
                                    <p:animEffect transition="in" filter="strips(upRight)">
                                      <p:cBhvr>
                                        <p:cTn id="92" dur="1000"/>
                                        <p:tgtEl>
                                          <p:spTgt spid="17"/>
                                        </p:tgtEl>
                                      </p:cBhvr>
                                    </p:animEffect>
                                  </p:childTnLst>
                                </p:cTn>
                              </p:par>
                            </p:childTnLst>
                          </p:cTn>
                        </p:par>
                        <p:par>
                          <p:cTn id="93" fill="hold">
                            <p:stCondLst>
                              <p:cond delay="13500"/>
                            </p:stCondLst>
                            <p:childTnLst>
                              <p:par>
                                <p:cTn id="94" presetID="53" presetClass="entr" presetSubtype="16" fill="hold" grpId="0" nodeType="afterEffect">
                                  <p:stCondLst>
                                    <p:cond delay="0"/>
                                  </p:stCondLst>
                                  <p:childTnLst>
                                    <p:set>
                                      <p:cBhvr>
                                        <p:cTn id="95" dur="1" fill="hold">
                                          <p:stCondLst>
                                            <p:cond delay="0"/>
                                          </p:stCondLst>
                                        </p:cTn>
                                        <p:tgtEl>
                                          <p:spTgt spid="27"/>
                                        </p:tgtEl>
                                        <p:attrNameLst>
                                          <p:attrName>style.visibility</p:attrName>
                                        </p:attrNameLst>
                                      </p:cBhvr>
                                      <p:to>
                                        <p:strVal val="visible"/>
                                      </p:to>
                                    </p:set>
                                    <p:anim calcmode="lin" valueType="num">
                                      <p:cBhvr>
                                        <p:cTn id="96" dur="1000" fill="hold"/>
                                        <p:tgtEl>
                                          <p:spTgt spid="27"/>
                                        </p:tgtEl>
                                        <p:attrNameLst>
                                          <p:attrName>ppt_w</p:attrName>
                                        </p:attrNameLst>
                                      </p:cBhvr>
                                      <p:tavLst>
                                        <p:tav tm="0">
                                          <p:val>
                                            <p:fltVal val="0"/>
                                          </p:val>
                                        </p:tav>
                                        <p:tav tm="100000">
                                          <p:val>
                                            <p:strVal val="#ppt_w"/>
                                          </p:val>
                                        </p:tav>
                                      </p:tavLst>
                                    </p:anim>
                                    <p:anim calcmode="lin" valueType="num">
                                      <p:cBhvr>
                                        <p:cTn id="97" dur="1000" fill="hold"/>
                                        <p:tgtEl>
                                          <p:spTgt spid="27"/>
                                        </p:tgtEl>
                                        <p:attrNameLst>
                                          <p:attrName>ppt_h</p:attrName>
                                        </p:attrNameLst>
                                      </p:cBhvr>
                                      <p:tavLst>
                                        <p:tav tm="0">
                                          <p:val>
                                            <p:fltVal val="0"/>
                                          </p:val>
                                        </p:tav>
                                        <p:tav tm="100000">
                                          <p:val>
                                            <p:strVal val="#ppt_h"/>
                                          </p:val>
                                        </p:tav>
                                      </p:tavLst>
                                    </p:anim>
                                    <p:animEffect transition="in" filter="fade">
                                      <p:cBhvr>
                                        <p:cTn id="98" dur="1000"/>
                                        <p:tgtEl>
                                          <p:spTgt spid="27"/>
                                        </p:tgtEl>
                                      </p:cBhvr>
                                    </p:animEffect>
                                  </p:childTnLst>
                                </p:cTn>
                              </p:par>
                              <p:par>
                                <p:cTn id="99" presetID="42" presetClass="entr" presetSubtype="0" fill="hold" grpId="0" nodeType="withEffect">
                                  <p:stCondLst>
                                    <p:cond delay="0"/>
                                  </p:stCondLst>
                                  <p:childTnLst>
                                    <p:set>
                                      <p:cBhvr>
                                        <p:cTn id="100" dur="1" fill="hold">
                                          <p:stCondLst>
                                            <p:cond delay="0"/>
                                          </p:stCondLst>
                                        </p:cTn>
                                        <p:tgtEl>
                                          <p:spTgt spid="22"/>
                                        </p:tgtEl>
                                        <p:attrNameLst>
                                          <p:attrName>style.visibility</p:attrName>
                                        </p:attrNameLst>
                                      </p:cBhvr>
                                      <p:to>
                                        <p:strVal val="visible"/>
                                      </p:to>
                                    </p:set>
                                    <p:animEffect transition="in" filter="fade">
                                      <p:cBhvr>
                                        <p:cTn id="101" dur="1000"/>
                                        <p:tgtEl>
                                          <p:spTgt spid="22"/>
                                        </p:tgtEl>
                                      </p:cBhvr>
                                    </p:animEffect>
                                    <p:anim calcmode="lin" valueType="num">
                                      <p:cBhvr>
                                        <p:cTn id="102" dur="1000" fill="hold"/>
                                        <p:tgtEl>
                                          <p:spTgt spid="22"/>
                                        </p:tgtEl>
                                        <p:attrNameLst>
                                          <p:attrName>ppt_x</p:attrName>
                                        </p:attrNameLst>
                                      </p:cBhvr>
                                      <p:tavLst>
                                        <p:tav tm="0">
                                          <p:val>
                                            <p:strVal val="#ppt_x"/>
                                          </p:val>
                                        </p:tav>
                                        <p:tav tm="100000">
                                          <p:val>
                                            <p:strVal val="#ppt_x"/>
                                          </p:val>
                                        </p:tav>
                                      </p:tavLst>
                                    </p:anim>
                                    <p:anim calcmode="lin" valueType="num">
                                      <p:cBhvr>
                                        <p:cTn id="103" dur="1000" fill="hold"/>
                                        <p:tgtEl>
                                          <p:spTgt spid="22"/>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18" presetClass="entr" presetSubtype="3" fill="hold"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strips(upRight)">
                                      <p:cBhvr>
                                        <p:cTn id="107" dur="1000"/>
                                        <p:tgtEl>
                                          <p:spTgt spid="29"/>
                                        </p:tgtEl>
                                      </p:cBhvr>
                                    </p:animEffect>
                                  </p:childTnLst>
                                </p:cTn>
                              </p:par>
                            </p:childTnLst>
                          </p:cTn>
                        </p:par>
                        <p:par>
                          <p:cTn id="108" fill="hold">
                            <p:stCondLst>
                              <p:cond delay="15500"/>
                            </p:stCondLst>
                            <p:childTnLst>
                              <p:par>
                                <p:cTn id="109" presetID="53" presetClass="entr" presetSubtype="16" fill="hold" grpId="0" nodeType="afterEffect">
                                  <p:stCondLst>
                                    <p:cond delay="0"/>
                                  </p:stCondLst>
                                  <p:childTnLst>
                                    <p:set>
                                      <p:cBhvr>
                                        <p:cTn id="110" dur="1" fill="hold">
                                          <p:stCondLst>
                                            <p:cond delay="0"/>
                                          </p:stCondLst>
                                        </p:cTn>
                                        <p:tgtEl>
                                          <p:spTgt spid="33"/>
                                        </p:tgtEl>
                                        <p:attrNameLst>
                                          <p:attrName>style.visibility</p:attrName>
                                        </p:attrNameLst>
                                      </p:cBhvr>
                                      <p:to>
                                        <p:strVal val="visible"/>
                                      </p:to>
                                    </p:set>
                                    <p:anim calcmode="lin" valueType="num">
                                      <p:cBhvr>
                                        <p:cTn id="111" dur="1000" fill="hold"/>
                                        <p:tgtEl>
                                          <p:spTgt spid="33"/>
                                        </p:tgtEl>
                                        <p:attrNameLst>
                                          <p:attrName>ppt_w</p:attrName>
                                        </p:attrNameLst>
                                      </p:cBhvr>
                                      <p:tavLst>
                                        <p:tav tm="0">
                                          <p:val>
                                            <p:fltVal val="0"/>
                                          </p:val>
                                        </p:tav>
                                        <p:tav tm="100000">
                                          <p:val>
                                            <p:strVal val="#ppt_w"/>
                                          </p:val>
                                        </p:tav>
                                      </p:tavLst>
                                    </p:anim>
                                    <p:anim calcmode="lin" valueType="num">
                                      <p:cBhvr>
                                        <p:cTn id="112" dur="1000" fill="hold"/>
                                        <p:tgtEl>
                                          <p:spTgt spid="33"/>
                                        </p:tgtEl>
                                        <p:attrNameLst>
                                          <p:attrName>ppt_h</p:attrName>
                                        </p:attrNameLst>
                                      </p:cBhvr>
                                      <p:tavLst>
                                        <p:tav tm="0">
                                          <p:val>
                                            <p:fltVal val="0"/>
                                          </p:val>
                                        </p:tav>
                                        <p:tav tm="100000">
                                          <p:val>
                                            <p:strVal val="#ppt_h"/>
                                          </p:val>
                                        </p:tav>
                                      </p:tavLst>
                                    </p:anim>
                                    <p:animEffect transition="in" filter="fade">
                                      <p:cBhvr>
                                        <p:cTn id="113" dur="1000"/>
                                        <p:tgtEl>
                                          <p:spTgt spid="33"/>
                                        </p:tgtEl>
                                      </p:cBhvr>
                                    </p:animEffect>
                                  </p:childTnLst>
                                </p:cTn>
                              </p:par>
                              <p:par>
                                <p:cTn id="114" presetID="42" presetClass="entr" presetSubtype="0" fill="hold" grpId="0" nodeType="withEffect">
                                  <p:stCondLst>
                                    <p:cond delay="0"/>
                                  </p:stCondLst>
                                  <p:childTnLst>
                                    <p:set>
                                      <p:cBhvr>
                                        <p:cTn id="115" dur="1" fill="hold">
                                          <p:stCondLst>
                                            <p:cond delay="0"/>
                                          </p:stCondLst>
                                        </p:cTn>
                                        <p:tgtEl>
                                          <p:spTgt spid="32"/>
                                        </p:tgtEl>
                                        <p:attrNameLst>
                                          <p:attrName>style.visibility</p:attrName>
                                        </p:attrNameLst>
                                      </p:cBhvr>
                                      <p:to>
                                        <p:strVal val="visible"/>
                                      </p:to>
                                    </p:set>
                                    <p:animEffect transition="in" filter="fade">
                                      <p:cBhvr>
                                        <p:cTn id="116" dur="1000"/>
                                        <p:tgtEl>
                                          <p:spTgt spid="32"/>
                                        </p:tgtEl>
                                      </p:cBhvr>
                                    </p:animEffect>
                                    <p:anim calcmode="lin" valueType="num">
                                      <p:cBhvr>
                                        <p:cTn id="117" dur="1000" fill="hold"/>
                                        <p:tgtEl>
                                          <p:spTgt spid="32"/>
                                        </p:tgtEl>
                                        <p:attrNameLst>
                                          <p:attrName>ppt_x</p:attrName>
                                        </p:attrNameLst>
                                      </p:cBhvr>
                                      <p:tavLst>
                                        <p:tav tm="0">
                                          <p:val>
                                            <p:strVal val="#ppt_x"/>
                                          </p:val>
                                        </p:tav>
                                        <p:tav tm="100000">
                                          <p:val>
                                            <p:strVal val="#ppt_x"/>
                                          </p:val>
                                        </p:tav>
                                      </p:tavLst>
                                    </p:anim>
                                    <p:anim calcmode="lin" valueType="num">
                                      <p:cBhvr>
                                        <p:cTn id="118"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7" grpId="0" animBg="1"/>
      <p:bldP spid="8" grpId="0"/>
      <p:bldP spid="20" grpId="0"/>
      <p:bldP spid="21" grpId="0"/>
      <p:bldP spid="23" grpId="0"/>
      <p:bldP spid="24" grpId="0" animBg="1"/>
      <p:bldP spid="25" grpId="0" animBg="1"/>
      <p:bldP spid="26" grpId="0" animBg="1"/>
      <p:bldP spid="28" grpId="0" build="p"/>
      <p:bldP spid="32" grpId="0"/>
      <p:bldP spid="3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B5C357A6-6AB0-4458-92EF-B7C95128C812}"/>
              </a:ext>
            </a:extLst>
          </p:cNvPr>
          <p:cNvSpPr/>
          <p:nvPr/>
        </p:nvSpPr>
        <p:spPr>
          <a:xfrm>
            <a:off x="4402684" y="2051163"/>
            <a:ext cx="3138754" cy="2985265"/>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B90AB03-DFD4-4620-A4CA-3E485C4B3093}"/>
              </a:ext>
            </a:extLst>
          </p:cNvPr>
          <p:cNvSpPr/>
          <p:nvPr/>
        </p:nvSpPr>
        <p:spPr>
          <a:xfrm rot="5400000">
            <a:off x="2811600" y="4503601"/>
            <a:ext cx="4054198" cy="6858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1088406-DB9B-4ACB-AA36-6F5AC1D9BCEB}"/>
              </a:ext>
            </a:extLst>
          </p:cNvPr>
          <p:cNvSpPr/>
          <p:nvPr/>
        </p:nvSpPr>
        <p:spPr>
          <a:xfrm>
            <a:off x="4495800" y="4200837"/>
            <a:ext cx="7696200" cy="6858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B1A4D8C-6C53-4494-B859-A6C70DE06DA5}"/>
              </a:ext>
            </a:extLst>
          </p:cNvPr>
          <p:cNvSpPr/>
          <p:nvPr/>
        </p:nvSpPr>
        <p:spPr>
          <a:xfrm rot="5400000">
            <a:off x="4686300" y="2095500"/>
            <a:ext cx="4876800" cy="6858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D06D813-30AD-4FA5-ADA1-C3232DE08FC7}"/>
              </a:ext>
            </a:extLst>
          </p:cNvPr>
          <p:cNvSpPr/>
          <p:nvPr/>
        </p:nvSpPr>
        <p:spPr>
          <a:xfrm>
            <a:off x="0" y="2133600"/>
            <a:ext cx="7467600" cy="6858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A5CAC7A-8F7C-4ADE-A8F0-6A2CA211A00A}"/>
              </a:ext>
            </a:extLst>
          </p:cNvPr>
          <p:cNvSpPr/>
          <p:nvPr/>
        </p:nvSpPr>
        <p:spPr>
          <a:xfrm rot="5400000">
            <a:off x="4495800" y="2133601"/>
            <a:ext cx="685798" cy="685800"/>
          </a:xfrm>
          <a:custGeom>
            <a:avLst/>
            <a:gdLst>
              <a:gd name="connsiteX0" fmla="*/ 0 w 685798"/>
              <a:gd name="connsiteY0" fmla="*/ 685800 h 685800"/>
              <a:gd name="connsiteX1" fmla="*/ 0 w 685798"/>
              <a:gd name="connsiteY1" fmla="*/ 0 h 685800"/>
              <a:gd name="connsiteX2" fmla="*/ 685798 w 685798"/>
              <a:gd name="connsiteY2" fmla="*/ 0 h 685800"/>
              <a:gd name="connsiteX3" fmla="*/ 685798 w 685798"/>
              <a:gd name="connsiteY3" fmla="*/ 685800 h 685800"/>
            </a:gdLst>
            <a:ahLst/>
            <a:cxnLst>
              <a:cxn ang="0">
                <a:pos x="connsiteX0" y="connsiteY0"/>
              </a:cxn>
              <a:cxn ang="0">
                <a:pos x="connsiteX1" y="connsiteY1"/>
              </a:cxn>
              <a:cxn ang="0">
                <a:pos x="connsiteX2" y="connsiteY2"/>
              </a:cxn>
              <a:cxn ang="0">
                <a:pos x="connsiteX3" y="connsiteY3"/>
              </a:cxn>
            </a:cxnLst>
            <a:rect l="l" t="t" r="r" b="b"/>
            <a:pathLst>
              <a:path w="685798" h="685800">
                <a:moveTo>
                  <a:pt x="0" y="685800"/>
                </a:moveTo>
                <a:lnTo>
                  <a:pt x="0" y="0"/>
                </a:lnTo>
                <a:lnTo>
                  <a:pt x="685798" y="0"/>
                </a:lnTo>
                <a:lnTo>
                  <a:pt x="685798" y="685800"/>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E6CB2124-110A-4C19-9B7B-B7429009C41D}"/>
              </a:ext>
            </a:extLst>
          </p:cNvPr>
          <p:cNvSpPr txBox="1">
            <a:spLocks noChangeArrowheads="1"/>
          </p:cNvSpPr>
          <p:nvPr/>
        </p:nvSpPr>
        <p:spPr bwMode="auto">
          <a:xfrm>
            <a:off x="6796355" y="216872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p:txBody>
      </p:sp>
      <p:sp>
        <p:nvSpPr>
          <p:cNvPr id="22" name="Text Box 10">
            <a:extLst>
              <a:ext uri="{FF2B5EF4-FFF2-40B4-BE49-F238E27FC236}">
                <a16:creationId xmlns:a16="http://schemas.microsoft.com/office/drawing/2014/main" id="{340E8E3F-D2A5-4F5A-B6CF-E0620328E013}"/>
              </a:ext>
            </a:extLst>
          </p:cNvPr>
          <p:cNvSpPr txBox="1">
            <a:spLocks noChangeArrowheads="1"/>
          </p:cNvSpPr>
          <p:nvPr/>
        </p:nvSpPr>
        <p:spPr bwMode="auto">
          <a:xfrm>
            <a:off x="6781800"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p:txBody>
      </p:sp>
      <p:sp>
        <p:nvSpPr>
          <p:cNvPr id="23" name="Text Box 10">
            <a:extLst>
              <a:ext uri="{FF2B5EF4-FFF2-40B4-BE49-F238E27FC236}">
                <a16:creationId xmlns:a16="http://schemas.microsoft.com/office/drawing/2014/main" id="{3F5192CD-6D9B-46E0-AA53-1127921C8103}"/>
              </a:ext>
            </a:extLst>
          </p:cNvPr>
          <p:cNvSpPr txBox="1">
            <a:spLocks noChangeArrowheads="1"/>
          </p:cNvSpPr>
          <p:nvPr/>
        </p:nvSpPr>
        <p:spPr bwMode="auto">
          <a:xfrm>
            <a:off x="4495799"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p:txBody>
      </p:sp>
      <p:sp>
        <p:nvSpPr>
          <p:cNvPr id="24" name="Text Box 10">
            <a:extLst>
              <a:ext uri="{FF2B5EF4-FFF2-40B4-BE49-F238E27FC236}">
                <a16:creationId xmlns:a16="http://schemas.microsoft.com/office/drawing/2014/main" id="{93D4DA5F-488B-40A6-9FBF-68B9ECAD3D99}"/>
              </a:ext>
            </a:extLst>
          </p:cNvPr>
          <p:cNvSpPr txBox="1">
            <a:spLocks noChangeArrowheads="1"/>
          </p:cNvSpPr>
          <p:nvPr/>
        </p:nvSpPr>
        <p:spPr bwMode="auto">
          <a:xfrm>
            <a:off x="4495799" y="217987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p:txBody>
      </p:sp>
      <p:sp>
        <p:nvSpPr>
          <p:cNvPr id="25" name="Freeform: Shape 24">
            <a:extLst>
              <a:ext uri="{FF2B5EF4-FFF2-40B4-BE49-F238E27FC236}">
                <a16:creationId xmlns:a16="http://schemas.microsoft.com/office/drawing/2014/main" id="{543BD5D6-F3AC-4DA3-8586-10E4E3ABFAF5}"/>
              </a:ext>
            </a:extLst>
          </p:cNvPr>
          <p:cNvSpPr/>
          <p:nvPr/>
        </p:nvSpPr>
        <p:spPr>
          <a:xfrm>
            <a:off x="5295899" y="3057837"/>
            <a:ext cx="1371600" cy="762000"/>
          </a:xfrm>
          <a:custGeom>
            <a:avLst/>
            <a:gdLst>
              <a:gd name="connsiteX0" fmla="*/ 0 w 1371600"/>
              <a:gd name="connsiteY0" fmla="*/ 0 h 762000"/>
              <a:gd name="connsiteX1" fmla="*/ 1367452 w 1371600"/>
              <a:gd name="connsiteY1" fmla="*/ 0 h 762000"/>
              <a:gd name="connsiteX2" fmla="*/ 1143001 w 1371600"/>
              <a:gd name="connsiteY2" fmla="*/ 368356 h 762000"/>
              <a:gd name="connsiteX3" fmla="*/ 1371600 w 1371600"/>
              <a:gd name="connsiteY3" fmla="*/ 743520 h 762000"/>
              <a:gd name="connsiteX4" fmla="*/ 1371600 w 1371600"/>
              <a:gd name="connsiteY4" fmla="*/ 762000 h 762000"/>
              <a:gd name="connsiteX5" fmla="*/ 0 w 1371600"/>
              <a:gd name="connsiteY5"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1600" h="762000">
                <a:moveTo>
                  <a:pt x="0" y="0"/>
                </a:moveTo>
                <a:lnTo>
                  <a:pt x="1367452" y="0"/>
                </a:lnTo>
                <a:lnTo>
                  <a:pt x="1143001" y="368356"/>
                </a:lnTo>
                <a:lnTo>
                  <a:pt x="1371600" y="743520"/>
                </a:lnTo>
                <a:lnTo>
                  <a:pt x="1371600" y="762000"/>
                </a:lnTo>
                <a:lnTo>
                  <a:pt x="0" y="762000"/>
                </a:ln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1A03A54D-D708-4097-B423-5BC598D51BE4}"/>
              </a:ext>
            </a:extLst>
          </p:cNvPr>
          <p:cNvSpPr txBox="1">
            <a:spLocks noChangeArrowheads="1"/>
          </p:cNvSpPr>
          <p:nvPr/>
        </p:nvSpPr>
        <p:spPr bwMode="auto">
          <a:xfrm>
            <a:off x="5422330" y="232261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7" name="Text Box 10">
            <a:extLst>
              <a:ext uri="{FF2B5EF4-FFF2-40B4-BE49-F238E27FC236}">
                <a16:creationId xmlns:a16="http://schemas.microsoft.com/office/drawing/2014/main" id="{E3E12C42-5B9B-467C-826A-AD77E3E284D5}"/>
              </a:ext>
            </a:extLst>
          </p:cNvPr>
          <p:cNvSpPr txBox="1">
            <a:spLocks noChangeArrowheads="1"/>
          </p:cNvSpPr>
          <p:nvPr/>
        </p:nvSpPr>
        <p:spPr bwMode="auto">
          <a:xfrm>
            <a:off x="5047654" y="4367278"/>
            <a:ext cx="1507035" cy="30777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rPr>
              <a:t>LOREM IPSUM</a:t>
            </a:r>
          </a:p>
        </p:txBody>
      </p:sp>
      <p:sp>
        <p:nvSpPr>
          <p:cNvPr id="28" name="Text Box 10">
            <a:extLst>
              <a:ext uri="{FF2B5EF4-FFF2-40B4-BE49-F238E27FC236}">
                <a16:creationId xmlns:a16="http://schemas.microsoft.com/office/drawing/2014/main" id="{85F5126C-728F-4239-88C4-EEE6784456C1}"/>
              </a:ext>
            </a:extLst>
          </p:cNvPr>
          <p:cNvSpPr txBox="1">
            <a:spLocks noChangeArrowheads="1"/>
          </p:cNvSpPr>
          <p:nvPr/>
        </p:nvSpPr>
        <p:spPr bwMode="auto">
          <a:xfrm rot="16200000">
            <a:off x="4085181" y="326255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9" name="Text Box 10">
            <a:extLst>
              <a:ext uri="{FF2B5EF4-FFF2-40B4-BE49-F238E27FC236}">
                <a16:creationId xmlns:a16="http://schemas.microsoft.com/office/drawing/2014/main" id="{BA7E9738-DB6D-480F-A551-36B1F3AF36DA}"/>
              </a:ext>
            </a:extLst>
          </p:cNvPr>
          <p:cNvSpPr txBox="1">
            <a:spLocks noChangeArrowheads="1"/>
          </p:cNvSpPr>
          <p:nvPr/>
        </p:nvSpPr>
        <p:spPr bwMode="auto">
          <a:xfrm rot="5400000">
            <a:off x="6372690" y="3415112"/>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30" name="Text Box 10">
            <a:extLst>
              <a:ext uri="{FF2B5EF4-FFF2-40B4-BE49-F238E27FC236}">
                <a16:creationId xmlns:a16="http://schemas.microsoft.com/office/drawing/2014/main" id="{0FCB297C-F33F-48BB-9200-2C603A978D4A}"/>
              </a:ext>
            </a:extLst>
          </p:cNvPr>
          <p:cNvSpPr txBox="1">
            <a:spLocks noChangeArrowheads="1"/>
          </p:cNvSpPr>
          <p:nvPr/>
        </p:nvSpPr>
        <p:spPr bwMode="auto">
          <a:xfrm>
            <a:off x="5447505" y="3159801"/>
            <a:ext cx="952499" cy="553998"/>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rPr>
              <a:t>LOREM </a:t>
            </a:r>
          </a:p>
          <a:p>
            <a:pPr algn="ctr"/>
            <a:r>
              <a:rPr lang="en-US" sz="1600" dirty="0">
                <a:solidFill>
                  <a:schemeClr val="bg1"/>
                </a:solidFill>
              </a:rPr>
              <a:t>IPSUM</a:t>
            </a:r>
          </a:p>
        </p:txBody>
      </p:sp>
      <p:sp>
        <p:nvSpPr>
          <p:cNvPr id="31" name="TextBox 30">
            <a:extLst>
              <a:ext uri="{FF2B5EF4-FFF2-40B4-BE49-F238E27FC236}">
                <a16:creationId xmlns:a16="http://schemas.microsoft.com/office/drawing/2014/main" id="{DEC8CE7A-48B4-45A9-BEC9-725042007789}"/>
              </a:ext>
            </a:extLst>
          </p:cNvPr>
          <p:cNvSpPr txBox="1"/>
          <p:nvPr/>
        </p:nvSpPr>
        <p:spPr>
          <a:xfrm>
            <a:off x="7634554" y="2061000"/>
            <a:ext cx="3633307" cy="1138773"/>
          </a:xfrm>
          <a:prstGeom prst="rect">
            <a:avLst/>
          </a:prstGeom>
          <a:noFill/>
        </p:spPr>
        <p:txBody>
          <a:bodyPr wrap="square" rtlCol="0">
            <a:spAutoFit/>
          </a:bodyPr>
          <a:lstStyle/>
          <a:p>
            <a:r>
              <a:rPr lang="en-US" sz="1400" b="1" dirty="0">
                <a:solidFill>
                  <a:srgbClr val="5C9AD3"/>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D1A01184-DC2E-4D16-B206-487F65D5B31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33" name="TextBox 32">
            <a:extLst>
              <a:ext uri="{FF2B5EF4-FFF2-40B4-BE49-F238E27FC236}">
                <a16:creationId xmlns:a16="http://schemas.microsoft.com/office/drawing/2014/main" id="{C985F066-FB7B-48AD-B1CF-891CD679BA0B}"/>
              </a:ext>
            </a:extLst>
          </p:cNvPr>
          <p:cNvSpPr txBox="1"/>
          <p:nvPr/>
        </p:nvSpPr>
        <p:spPr>
          <a:xfrm>
            <a:off x="6703940" y="5056102"/>
            <a:ext cx="3633307" cy="1138773"/>
          </a:xfrm>
          <a:prstGeom prst="rect">
            <a:avLst/>
          </a:prstGeom>
          <a:noFill/>
        </p:spPr>
        <p:txBody>
          <a:bodyPr wrap="square" rtlCol="0">
            <a:spAutoFit/>
          </a:bodyPr>
          <a:lstStyle/>
          <a:p>
            <a:r>
              <a:rPr lang="en-US" sz="1400" b="1" dirty="0">
                <a:solidFill>
                  <a:srgbClr val="44546B"/>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BE17EDCB-C36D-43BB-B391-736ABC78A94B}"/>
              </a:ext>
            </a:extLst>
          </p:cNvPr>
          <p:cNvSpPr txBox="1"/>
          <p:nvPr/>
        </p:nvSpPr>
        <p:spPr>
          <a:xfrm>
            <a:off x="714816" y="4105668"/>
            <a:ext cx="3633307" cy="1138773"/>
          </a:xfrm>
          <a:prstGeom prst="rect">
            <a:avLst/>
          </a:prstGeom>
          <a:noFill/>
        </p:spPr>
        <p:txBody>
          <a:bodyPr wrap="square" rtlCol="0">
            <a:spAutoFit/>
          </a:bodyPr>
          <a:lstStyle/>
          <a:p>
            <a:pPr algn="r"/>
            <a:r>
              <a:rPr lang="en-US" sz="1400" b="1" dirty="0">
                <a:solidFill>
                  <a:srgbClr val="7A7A7A"/>
                </a:solidFill>
              </a:rPr>
              <a:t>LOREM IPSUM DOLOR</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35" name="TextBox 34">
            <a:extLst>
              <a:ext uri="{FF2B5EF4-FFF2-40B4-BE49-F238E27FC236}">
                <a16:creationId xmlns:a16="http://schemas.microsoft.com/office/drawing/2014/main" id="{98A49C9B-074C-4E6B-A059-5CF0EAFCDEE0}"/>
              </a:ext>
            </a:extLst>
          </p:cNvPr>
          <p:cNvSpPr txBox="1"/>
          <p:nvPr/>
        </p:nvSpPr>
        <p:spPr>
          <a:xfrm>
            <a:off x="1612347" y="855933"/>
            <a:ext cx="3633307" cy="1138773"/>
          </a:xfrm>
          <a:prstGeom prst="rect">
            <a:avLst/>
          </a:prstGeom>
          <a:noFill/>
        </p:spPr>
        <p:txBody>
          <a:bodyPr wrap="square" rtlCol="0">
            <a:spAutoFit/>
          </a:bodyPr>
          <a:lstStyle/>
          <a:p>
            <a:pPr algn="r"/>
            <a:r>
              <a:rPr lang="en-US" sz="1400" b="1" dirty="0">
                <a:solidFill>
                  <a:srgbClr val="FE4A1E"/>
                </a:solidFill>
              </a:rPr>
              <a:t>LOREM IPSUM DOLOR</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187705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500"/>
                                        <p:tgtEl>
                                          <p:spTgt spid="3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animEffect transition="in" filter="fade">
                                      <p:cBhvr>
                                        <p:cTn id="18" dur="500"/>
                                        <p:tgtEl>
                                          <p:spTgt spid="2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anim calcmode="lin" valueType="num">
                                      <p:cBhvr>
                                        <p:cTn id="21" dur="500" fill="hold"/>
                                        <p:tgtEl>
                                          <p:spTgt spid="30"/>
                                        </p:tgtEl>
                                        <p:attrNameLst>
                                          <p:attrName>ppt_w</p:attrName>
                                        </p:attrNameLst>
                                      </p:cBhvr>
                                      <p:tavLst>
                                        <p:tav tm="0">
                                          <p:val>
                                            <p:fltVal val="0"/>
                                          </p:val>
                                        </p:tav>
                                        <p:tav tm="100000">
                                          <p:val>
                                            <p:strVal val="#ppt_w"/>
                                          </p:val>
                                        </p:tav>
                                      </p:tavLst>
                                    </p:anim>
                                    <p:anim calcmode="lin" valueType="num">
                                      <p:cBhvr>
                                        <p:cTn id="22" dur="500" fill="hold"/>
                                        <p:tgtEl>
                                          <p:spTgt spid="30"/>
                                        </p:tgtEl>
                                        <p:attrNameLst>
                                          <p:attrName>ppt_h</p:attrName>
                                        </p:attrNameLst>
                                      </p:cBhvr>
                                      <p:tavLst>
                                        <p:tav tm="0">
                                          <p:val>
                                            <p:fltVal val="0"/>
                                          </p:val>
                                        </p:tav>
                                        <p:tav tm="100000">
                                          <p:val>
                                            <p:strVal val="#ppt_h"/>
                                          </p:val>
                                        </p:tav>
                                      </p:tavLst>
                                    </p:anim>
                                    <p:animEffect transition="in" filter="fade">
                                      <p:cBhvr>
                                        <p:cTn id="23" dur="500"/>
                                        <p:tgtEl>
                                          <p:spTgt spid="30"/>
                                        </p:tgtEl>
                                      </p:cBhvr>
                                    </p:animEffect>
                                  </p:childTnLst>
                                </p:cTn>
                              </p:par>
                            </p:childTnLst>
                          </p:cTn>
                        </p:par>
                        <p:par>
                          <p:cTn id="24" fill="hold">
                            <p:stCondLst>
                              <p:cond delay="1000"/>
                            </p:stCondLst>
                            <p:childTnLst>
                              <p:par>
                                <p:cTn id="25" presetID="22" presetClass="entr" presetSubtype="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left)">
                                      <p:cBhvr>
                                        <p:cTn id="27" dur="500"/>
                                        <p:tgtEl>
                                          <p:spTgt spid="16"/>
                                        </p:tgtEl>
                                      </p:cBhvr>
                                    </p:animEffect>
                                  </p:childTnLst>
                                </p:cTn>
                              </p:par>
                            </p:childTnLst>
                          </p:cTn>
                        </p:par>
                        <p:par>
                          <p:cTn id="28" fill="hold">
                            <p:stCondLst>
                              <p:cond delay="1500"/>
                            </p:stCondLst>
                            <p:childTnLst>
                              <p:par>
                                <p:cTn id="29" presetID="53" presetClass="entr" presetSubtype="16" fill="hold" grpId="0" nodeType="after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p:cTn id="31" dur="500" fill="hold"/>
                                        <p:tgtEl>
                                          <p:spTgt spid="21"/>
                                        </p:tgtEl>
                                        <p:attrNameLst>
                                          <p:attrName>ppt_w</p:attrName>
                                        </p:attrNameLst>
                                      </p:cBhvr>
                                      <p:tavLst>
                                        <p:tav tm="0">
                                          <p:val>
                                            <p:fltVal val="0"/>
                                          </p:val>
                                        </p:tav>
                                        <p:tav tm="100000">
                                          <p:val>
                                            <p:strVal val="#ppt_w"/>
                                          </p:val>
                                        </p:tav>
                                      </p:tavLst>
                                    </p:anim>
                                    <p:anim calcmode="lin" valueType="num">
                                      <p:cBhvr>
                                        <p:cTn id="32" dur="500" fill="hold"/>
                                        <p:tgtEl>
                                          <p:spTgt spid="21"/>
                                        </p:tgtEl>
                                        <p:attrNameLst>
                                          <p:attrName>ppt_h</p:attrName>
                                        </p:attrNameLst>
                                      </p:cBhvr>
                                      <p:tavLst>
                                        <p:tav tm="0">
                                          <p:val>
                                            <p:fltVal val="0"/>
                                          </p:val>
                                        </p:tav>
                                        <p:tav tm="100000">
                                          <p:val>
                                            <p:strVal val="#ppt_h"/>
                                          </p:val>
                                        </p:tav>
                                      </p:tavLst>
                                    </p:anim>
                                    <p:animEffect transition="in" filter="fade">
                                      <p:cBhvr>
                                        <p:cTn id="33" dur="500"/>
                                        <p:tgtEl>
                                          <p:spTgt spid="21"/>
                                        </p:tgtEl>
                                      </p:cBhvr>
                                    </p:animEffect>
                                  </p:childTnLst>
                                </p:cTn>
                              </p:par>
                            </p:childTnLst>
                          </p:cTn>
                        </p:par>
                        <p:par>
                          <p:cTn id="34" fill="hold">
                            <p:stCondLst>
                              <p:cond delay="2000"/>
                            </p:stCondLst>
                            <p:childTnLst>
                              <p:par>
                                <p:cTn id="35" presetID="22" presetClass="entr" presetSubtype="2" fill="hold" grpId="0"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fade">
                                      <p:cBhvr>
                                        <p:cTn id="41" dur="1000"/>
                                        <p:tgtEl>
                                          <p:spTgt spid="35"/>
                                        </p:tgtEl>
                                      </p:cBhvr>
                                    </p:animEffect>
                                    <p:anim calcmode="lin" valueType="num">
                                      <p:cBhvr>
                                        <p:cTn id="42" dur="1000" fill="hold"/>
                                        <p:tgtEl>
                                          <p:spTgt spid="35"/>
                                        </p:tgtEl>
                                        <p:attrNameLst>
                                          <p:attrName>ppt_x</p:attrName>
                                        </p:attrNameLst>
                                      </p:cBhvr>
                                      <p:tavLst>
                                        <p:tav tm="0">
                                          <p:val>
                                            <p:strVal val="#ppt_x"/>
                                          </p:val>
                                        </p:tav>
                                        <p:tav tm="100000">
                                          <p:val>
                                            <p:strVal val="#ppt_x"/>
                                          </p:val>
                                        </p:tav>
                                      </p:tavLst>
                                    </p:anim>
                                    <p:anim calcmode="lin" valueType="num">
                                      <p:cBhvr>
                                        <p:cTn id="43" dur="1000" fill="hold"/>
                                        <p:tgtEl>
                                          <p:spTgt spid="35"/>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1"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wipe(up)">
                                      <p:cBhvr>
                                        <p:cTn id="47" dur="500"/>
                                        <p:tgtEl>
                                          <p:spTgt spid="7"/>
                                        </p:tgtEl>
                                      </p:cBhvr>
                                    </p:animEffect>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500"/>
                            </p:stCondLst>
                            <p:childTnLst>
                              <p:par>
                                <p:cTn id="55" presetID="2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wipe(down)">
                                      <p:cBhvr>
                                        <p:cTn id="57" dur="500"/>
                                        <p:tgtEl>
                                          <p:spTgt spid="29"/>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fade">
                                      <p:cBhvr>
                                        <p:cTn id="61" dur="1000"/>
                                        <p:tgtEl>
                                          <p:spTgt spid="31"/>
                                        </p:tgtEl>
                                      </p:cBhvr>
                                    </p:animEffect>
                                    <p:anim calcmode="lin" valueType="num">
                                      <p:cBhvr>
                                        <p:cTn id="62" dur="1000" fill="hold"/>
                                        <p:tgtEl>
                                          <p:spTgt spid="31"/>
                                        </p:tgtEl>
                                        <p:attrNameLst>
                                          <p:attrName>ppt_x</p:attrName>
                                        </p:attrNameLst>
                                      </p:cBhvr>
                                      <p:tavLst>
                                        <p:tav tm="0">
                                          <p:val>
                                            <p:strVal val="#ppt_x"/>
                                          </p:val>
                                        </p:tav>
                                        <p:tav tm="100000">
                                          <p:val>
                                            <p:strVal val="#ppt_x"/>
                                          </p:val>
                                        </p:tav>
                                      </p:tavLst>
                                    </p:anim>
                                    <p:anim calcmode="lin" valueType="num">
                                      <p:cBhvr>
                                        <p:cTn id="63" dur="1000" fill="hold"/>
                                        <p:tgtEl>
                                          <p:spTgt spid="31"/>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22" presetClass="entr" presetSubtype="2"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right)">
                                      <p:cBhvr>
                                        <p:cTn id="67" dur="500"/>
                                        <p:tgtEl>
                                          <p:spTgt spid="9"/>
                                        </p:tgtEl>
                                      </p:cBhvr>
                                    </p:animEffect>
                                  </p:childTnLst>
                                </p:cTn>
                              </p:par>
                            </p:childTnLst>
                          </p:cTn>
                        </p:par>
                        <p:par>
                          <p:cTn id="68" fill="hold">
                            <p:stCondLst>
                              <p:cond delay="6500"/>
                            </p:stCondLst>
                            <p:childTnLst>
                              <p:par>
                                <p:cTn id="69" presetID="53" presetClass="entr" presetSubtype="16" fill="hold" grpId="0" nodeType="afterEffect">
                                  <p:stCondLst>
                                    <p:cond delay="0"/>
                                  </p:stCondLst>
                                  <p:childTnLst>
                                    <p:set>
                                      <p:cBhvr>
                                        <p:cTn id="70" dur="1" fill="hold">
                                          <p:stCondLst>
                                            <p:cond delay="0"/>
                                          </p:stCondLst>
                                        </p:cTn>
                                        <p:tgtEl>
                                          <p:spTgt spid="23"/>
                                        </p:tgtEl>
                                        <p:attrNameLst>
                                          <p:attrName>style.visibility</p:attrName>
                                        </p:attrNameLst>
                                      </p:cBhvr>
                                      <p:to>
                                        <p:strVal val="visible"/>
                                      </p:to>
                                    </p:set>
                                    <p:anim calcmode="lin" valueType="num">
                                      <p:cBhvr>
                                        <p:cTn id="71" dur="500" fill="hold"/>
                                        <p:tgtEl>
                                          <p:spTgt spid="23"/>
                                        </p:tgtEl>
                                        <p:attrNameLst>
                                          <p:attrName>ppt_w</p:attrName>
                                        </p:attrNameLst>
                                      </p:cBhvr>
                                      <p:tavLst>
                                        <p:tav tm="0">
                                          <p:val>
                                            <p:fltVal val="0"/>
                                          </p:val>
                                        </p:tav>
                                        <p:tav tm="100000">
                                          <p:val>
                                            <p:strVal val="#ppt_w"/>
                                          </p:val>
                                        </p:tav>
                                      </p:tavLst>
                                    </p:anim>
                                    <p:anim calcmode="lin" valueType="num">
                                      <p:cBhvr>
                                        <p:cTn id="72" dur="500" fill="hold"/>
                                        <p:tgtEl>
                                          <p:spTgt spid="23"/>
                                        </p:tgtEl>
                                        <p:attrNameLst>
                                          <p:attrName>ppt_h</p:attrName>
                                        </p:attrNameLst>
                                      </p:cBhvr>
                                      <p:tavLst>
                                        <p:tav tm="0">
                                          <p:val>
                                            <p:fltVal val="0"/>
                                          </p:val>
                                        </p:tav>
                                        <p:tav tm="100000">
                                          <p:val>
                                            <p:strVal val="#ppt_h"/>
                                          </p:val>
                                        </p:tav>
                                      </p:tavLst>
                                    </p:anim>
                                    <p:animEffect transition="in" filter="fade">
                                      <p:cBhvr>
                                        <p:cTn id="73" dur="500"/>
                                        <p:tgtEl>
                                          <p:spTgt spid="23"/>
                                        </p:tgtEl>
                                      </p:cBhvr>
                                    </p:animEffect>
                                  </p:childTnLst>
                                </p:cTn>
                              </p:par>
                            </p:childTnLst>
                          </p:cTn>
                        </p:par>
                        <p:par>
                          <p:cTn id="74" fill="hold">
                            <p:stCondLst>
                              <p:cond delay="700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22" presetClass="entr" presetSubtype="4" fill="hold" grpId="0" nodeType="afterEffect">
                                  <p:stCondLst>
                                    <p:cond delay="0"/>
                                  </p:stCondLst>
                                  <p:childTnLst>
                                    <p:set>
                                      <p:cBhvr>
                                        <p:cTn id="86" dur="1" fill="hold">
                                          <p:stCondLst>
                                            <p:cond delay="0"/>
                                          </p:stCondLst>
                                        </p:cTn>
                                        <p:tgtEl>
                                          <p:spTgt spid="15"/>
                                        </p:tgtEl>
                                        <p:attrNameLst>
                                          <p:attrName>style.visibility</p:attrName>
                                        </p:attrNameLst>
                                      </p:cBhvr>
                                      <p:to>
                                        <p:strVal val="visible"/>
                                      </p:to>
                                    </p:set>
                                    <p:animEffect transition="in" filter="wipe(down)">
                                      <p:cBhvr>
                                        <p:cTn id="87" dur="450"/>
                                        <p:tgtEl>
                                          <p:spTgt spid="15"/>
                                        </p:tgtEl>
                                      </p:cBhvr>
                                    </p:animEffect>
                                  </p:childTnLst>
                                </p:cTn>
                              </p:par>
                            </p:childTnLst>
                          </p:cTn>
                        </p:par>
                        <p:par>
                          <p:cTn id="88" fill="hold">
                            <p:stCondLst>
                              <p:cond delay="8950"/>
                            </p:stCondLst>
                            <p:childTnLst>
                              <p:par>
                                <p:cTn id="89" presetID="22" presetClass="entr" presetSubtype="4" fill="hold" grpId="0" nodeType="afterEffect">
                                  <p:stCondLst>
                                    <p:cond delay="0"/>
                                  </p:stCondLst>
                                  <p:childTnLst>
                                    <p:set>
                                      <p:cBhvr>
                                        <p:cTn id="90" dur="1" fill="hold">
                                          <p:stCondLst>
                                            <p:cond delay="0"/>
                                          </p:stCondLst>
                                        </p:cTn>
                                        <p:tgtEl>
                                          <p:spTgt spid="20"/>
                                        </p:tgtEl>
                                        <p:attrNameLst>
                                          <p:attrName>style.visibility</p:attrName>
                                        </p:attrNameLst>
                                      </p:cBhvr>
                                      <p:to>
                                        <p:strVal val="visible"/>
                                      </p:to>
                                    </p:set>
                                    <p:animEffect transition="in" filter="wipe(down)">
                                      <p:cBhvr>
                                        <p:cTn id="91" dur="50"/>
                                        <p:tgtEl>
                                          <p:spTgt spid="20"/>
                                        </p:tgtEl>
                                      </p:cBhvr>
                                    </p:animEffect>
                                  </p:childTnLst>
                                </p:cTn>
                              </p:par>
                            </p:childTnLst>
                          </p:cTn>
                        </p:par>
                        <p:par>
                          <p:cTn id="92" fill="hold">
                            <p:stCondLst>
                              <p:cond delay="9000"/>
                            </p:stCondLst>
                            <p:childTnLst>
                              <p:par>
                                <p:cTn id="93" presetID="53" presetClass="entr" presetSubtype="16" fill="hold" grpId="0" nodeType="afterEffect">
                                  <p:stCondLst>
                                    <p:cond delay="0"/>
                                  </p:stCondLst>
                                  <p:childTnLst>
                                    <p:set>
                                      <p:cBhvr>
                                        <p:cTn id="94" dur="1" fill="hold">
                                          <p:stCondLst>
                                            <p:cond delay="0"/>
                                          </p:stCondLst>
                                        </p:cTn>
                                        <p:tgtEl>
                                          <p:spTgt spid="24"/>
                                        </p:tgtEl>
                                        <p:attrNameLst>
                                          <p:attrName>style.visibility</p:attrName>
                                        </p:attrNameLst>
                                      </p:cBhvr>
                                      <p:to>
                                        <p:strVal val="visible"/>
                                      </p:to>
                                    </p:set>
                                    <p:anim calcmode="lin" valueType="num">
                                      <p:cBhvr>
                                        <p:cTn id="95" dur="500" fill="hold"/>
                                        <p:tgtEl>
                                          <p:spTgt spid="24"/>
                                        </p:tgtEl>
                                        <p:attrNameLst>
                                          <p:attrName>ppt_w</p:attrName>
                                        </p:attrNameLst>
                                      </p:cBhvr>
                                      <p:tavLst>
                                        <p:tav tm="0">
                                          <p:val>
                                            <p:fltVal val="0"/>
                                          </p:val>
                                        </p:tav>
                                        <p:tav tm="100000">
                                          <p:val>
                                            <p:strVal val="#ppt_w"/>
                                          </p:val>
                                        </p:tav>
                                      </p:tavLst>
                                    </p:anim>
                                    <p:anim calcmode="lin" valueType="num">
                                      <p:cBhvr>
                                        <p:cTn id="96" dur="500" fill="hold"/>
                                        <p:tgtEl>
                                          <p:spTgt spid="24"/>
                                        </p:tgtEl>
                                        <p:attrNameLst>
                                          <p:attrName>ppt_h</p:attrName>
                                        </p:attrNameLst>
                                      </p:cBhvr>
                                      <p:tavLst>
                                        <p:tav tm="0">
                                          <p:val>
                                            <p:fltVal val="0"/>
                                          </p:val>
                                        </p:tav>
                                        <p:tav tm="100000">
                                          <p:val>
                                            <p:strVal val="#ppt_h"/>
                                          </p:val>
                                        </p:tav>
                                      </p:tavLst>
                                    </p:anim>
                                    <p:animEffect transition="in" filter="fade">
                                      <p:cBhvr>
                                        <p:cTn id="97" dur="500"/>
                                        <p:tgtEl>
                                          <p:spTgt spid="24"/>
                                        </p:tgtEl>
                                      </p:cBhvr>
                                    </p:animEffect>
                                  </p:childTnLst>
                                </p:cTn>
                              </p:par>
                            </p:childTnLst>
                          </p:cTn>
                        </p:par>
                        <p:par>
                          <p:cTn id="98" fill="hold">
                            <p:stCondLst>
                              <p:cond delay="9500"/>
                            </p:stCondLst>
                            <p:childTnLst>
                              <p:par>
                                <p:cTn id="99" presetID="22" presetClass="entr" presetSubtype="1" fill="hold" grpId="0" nodeType="afterEffect">
                                  <p:stCondLst>
                                    <p:cond delay="0"/>
                                  </p:stCondLst>
                                  <p:childTnLst>
                                    <p:set>
                                      <p:cBhvr>
                                        <p:cTn id="100" dur="1" fill="hold">
                                          <p:stCondLst>
                                            <p:cond delay="0"/>
                                          </p:stCondLst>
                                        </p:cTn>
                                        <p:tgtEl>
                                          <p:spTgt spid="28"/>
                                        </p:tgtEl>
                                        <p:attrNameLst>
                                          <p:attrName>style.visibility</p:attrName>
                                        </p:attrNameLst>
                                      </p:cBhvr>
                                      <p:to>
                                        <p:strVal val="visible"/>
                                      </p:to>
                                    </p:set>
                                    <p:animEffect transition="in" filter="wipe(up)">
                                      <p:cBhvr>
                                        <p:cTn id="101" dur="500"/>
                                        <p:tgtEl>
                                          <p:spTgt spid="28"/>
                                        </p:tgtEl>
                                      </p:cBhvr>
                                    </p:animEffect>
                                  </p:childTnLst>
                                </p:cTn>
                              </p:par>
                            </p:childTnLst>
                          </p:cTn>
                        </p:par>
                        <p:par>
                          <p:cTn id="102" fill="hold">
                            <p:stCondLst>
                              <p:cond delay="10000"/>
                            </p:stCondLst>
                            <p:childTnLst>
                              <p:par>
                                <p:cTn id="103" presetID="42" presetClass="entr" presetSubtype="0" fill="hold" grpId="0" nodeType="afterEffect">
                                  <p:stCondLst>
                                    <p:cond delay="0"/>
                                  </p:stCondLst>
                                  <p:childTnLst>
                                    <p:set>
                                      <p:cBhvr>
                                        <p:cTn id="104" dur="1" fill="hold">
                                          <p:stCondLst>
                                            <p:cond delay="0"/>
                                          </p:stCondLst>
                                        </p:cTn>
                                        <p:tgtEl>
                                          <p:spTgt spid="34"/>
                                        </p:tgtEl>
                                        <p:attrNameLst>
                                          <p:attrName>style.visibility</p:attrName>
                                        </p:attrNameLst>
                                      </p:cBhvr>
                                      <p:to>
                                        <p:strVal val="visible"/>
                                      </p:to>
                                    </p:set>
                                    <p:animEffect transition="in" filter="fade">
                                      <p:cBhvr>
                                        <p:cTn id="105" dur="1000"/>
                                        <p:tgtEl>
                                          <p:spTgt spid="34"/>
                                        </p:tgtEl>
                                      </p:cBhvr>
                                    </p:animEffect>
                                    <p:anim calcmode="lin" valueType="num">
                                      <p:cBhvr>
                                        <p:cTn id="106" dur="1000" fill="hold"/>
                                        <p:tgtEl>
                                          <p:spTgt spid="34"/>
                                        </p:tgtEl>
                                        <p:attrNameLst>
                                          <p:attrName>ppt_x</p:attrName>
                                        </p:attrNameLst>
                                      </p:cBhvr>
                                      <p:tavLst>
                                        <p:tav tm="0">
                                          <p:val>
                                            <p:strVal val="#ppt_x"/>
                                          </p:val>
                                        </p:tav>
                                        <p:tav tm="100000">
                                          <p:val>
                                            <p:strVal val="#ppt_x"/>
                                          </p:val>
                                        </p:tav>
                                      </p:tavLst>
                                    </p:anim>
                                    <p:anim calcmode="lin" valueType="num">
                                      <p:cBhvr>
                                        <p:cTn id="10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5" grpId="0" animBg="1"/>
      <p:bldP spid="9" grpId="0" animBg="1"/>
      <p:bldP spid="7" grpId="0" animBg="1"/>
      <p:bldP spid="16" grpId="0" animBg="1"/>
      <p:bldP spid="20" grpId="0" animBg="1"/>
      <p:bldP spid="21" grpId="0"/>
      <p:bldP spid="22" grpId="0"/>
      <p:bldP spid="23" grpId="0"/>
      <p:bldP spid="24" grpId="0"/>
      <p:bldP spid="25" grpId="0" animBg="1"/>
      <p:bldP spid="26" grpId="0"/>
      <p:bldP spid="27" grpId="0"/>
      <p:bldP spid="28" grpId="0"/>
      <p:bldP spid="29" grpId="0"/>
      <p:bldP spid="30" grpId="0"/>
      <p:bldP spid="31" grpId="0"/>
      <p:bldP spid="32" grpId="0"/>
      <p:bldP spid="33" grpId="0"/>
      <p:bldP spid="34" grpId="0"/>
      <p:bldP spid="3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47" name="Straight Connector 46">
            <a:extLst>
              <a:ext uri="{FF2B5EF4-FFF2-40B4-BE49-F238E27FC236}">
                <a16:creationId xmlns:a16="http://schemas.microsoft.com/office/drawing/2014/main" id="{62FE33F8-2559-48EA-A52F-71A807D31DC1}"/>
              </a:ext>
            </a:extLst>
          </p:cNvPr>
          <p:cNvCxnSpPr>
            <a:cxnSpLocks/>
          </p:cNvCxnSpPr>
          <p:nvPr/>
        </p:nvCxnSpPr>
        <p:spPr>
          <a:xfrm>
            <a:off x="228600" y="4038600"/>
            <a:ext cx="11704320"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0" name="Freeform: Shape 39">
            <a:extLst>
              <a:ext uri="{FF2B5EF4-FFF2-40B4-BE49-F238E27FC236}">
                <a16:creationId xmlns:a16="http://schemas.microsoft.com/office/drawing/2014/main" id="{9BFC8D72-0610-489A-B81F-D8B08E0C0F5B}"/>
              </a:ext>
            </a:extLst>
          </p:cNvPr>
          <p:cNvSpPr>
            <a:spLocks noChangeAspect="1"/>
          </p:cNvSpPr>
          <p:nvPr/>
        </p:nvSpPr>
        <p:spPr>
          <a:xfrm>
            <a:off x="3058915" y="2834640"/>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63EE4AB4-C513-452C-9E4D-9522E4C2E78B}"/>
              </a:ext>
            </a:extLst>
          </p:cNvPr>
          <p:cNvSpPr>
            <a:spLocks noChangeAspect="1"/>
          </p:cNvSpPr>
          <p:nvPr/>
        </p:nvSpPr>
        <p:spPr>
          <a:xfrm rot="10800000">
            <a:off x="1061278" y="3930522"/>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E44A21A2-E78C-413E-A93E-32E280E633F1}"/>
              </a:ext>
            </a:extLst>
          </p:cNvPr>
          <p:cNvSpPr>
            <a:spLocks noChangeAspect="1"/>
          </p:cNvSpPr>
          <p:nvPr/>
        </p:nvSpPr>
        <p:spPr>
          <a:xfrm>
            <a:off x="7080820" y="2834640"/>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4A26986-8C46-4F01-92CB-2F4B71B9F0F2}"/>
              </a:ext>
            </a:extLst>
          </p:cNvPr>
          <p:cNvSpPr>
            <a:spLocks noChangeAspect="1"/>
          </p:cNvSpPr>
          <p:nvPr/>
        </p:nvSpPr>
        <p:spPr>
          <a:xfrm rot="10800000">
            <a:off x="5070767" y="3937215"/>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A5A5A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4546B"/>
              </a:solidFill>
            </a:endParaRPr>
          </a:p>
        </p:txBody>
      </p:sp>
      <p:sp>
        <p:nvSpPr>
          <p:cNvPr id="45" name="Freeform: Shape 44">
            <a:extLst>
              <a:ext uri="{FF2B5EF4-FFF2-40B4-BE49-F238E27FC236}">
                <a16:creationId xmlns:a16="http://schemas.microsoft.com/office/drawing/2014/main" id="{6517AC2A-0F4B-4220-B493-CA2A8C0342F2}"/>
              </a:ext>
            </a:extLst>
          </p:cNvPr>
          <p:cNvSpPr>
            <a:spLocks noChangeAspect="1"/>
          </p:cNvSpPr>
          <p:nvPr/>
        </p:nvSpPr>
        <p:spPr>
          <a:xfrm rot="10800000">
            <a:off x="9092671" y="3930521"/>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9393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69200EFB-5904-4F48-B6D7-ED1A3B20D3DE}"/>
              </a:ext>
            </a:extLst>
          </p:cNvPr>
          <p:cNvGrpSpPr/>
          <p:nvPr/>
        </p:nvGrpSpPr>
        <p:grpSpPr>
          <a:xfrm>
            <a:off x="641920" y="5181600"/>
            <a:ext cx="1002587" cy="990600"/>
            <a:chOff x="1066800" y="4495800"/>
            <a:chExt cx="1002587" cy="990600"/>
          </a:xfrm>
          <a:effectLst>
            <a:outerShdw blurRad="50800" dist="38100" dir="18900000" algn="bl" rotWithShape="0">
              <a:prstClr val="black">
                <a:alpha val="40000"/>
              </a:prstClr>
            </a:outerShdw>
          </a:effectLst>
        </p:grpSpPr>
        <p:grpSp>
          <p:nvGrpSpPr>
            <p:cNvPr id="3" name="Group 2">
              <a:extLst>
                <a:ext uri="{FF2B5EF4-FFF2-40B4-BE49-F238E27FC236}">
                  <a16:creationId xmlns:a16="http://schemas.microsoft.com/office/drawing/2014/main" id="{696CA43C-9362-4B4D-96F4-DE0A4ED20A36}"/>
                </a:ext>
              </a:extLst>
            </p:cNvPr>
            <p:cNvGrpSpPr/>
            <p:nvPr/>
          </p:nvGrpSpPr>
          <p:grpSpPr>
            <a:xfrm>
              <a:off x="1066800" y="4495800"/>
              <a:ext cx="1002587" cy="990600"/>
              <a:chOff x="1066800" y="4495800"/>
              <a:chExt cx="1002587" cy="990600"/>
            </a:xfrm>
          </p:grpSpPr>
          <p:sp>
            <p:nvSpPr>
              <p:cNvPr id="10" name="Rectangle 9">
                <a:extLst>
                  <a:ext uri="{FF2B5EF4-FFF2-40B4-BE49-F238E27FC236}">
                    <a16:creationId xmlns:a16="http://schemas.microsoft.com/office/drawing/2014/main" id="{5EBDF07E-F2A5-4349-969C-0A81A1008901}"/>
                  </a:ext>
                </a:extLst>
              </p:cNvPr>
              <p:cNvSpPr>
                <a:spLocks noChangeAspect="1"/>
              </p:cNvSpPr>
              <p:nvPr/>
            </p:nvSpPr>
            <p:spPr>
              <a:xfrm>
                <a:off x="1066800" y="4495800"/>
                <a:ext cx="990600" cy="9906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BA4E302F-863E-49D3-96F6-F0E236D35BD6}"/>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 Box 10">
              <a:extLst>
                <a:ext uri="{FF2B5EF4-FFF2-40B4-BE49-F238E27FC236}">
                  <a16:creationId xmlns:a16="http://schemas.microsoft.com/office/drawing/2014/main" id="{BC241CE6-4EDC-415D-9816-BD5B73515788}"/>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13" name="Group 12">
            <a:extLst>
              <a:ext uri="{FF2B5EF4-FFF2-40B4-BE49-F238E27FC236}">
                <a16:creationId xmlns:a16="http://schemas.microsoft.com/office/drawing/2014/main" id="{696B71EF-7855-4E3E-997A-F7344EDA0CC0}"/>
              </a:ext>
            </a:extLst>
          </p:cNvPr>
          <p:cNvGrpSpPr/>
          <p:nvPr/>
        </p:nvGrpSpPr>
        <p:grpSpPr>
          <a:xfrm>
            <a:off x="2653600" y="1826059"/>
            <a:ext cx="1002587" cy="990600"/>
            <a:chOff x="1066800" y="4495800"/>
            <a:chExt cx="1002587" cy="990600"/>
          </a:xfrm>
          <a:effectLst>
            <a:outerShdw blurRad="50800" dist="38100" dir="18900000" algn="bl" rotWithShape="0">
              <a:prstClr val="black">
                <a:alpha val="40000"/>
              </a:prstClr>
            </a:outerShdw>
          </a:effectLst>
        </p:grpSpPr>
        <p:grpSp>
          <p:nvGrpSpPr>
            <p:cNvPr id="14" name="Group 13">
              <a:extLst>
                <a:ext uri="{FF2B5EF4-FFF2-40B4-BE49-F238E27FC236}">
                  <a16:creationId xmlns:a16="http://schemas.microsoft.com/office/drawing/2014/main" id="{801986E2-0F85-4729-8247-F81DD9A18B95}"/>
                </a:ext>
              </a:extLst>
            </p:cNvPr>
            <p:cNvGrpSpPr/>
            <p:nvPr/>
          </p:nvGrpSpPr>
          <p:grpSpPr>
            <a:xfrm>
              <a:off x="1066800" y="4495800"/>
              <a:ext cx="1002587" cy="990600"/>
              <a:chOff x="1066800" y="4495800"/>
              <a:chExt cx="1002587" cy="990600"/>
            </a:xfrm>
          </p:grpSpPr>
          <p:sp>
            <p:nvSpPr>
              <p:cNvPr id="16" name="Rectangle 15">
                <a:extLst>
                  <a:ext uri="{FF2B5EF4-FFF2-40B4-BE49-F238E27FC236}">
                    <a16:creationId xmlns:a16="http://schemas.microsoft.com/office/drawing/2014/main" id="{A6B7C36A-5549-408A-BD60-485915096E6D}"/>
                  </a:ext>
                </a:extLst>
              </p:cNvPr>
              <p:cNvSpPr>
                <a:spLocks noChangeAspect="1"/>
              </p:cNvSpPr>
              <p:nvPr/>
            </p:nvSpPr>
            <p:spPr>
              <a:xfrm>
                <a:off x="1066800" y="4495800"/>
                <a:ext cx="990600" cy="9906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15C39D6A-4A1D-41B0-A802-E74FBA662DB9}"/>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 Box 10">
              <a:extLst>
                <a:ext uri="{FF2B5EF4-FFF2-40B4-BE49-F238E27FC236}">
                  <a16:creationId xmlns:a16="http://schemas.microsoft.com/office/drawing/2014/main" id="{2CFF83D4-46F9-4FFC-9009-4705F7C5EB4F}"/>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18" name="Group 17">
            <a:extLst>
              <a:ext uri="{FF2B5EF4-FFF2-40B4-BE49-F238E27FC236}">
                <a16:creationId xmlns:a16="http://schemas.microsoft.com/office/drawing/2014/main" id="{247F8F0E-E01F-49DB-8C41-4948DB46B7DE}"/>
              </a:ext>
            </a:extLst>
          </p:cNvPr>
          <p:cNvGrpSpPr/>
          <p:nvPr/>
        </p:nvGrpSpPr>
        <p:grpSpPr>
          <a:xfrm>
            <a:off x="4665280" y="5181600"/>
            <a:ext cx="1002587" cy="990600"/>
            <a:chOff x="1066800" y="4495800"/>
            <a:chExt cx="1002587" cy="990600"/>
          </a:xfrm>
          <a:effectLst>
            <a:outerShdw blurRad="50800" dist="38100" dir="18900000" algn="bl" rotWithShape="0">
              <a:prstClr val="black">
                <a:alpha val="40000"/>
              </a:prstClr>
            </a:outerShdw>
          </a:effectLst>
        </p:grpSpPr>
        <p:grpSp>
          <p:nvGrpSpPr>
            <p:cNvPr id="19" name="Group 18">
              <a:extLst>
                <a:ext uri="{FF2B5EF4-FFF2-40B4-BE49-F238E27FC236}">
                  <a16:creationId xmlns:a16="http://schemas.microsoft.com/office/drawing/2014/main" id="{79E2EED3-E6F2-4939-960D-5711114BFF0D}"/>
                </a:ext>
              </a:extLst>
            </p:cNvPr>
            <p:cNvGrpSpPr/>
            <p:nvPr/>
          </p:nvGrpSpPr>
          <p:grpSpPr>
            <a:xfrm>
              <a:off x="1066800" y="4495800"/>
              <a:ext cx="1002587" cy="990600"/>
              <a:chOff x="1066800" y="4495800"/>
              <a:chExt cx="1002587" cy="990600"/>
            </a:xfrm>
          </p:grpSpPr>
          <p:sp>
            <p:nvSpPr>
              <p:cNvPr id="21" name="Rectangle 20">
                <a:extLst>
                  <a:ext uri="{FF2B5EF4-FFF2-40B4-BE49-F238E27FC236}">
                    <a16:creationId xmlns:a16="http://schemas.microsoft.com/office/drawing/2014/main" id="{5E3189AF-1166-4F17-A10E-9EC9BFC0B604}"/>
                  </a:ext>
                </a:extLst>
              </p:cNvPr>
              <p:cNvSpPr>
                <a:spLocks noChangeAspect="1"/>
              </p:cNvSpPr>
              <p:nvPr/>
            </p:nvSpPr>
            <p:spPr>
              <a:xfrm>
                <a:off x="1066800" y="4495800"/>
                <a:ext cx="990600" cy="9906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E8B58E99-AED7-484D-A363-F1298D24AE74}"/>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 Box 10">
              <a:extLst>
                <a:ext uri="{FF2B5EF4-FFF2-40B4-BE49-F238E27FC236}">
                  <a16:creationId xmlns:a16="http://schemas.microsoft.com/office/drawing/2014/main" id="{A920DE49-2ABC-482C-9D95-401B1B4C1A01}"/>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23" name="Group 22">
            <a:extLst>
              <a:ext uri="{FF2B5EF4-FFF2-40B4-BE49-F238E27FC236}">
                <a16:creationId xmlns:a16="http://schemas.microsoft.com/office/drawing/2014/main" id="{B554A41D-54B8-426A-B475-7BF56A22F4FC}"/>
              </a:ext>
            </a:extLst>
          </p:cNvPr>
          <p:cNvGrpSpPr/>
          <p:nvPr/>
        </p:nvGrpSpPr>
        <p:grpSpPr>
          <a:xfrm>
            <a:off x="6676960" y="1853457"/>
            <a:ext cx="1002587" cy="990600"/>
            <a:chOff x="1066800" y="4495800"/>
            <a:chExt cx="1002587" cy="990600"/>
          </a:xfrm>
          <a:effectLst>
            <a:outerShdw blurRad="50800" dist="38100" dir="18900000" algn="bl" rotWithShape="0">
              <a:prstClr val="black">
                <a:alpha val="40000"/>
              </a:prstClr>
            </a:outerShdw>
          </a:effectLst>
        </p:grpSpPr>
        <p:grpSp>
          <p:nvGrpSpPr>
            <p:cNvPr id="24" name="Group 23">
              <a:extLst>
                <a:ext uri="{FF2B5EF4-FFF2-40B4-BE49-F238E27FC236}">
                  <a16:creationId xmlns:a16="http://schemas.microsoft.com/office/drawing/2014/main" id="{64016922-2713-4847-9908-D16AB43CE7BB}"/>
                </a:ext>
              </a:extLst>
            </p:cNvPr>
            <p:cNvGrpSpPr/>
            <p:nvPr/>
          </p:nvGrpSpPr>
          <p:grpSpPr>
            <a:xfrm>
              <a:off x="1066800" y="4495800"/>
              <a:ext cx="1002587" cy="990600"/>
              <a:chOff x="1066800" y="4495800"/>
              <a:chExt cx="1002587" cy="990600"/>
            </a:xfrm>
          </p:grpSpPr>
          <p:sp>
            <p:nvSpPr>
              <p:cNvPr id="26" name="Rectangle 25">
                <a:extLst>
                  <a:ext uri="{FF2B5EF4-FFF2-40B4-BE49-F238E27FC236}">
                    <a16:creationId xmlns:a16="http://schemas.microsoft.com/office/drawing/2014/main" id="{E1129BDF-E85D-42C8-9FA8-6DA74A9613EA}"/>
                  </a:ext>
                </a:extLst>
              </p:cNvPr>
              <p:cNvSpPr>
                <a:spLocks noChangeAspect="1"/>
              </p:cNvSpPr>
              <p:nvPr/>
            </p:nvSpPr>
            <p:spPr>
              <a:xfrm>
                <a:off x="1066800" y="4495800"/>
                <a:ext cx="990600" cy="9906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23CC3BFB-C1DE-4017-9E6D-B52685D2DFE3}"/>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200ADD16-8003-43F2-8C23-14F0DE40FC3B}"/>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grpSp>
        <p:nvGrpSpPr>
          <p:cNvPr id="28" name="Group 27">
            <a:extLst>
              <a:ext uri="{FF2B5EF4-FFF2-40B4-BE49-F238E27FC236}">
                <a16:creationId xmlns:a16="http://schemas.microsoft.com/office/drawing/2014/main" id="{69CD75FD-04E3-4E1E-A018-49BCA9C60B5E}"/>
              </a:ext>
            </a:extLst>
          </p:cNvPr>
          <p:cNvGrpSpPr/>
          <p:nvPr/>
        </p:nvGrpSpPr>
        <p:grpSpPr>
          <a:xfrm>
            <a:off x="8688640" y="5181599"/>
            <a:ext cx="1002587" cy="990600"/>
            <a:chOff x="1066800" y="4495800"/>
            <a:chExt cx="1002587" cy="990600"/>
          </a:xfrm>
          <a:effectLst>
            <a:outerShdw blurRad="50800" dist="38100" dir="18900000" algn="bl" rotWithShape="0">
              <a:prstClr val="black">
                <a:alpha val="40000"/>
              </a:prstClr>
            </a:outerShdw>
          </a:effectLst>
        </p:grpSpPr>
        <p:grpSp>
          <p:nvGrpSpPr>
            <p:cNvPr id="29" name="Group 28">
              <a:extLst>
                <a:ext uri="{FF2B5EF4-FFF2-40B4-BE49-F238E27FC236}">
                  <a16:creationId xmlns:a16="http://schemas.microsoft.com/office/drawing/2014/main" id="{EC4FC8E7-A19B-4491-A2FF-A689BC8D57D4}"/>
                </a:ext>
              </a:extLst>
            </p:cNvPr>
            <p:cNvGrpSpPr/>
            <p:nvPr/>
          </p:nvGrpSpPr>
          <p:grpSpPr>
            <a:xfrm>
              <a:off x="1066800" y="4495800"/>
              <a:ext cx="1002587" cy="990600"/>
              <a:chOff x="1066800" y="4495800"/>
              <a:chExt cx="1002587" cy="990600"/>
            </a:xfrm>
          </p:grpSpPr>
          <p:sp>
            <p:nvSpPr>
              <p:cNvPr id="31" name="Rectangle 30">
                <a:extLst>
                  <a:ext uri="{FF2B5EF4-FFF2-40B4-BE49-F238E27FC236}">
                    <a16:creationId xmlns:a16="http://schemas.microsoft.com/office/drawing/2014/main" id="{3F435C63-B3BD-4C84-8F2E-B8442DE3100F}"/>
                  </a:ext>
                </a:extLst>
              </p:cNvPr>
              <p:cNvSpPr>
                <a:spLocks noChangeAspect="1"/>
              </p:cNvSpPr>
              <p:nvPr/>
            </p:nvSpPr>
            <p:spPr>
              <a:xfrm>
                <a:off x="1066800" y="4495800"/>
                <a:ext cx="990600" cy="990600"/>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4364C4D8-DA97-49DD-9AD9-AC18EE81A9D5}"/>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 Box 10">
              <a:extLst>
                <a:ext uri="{FF2B5EF4-FFF2-40B4-BE49-F238E27FC236}">
                  <a16:creationId xmlns:a16="http://schemas.microsoft.com/office/drawing/2014/main" id="{6800DE5B-79D0-4A12-A666-1B32CB4E098D}"/>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05</a:t>
              </a:r>
            </a:p>
            <a:p>
              <a:pPr algn="ctr"/>
              <a:r>
                <a:rPr lang="en-US" sz="1000" dirty="0">
                  <a:solidFill>
                    <a:schemeClr val="bg1"/>
                  </a:solidFill>
                </a:rPr>
                <a:t>OPTION</a:t>
              </a:r>
            </a:p>
          </p:txBody>
        </p:sp>
      </p:grpSp>
      <p:sp>
        <p:nvSpPr>
          <p:cNvPr id="49" name="TextBox 48">
            <a:extLst>
              <a:ext uri="{FF2B5EF4-FFF2-40B4-BE49-F238E27FC236}">
                <a16:creationId xmlns:a16="http://schemas.microsoft.com/office/drawing/2014/main" id="{A6E09673-4E30-4519-81A7-CF986258F433}"/>
              </a:ext>
            </a:extLst>
          </p:cNvPr>
          <p:cNvSpPr txBox="1"/>
          <p:nvPr/>
        </p:nvSpPr>
        <p:spPr>
          <a:xfrm>
            <a:off x="1149207" y="4054150"/>
            <a:ext cx="3101082" cy="1015663"/>
          </a:xfrm>
          <a:prstGeom prst="rect">
            <a:avLst/>
          </a:prstGeom>
          <a:noFill/>
        </p:spPr>
        <p:txBody>
          <a:bodyPr wrap="square" rtlCol="0">
            <a:spAutoFit/>
          </a:bodyPr>
          <a:lstStyle/>
          <a:p>
            <a:r>
              <a:rPr lang="en-US" sz="1400" b="1" dirty="0">
                <a:solidFill>
                  <a:srgbClr val="FE4A1E"/>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0" name="TextBox 49">
            <a:extLst>
              <a:ext uri="{FF2B5EF4-FFF2-40B4-BE49-F238E27FC236}">
                <a16:creationId xmlns:a16="http://schemas.microsoft.com/office/drawing/2014/main" id="{9D602F1D-07CB-4947-BD23-A013F9FEC4FA}"/>
              </a:ext>
            </a:extLst>
          </p:cNvPr>
          <p:cNvSpPr txBox="1"/>
          <p:nvPr/>
        </p:nvSpPr>
        <p:spPr>
          <a:xfrm>
            <a:off x="9183769" y="4069463"/>
            <a:ext cx="3101082" cy="1015663"/>
          </a:xfrm>
          <a:prstGeom prst="rect">
            <a:avLst/>
          </a:prstGeom>
          <a:noFill/>
        </p:spPr>
        <p:txBody>
          <a:bodyPr wrap="square" rtlCol="0">
            <a:spAutoFit/>
          </a:bodyPr>
          <a:lstStyle/>
          <a:p>
            <a:r>
              <a:rPr lang="en-US" sz="1400" b="1" dirty="0">
                <a:solidFill>
                  <a:srgbClr val="939393"/>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1" name="TextBox 50">
            <a:extLst>
              <a:ext uri="{FF2B5EF4-FFF2-40B4-BE49-F238E27FC236}">
                <a16:creationId xmlns:a16="http://schemas.microsoft.com/office/drawing/2014/main" id="{23FBA47C-BF77-4905-9DBE-1CB19D04E906}"/>
              </a:ext>
            </a:extLst>
          </p:cNvPr>
          <p:cNvSpPr txBox="1"/>
          <p:nvPr/>
        </p:nvSpPr>
        <p:spPr>
          <a:xfrm>
            <a:off x="5138406" y="4077726"/>
            <a:ext cx="3101082" cy="1015663"/>
          </a:xfrm>
          <a:prstGeom prst="rect">
            <a:avLst/>
          </a:prstGeom>
          <a:noFill/>
        </p:spPr>
        <p:txBody>
          <a:bodyPr wrap="square" rtlCol="0">
            <a:spAutoFit/>
          </a:bodyPr>
          <a:lstStyle/>
          <a:p>
            <a:r>
              <a:rPr lang="en-US" sz="1400" b="1" dirty="0">
                <a:solidFill>
                  <a:srgbClr val="44546B"/>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265DFD2E-22BA-45A8-9572-B68CA9FCE072}"/>
              </a:ext>
            </a:extLst>
          </p:cNvPr>
          <p:cNvSpPr txBox="1"/>
          <p:nvPr/>
        </p:nvSpPr>
        <p:spPr>
          <a:xfrm>
            <a:off x="3148900" y="2928090"/>
            <a:ext cx="3101082" cy="1015663"/>
          </a:xfrm>
          <a:prstGeom prst="rect">
            <a:avLst/>
          </a:prstGeom>
          <a:noFill/>
        </p:spPr>
        <p:txBody>
          <a:bodyPr wrap="square" rtlCol="0">
            <a:spAutoFit/>
          </a:bodyPr>
          <a:lstStyle/>
          <a:p>
            <a:r>
              <a:rPr lang="en-US" sz="1400" b="1" dirty="0">
                <a:solidFill>
                  <a:srgbClr val="5C9AD3"/>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3" name="TextBox 52">
            <a:extLst>
              <a:ext uri="{FF2B5EF4-FFF2-40B4-BE49-F238E27FC236}">
                <a16:creationId xmlns:a16="http://schemas.microsoft.com/office/drawing/2014/main" id="{10FCF8F0-7594-40A6-A55D-296F33652486}"/>
              </a:ext>
            </a:extLst>
          </p:cNvPr>
          <p:cNvSpPr txBox="1"/>
          <p:nvPr/>
        </p:nvSpPr>
        <p:spPr>
          <a:xfrm>
            <a:off x="7172260" y="2918044"/>
            <a:ext cx="3101082" cy="1015663"/>
          </a:xfrm>
          <a:prstGeom prst="rect">
            <a:avLst/>
          </a:prstGeom>
          <a:noFill/>
        </p:spPr>
        <p:txBody>
          <a:bodyPr wrap="square" rtlCol="0">
            <a:spAutoFit/>
          </a:bodyPr>
          <a:lstStyle/>
          <a:p>
            <a:r>
              <a:rPr lang="en-US" sz="1400" b="1" dirty="0">
                <a:solidFill>
                  <a:srgbClr val="7A7A7A"/>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64121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barn(outVertical)">
                                      <p:cBhvr>
                                        <p:cTn id="11" dur="500"/>
                                        <p:tgtEl>
                                          <p:spTgt spid="47"/>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wipe(up)">
                                      <p:cBhvr>
                                        <p:cTn id="15" dur="1000"/>
                                        <p:tgtEl>
                                          <p:spTgt spid="42"/>
                                        </p:tgtEl>
                                      </p:cBhvr>
                                    </p:animEffect>
                                  </p:childTnLst>
                                </p:cTn>
                              </p:par>
                              <p:par>
                                <p:cTn id="16" presetID="42"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49"/>
                                        </p:tgtEl>
                                        <p:attrNameLst>
                                          <p:attrName>style.visibility</p:attrName>
                                        </p:attrNameLst>
                                      </p:cBhvr>
                                      <p:to>
                                        <p:strVal val="visible"/>
                                      </p:to>
                                    </p:set>
                                    <p:animEffect transition="in" filter="wipe(left)">
                                      <p:cBhvr>
                                        <p:cTn id="24" dur="750"/>
                                        <p:tgtEl>
                                          <p:spTgt spid="49"/>
                                        </p:tgtEl>
                                      </p:cBhvr>
                                    </p:animEffect>
                                  </p:childTnLst>
                                </p:cTn>
                              </p:par>
                            </p:childTnLst>
                          </p:cTn>
                        </p:par>
                        <p:par>
                          <p:cTn id="25" fill="hold">
                            <p:stCondLst>
                              <p:cond delay="2750"/>
                            </p:stCondLst>
                            <p:childTnLst>
                              <p:par>
                                <p:cTn id="26" presetID="22" presetClass="entr" presetSubtype="4"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wipe(down)">
                                      <p:cBhvr>
                                        <p:cTn id="28" dur="1000"/>
                                        <p:tgtEl>
                                          <p:spTgt spid="40"/>
                                        </p:tgtEl>
                                      </p:cBhvr>
                                    </p:animEffect>
                                  </p:childTnLst>
                                </p:cTn>
                              </p:par>
                              <p:par>
                                <p:cTn id="29" presetID="47" presetClass="entr" presetSubtype="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22" presetClass="entr" presetSubtype="8" fill="hold" grpId="0" nodeType="afterEffect">
                                  <p:stCondLst>
                                    <p:cond delay="0"/>
                                  </p:stCondLst>
                                  <p:childTnLst>
                                    <p:set>
                                      <p:cBhvr>
                                        <p:cTn id="36" dur="1" fill="hold">
                                          <p:stCondLst>
                                            <p:cond delay="0"/>
                                          </p:stCondLst>
                                        </p:cTn>
                                        <p:tgtEl>
                                          <p:spTgt spid="52"/>
                                        </p:tgtEl>
                                        <p:attrNameLst>
                                          <p:attrName>style.visibility</p:attrName>
                                        </p:attrNameLst>
                                      </p:cBhvr>
                                      <p:to>
                                        <p:strVal val="visible"/>
                                      </p:to>
                                    </p:set>
                                    <p:animEffect transition="in" filter="wipe(left)">
                                      <p:cBhvr>
                                        <p:cTn id="37" dur="750"/>
                                        <p:tgtEl>
                                          <p:spTgt spid="52"/>
                                        </p:tgtEl>
                                      </p:cBhvr>
                                    </p:animEffect>
                                  </p:childTnLst>
                                </p:cTn>
                              </p:par>
                            </p:childTnLst>
                          </p:cTn>
                        </p:par>
                        <p:par>
                          <p:cTn id="38" fill="hold">
                            <p:stCondLst>
                              <p:cond delay="4500"/>
                            </p:stCondLst>
                            <p:childTnLst>
                              <p:par>
                                <p:cTn id="39" presetID="22" presetClass="entr" presetSubtype="1"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Effect transition="in" filter="wipe(up)">
                                      <p:cBhvr>
                                        <p:cTn id="41" dur="1000"/>
                                        <p:tgtEl>
                                          <p:spTgt spid="44"/>
                                        </p:tgtEl>
                                      </p:cBhvr>
                                    </p:animEffect>
                                  </p:childTnLst>
                                </p:cTn>
                              </p:par>
                              <p:par>
                                <p:cTn id="42" presetID="42" presetClass="entr" presetSubtype="0" fill="hold" nodeType="with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1000"/>
                                        <p:tgtEl>
                                          <p:spTgt spid="18"/>
                                        </p:tgtEl>
                                      </p:cBhvr>
                                    </p:animEffect>
                                    <p:anim calcmode="lin" valueType="num">
                                      <p:cBhvr>
                                        <p:cTn id="45" dur="1000" fill="hold"/>
                                        <p:tgtEl>
                                          <p:spTgt spid="18"/>
                                        </p:tgtEl>
                                        <p:attrNameLst>
                                          <p:attrName>ppt_x</p:attrName>
                                        </p:attrNameLst>
                                      </p:cBhvr>
                                      <p:tavLst>
                                        <p:tav tm="0">
                                          <p:val>
                                            <p:strVal val="#ppt_x"/>
                                          </p:val>
                                        </p:tav>
                                        <p:tav tm="100000">
                                          <p:val>
                                            <p:strVal val="#ppt_x"/>
                                          </p:val>
                                        </p:tav>
                                      </p:tavLst>
                                    </p:anim>
                                    <p:anim calcmode="lin" valueType="num">
                                      <p:cBhvr>
                                        <p:cTn id="46" dur="1000" fill="hold"/>
                                        <p:tgtEl>
                                          <p:spTgt spid="18"/>
                                        </p:tgtEl>
                                        <p:attrNameLst>
                                          <p:attrName>ppt_y</p:attrName>
                                        </p:attrNameLst>
                                      </p:cBhvr>
                                      <p:tavLst>
                                        <p:tav tm="0">
                                          <p:val>
                                            <p:strVal val="#ppt_y+.1"/>
                                          </p:val>
                                        </p:tav>
                                        <p:tav tm="100000">
                                          <p:val>
                                            <p:strVal val="#ppt_y"/>
                                          </p:val>
                                        </p:tav>
                                      </p:tavLst>
                                    </p:anim>
                                  </p:childTnLst>
                                </p:cTn>
                              </p:par>
                            </p:childTnLst>
                          </p:cTn>
                        </p:par>
                        <p:par>
                          <p:cTn id="47" fill="hold">
                            <p:stCondLst>
                              <p:cond delay="5500"/>
                            </p:stCondLst>
                            <p:childTnLst>
                              <p:par>
                                <p:cTn id="48" presetID="22" presetClass="entr" presetSubtype="8" fill="hold" grpId="0" nodeType="afterEffect">
                                  <p:stCondLst>
                                    <p:cond delay="0"/>
                                  </p:stCondLst>
                                  <p:childTnLst>
                                    <p:set>
                                      <p:cBhvr>
                                        <p:cTn id="49" dur="1" fill="hold">
                                          <p:stCondLst>
                                            <p:cond delay="0"/>
                                          </p:stCondLst>
                                        </p:cTn>
                                        <p:tgtEl>
                                          <p:spTgt spid="51"/>
                                        </p:tgtEl>
                                        <p:attrNameLst>
                                          <p:attrName>style.visibility</p:attrName>
                                        </p:attrNameLst>
                                      </p:cBhvr>
                                      <p:to>
                                        <p:strVal val="visible"/>
                                      </p:to>
                                    </p:set>
                                    <p:animEffect transition="in" filter="wipe(left)">
                                      <p:cBhvr>
                                        <p:cTn id="50" dur="750"/>
                                        <p:tgtEl>
                                          <p:spTgt spid="51"/>
                                        </p:tgtEl>
                                      </p:cBhvr>
                                    </p:animEffect>
                                  </p:childTnLst>
                                </p:cTn>
                              </p:par>
                            </p:childTnLst>
                          </p:cTn>
                        </p:par>
                        <p:par>
                          <p:cTn id="51" fill="hold">
                            <p:stCondLst>
                              <p:cond delay="6250"/>
                            </p:stCondLst>
                            <p:childTnLst>
                              <p:par>
                                <p:cTn id="52" presetID="22" presetClass="entr" presetSubtype="4"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down)">
                                      <p:cBhvr>
                                        <p:cTn id="54" dur="1000"/>
                                        <p:tgtEl>
                                          <p:spTgt spid="43"/>
                                        </p:tgtEl>
                                      </p:cBhvr>
                                    </p:animEffect>
                                  </p:childTnLst>
                                </p:cTn>
                              </p:par>
                              <p:par>
                                <p:cTn id="55" presetID="47" presetClass="entr" presetSubtype="0" fill="hold" nodeType="with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fade">
                                      <p:cBhvr>
                                        <p:cTn id="57" dur="1000"/>
                                        <p:tgtEl>
                                          <p:spTgt spid="23"/>
                                        </p:tgtEl>
                                      </p:cBhvr>
                                    </p:animEffect>
                                    <p:anim calcmode="lin" valueType="num">
                                      <p:cBhvr>
                                        <p:cTn id="58" dur="1000" fill="hold"/>
                                        <p:tgtEl>
                                          <p:spTgt spid="23"/>
                                        </p:tgtEl>
                                        <p:attrNameLst>
                                          <p:attrName>ppt_x</p:attrName>
                                        </p:attrNameLst>
                                      </p:cBhvr>
                                      <p:tavLst>
                                        <p:tav tm="0">
                                          <p:val>
                                            <p:strVal val="#ppt_x"/>
                                          </p:val>
                                        </p:tav>
                                        <p:tav tm="100000">
                                          <p:val>
                                            <p:strVal val="#ppt_x"/>
                                          </p:val>
                                        </p:tav>
                                      </p:tavLst>
                                    </p:anim>
                                    <p:anim calcmode="lin" valueType="num">
                                      <p:cBhvr>
                                        <p:cTn id="59" dur="1000" fill="hold"/>
                                        <p:tgtEl>
                                          <p:spTgt spid="23"/>
                                        </p:tgtEl>
                                        <p:attrNameLst>
                                          <p:attrName>ppt_y</p:attrName>
                                        </p:attrNameLst>
                                      </p:cBhvr>
                                      <p:tavLst>
                                        <p:tav tm="0">
                                          <p:val>
                                            <p:strVal val="#ppt_y-.1"/>
                                          </p:val>
                                        </p:tav>
                                        <p:tav tm="100000">
                                          <p:val>
                                            <p:strVal val="#ppt_y"/>
                                          </p:val>
                                        </p:tav>
                                      </p:tavLst>
                                    </p:anim>
                                  </p:childTnLst>
                                </p:cTn>
                              </p:par>
                            </p:childTnLst>
                          </p:cTn>
                        </p:par>
                        <p:par>
                          <p:cTn id="60" fill="hold">
                            <p:stCondLst>
                              <p:cond delay="7250"/>
                            </p:stCondLst>
                            <p:childTnLst>
                              <p:par>
                                <p:cTn id="61" presetID="22" presetClass="entr" presetSubtype="8"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left)">
                                      <p:cBhvr>
                                        <p:cTn id="63" dur="750"/>
                                        <p:tgtEl>
                                          <p:spTgt spid="53"/>
                                        </p:tgtEl>
                                      </p:cBhvr>
                                    </p:animEffect>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1000"/>
                                        <p:tgtEl>
                                          <p:spTgt spid="45"/>
                                        </p:tgtEl>
                                      </p:cBhvr>
                                    </p:animEffect>
                                  </p:childTnLst>
                                </p:cTn>
                              </p:par>
                              <p:par>
                                <p:cTn id="68" presetID="42" presetClass="entr" presetSubtype="0" fill="hold" nodeType="with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9000"/>
                            </p:stCondLst>
                            <p:childTnLst>
                              <p:par>
                                <p:cTn id="74" presetID="22" presetClass="entr" presetSubtype="8"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Effect transition="in" filter="wipe(left)">
                                      <p:cBhvr>
                                        <p:cTn id="76"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0" grpId="0" animBg="1"/>
      <p:bldP spid="42" grpId="0" animBg="1"/>
      <p:bldP spid="43" grpId="0" animBg="1"/>
      <p:bldP spid="44" grpId="0" animBg="1"/>
      <p:bldP spid="45" grpId="0" animBg="1"/>
      <p:bldP spid="49" grpId="0"/>
      <p:bldP spid="50" grpId="0"/>
      <p:bldP spid="51" grpId="0"/>
      <p:bldP spid="52" grpId="0"/>
      <p:bldP spid="5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E9E844F3-0F79-456F-BC64-D503D41E8A56}"/>
              </a:ext>
            </a:extLst>
          </p:cNvPr>
          <p:cNvSpPr>
            <a:spLocks noChangeAspect="1"/>
          </p:cNvSpPr>
          <p:nvPr/>
        </p:nvSpPr>
        <p:spPr>
          <a:xfrm>
            <a:off x="4501543" y="304800"/>
            <a:ext cx="2237498" cy="2395310"/>
          </a:xfrm>
          <a:custGeom>
            <a:avLst/>
            <a:gdLst>
              <a:gd name="connsiteX0" fmla="*/ 2141486 w 2237498"/>
              <a:gd name="connsiteY0" fmla="*/ 0 h 2395310"/>
              <a:gd name="connsiteX1" fmla="*/ 2168918 w 2237498"/>
              <a:gd name="connsiteY1" fmla="*/ 0 h 2395310"/>
              <a:gd name="connsiteX2" fmla="*/ 2196350 w 2237498"/>
              <a:gd name="connsiteY2" fmla="*/ 0 h 2395310"/>
              <a:gd name="connsiteX3" fmla="*/ 2196350 w 2237498"/>
              <a:gd name="connsiteY3" fmla="*/ 11362 h 2395310"/>
              <a:gd name="connsiteX4" fmla="*/ 2217412 w 2237498"/>
              <a:gd name="connsiteY4" fmla="*/ 20086 h 2395310"/>
              <a:gd name="connsiteX5" fmla="*/ 2237498 w 2237498"/>
              <a:gd name="connsiteY5" fmla="*/ 68580 h 2395310"/>
              <a:gd name="connsiteX6" fmla="*/ 2217412 w 2237498"/>
              <a:gd name="connsiteY6" fmla="*/ 117073 h 2395310"/>
              <a:gd name="connsiteX7" fmla="*/ 2196350 w 2237498"/>
              <a:gd name="connsiteY7" fmla="*/ 125797 h 2395310"/>
              <a:gd name="connsiteX8" fmla="*/ 2196350 w 2237498"/>
              <a:gd name="connsiteY8" fmla="*/ 1237580 h 2395310"/>
              <a:gd name="connsiteX9" fmla="*/ 2195273 w 2237498"/>
              <a:gd name="connsiteY9" fmla="*/ 1237416 h 2395310"/>
              <a:gd name="connsiteX10" fmla="*/ 2141486 w 2237498"/>
              <a:gd name="connsiteY10" fmla="*/ 1234700 h 2395310"/>
              <a:gd name="connsiteX11" fmla="*/ 2141486 w 2237498"/>
              <a:gd name="connsiteY11" fmla="*/ 1234650 h 2395310"/>
              <a:gd name="connsiteX12" fmla="*/ 2000680 w 2237498"/>
              <a:gd name="connsiteY12" fmla="*/ 1227540 h 2395310"/>
              <a:gd name="connsiteX13" fmla="*/ 421694 w 2237498"/>
              <a:gd name="connsiteY13" fmla="*/ 2274162 h 2395310"/>
              <a:gd name="connsiteX14" fmla="*/ 377354 w 2237498"/>
              <a:gd name="connsiteY14" fmla="*/ 2395310 h 2395310"/>
              <a:gd name="connsiteX15" fmla="*/ 0 w 2237498"/>
              <a:gd name="connsiteY15" fmla="*/ 2307527 h 2395310"/>
              <a:gd name="connsiteX16" fmla="*/ 62834 w 2237498"/>
              <a:gd name="connsiteY16" fmla="*/ 2135853 h 2395310"/>
              <a:gd name="connsiteX17" fmla="*/ 2000680 w 2237498"/>
              <a:gd name="connsiteY17" fmla="*/ 851362 h 2395310"/>
              <a:gd name="connsiteX18" fmla="*/ 2141486 w 2237498"/>
              <a:gd name="connsiteY18" fmla="*/ 858473 h 2395310"/>
              <a:gd name="connsiteX19" fmla="*/ 2141486 w 2237498"/>
              <a:gd name="connsiteY19" fmla="*/ 125797 h 2395310"/>
              <a:gd name="connsiteX20" fmla="*/ 2120425 w 2237498"/>
              <a:gd name="connsiteY20" fmla="*/ 117073 h 2395310"/>
              <a:gd name="connsiteX21" fmla="*/ 2100338 w 2237498"/>
              <a:gd name="connsiteY21" fmla="*/ 68580 h 2395310"/>
              <a:gd name="connsiteX22" fmla="*/ 2120425 w 2237498"/>
              <a:gd name="connsiteY22" fmla="*/ 20086 h 2395310"/>
              <a:gd name="connsiteX23" fmla="*/ 2141486 w 2237498"/>
              <a:gd name="connsiteY23" fmla="*/ 11362 h 2395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237498" h="2395310">
                <a:moveTo>
                  <a:pt x="2141486" y="0"/>
                </a:moveTo>
                <a:lnTo>
                  <a:pt x="2168918" y="0"/>
                </a:lnTo>
                <a:lnTo>
                  <a:pt x="2196350" y="0"/>
                </a:lnTo>
                <a:lnTo>
                  <a:pt x="2196350" y="11362"/>
                </a:lnTo>
                <a:lnTo>
                  <a:pt x="2217412" y="20086"/>
                </a:lnTo>
                <a:cubicBezTo>
                  <a:pt x="2229822" y="32497"/>
                  <a:pt x="2237498" y="49642"/>
                  <a:pt x="2237498" y="68580"/>
                </a:cubicBezTo>
                <a:cubicBezTo>
                  <a:pt x="2237498" y="87518"/>
                  <a:pt x="2229822" y="104663"/>
                  <a:pt x="2217412" y="117073"/>
                </a:cubicBezTo>
                <a:lnTo>
                  <a:pt x="2196350" y="125797"/>
                </a:lnTo>
                <a:lnTo>
                  <a:pt x="2196350" y="1237580"/>
                </a:lnTo>
                <a:lnTo>
                  <a:pt x="2195273" y="1237416"/>
                </a:lnTo>
                <a:lnTo>
                  <a:pt x="2141486" y="1234700"/>
                </a:lnTo>
                <a:lnTo>
                  <a:pt x="2141486" y="1234650"/>
                </a:lnTo>
                <a:lnTo>
                  <a:pt x="2000680" y="1227540"/>
                </a:lnTo>
                <a:cubicBezTo>
                  <a:pt x="1290862" y="1227540"/>
                  <a:pt x="681841" y="1659106"/>
                  <a:pt x="421694" y="2274162"/>
                </a:cubicBezTo>
                <a:lnTo>
                  <a:pt x="377354" y="2395310"/>
                </a:lnTo>
                <a:lnTo>
                  <a:pt x="0" y="2307527"/>
                </a:lnTo>
                <a:lnTo>
                  <a:pt x="62834" y="2135853"/>
                </a:lnTo>
                <a:cubicBezTo>
                  <a:pt x="382105" y="1381012"/>
                  <a:pt x="1129540" y="851362"/>
                  <a:pt x="2000680" y="851362"/>
                </a:cubicBezTo>
                <a:lnTo>
                  <a:pt x="2141486" y="858473"/>
                </a:lnTo>
                <a:lnTo>
                  <a:pt x="2141486" y="125797"/>
                </a:lnTo>
                <a:lnTo>
                  <a:pt x="2120425" y="117073"/>
                </a:lnTo>
                <a:cubicBezTo>
                  <a:pt x="2108014" y="104663"/>
                  <a:pt x="2100338" y="87518"/>
                  <a:pt x="2100338" y="68580"/>
                </a:cubicBezTo>
                <a:cubicBezTo>
                  <a:pt x="2100338" y="49642"/>
                  <a:pt x="2108014" y="32497"/>
                  <a:pt x="2120425" y="20086"/>
                </a:cubicBezTo>
                <a:lnTo>
                  <a:pt x="2141486" y="11362"/>
                </a:lnTo>
                <a:close/>
              </a:path>
            </a:pathLst>
          </a:custGeom>
          <a:solidFill>
            <a:srgbClr val="939393"/>
          </a:solidFill>
          <a:ln>
            <a:solidFill>
              <a:schemeClr val="bg1">
                <a:alpha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6BD501C4-728F-4A23-8584-3B85170D0332}"/>
              </a:ext>
            </a:extLst>
          </p:cNvPr>
          <p:cNvSpPr>
            <a:spLocks noChangeAspect="1"/>
          </p:cNvSpPr>
          <p:nvPr/>
        </p:nvSpPr>
        <p:spPr>
          <a:xfrm>
            <a:off x="3522306" y="2353456"/>
            <a:ext cx="2241060" cy="2706421"/>
          </a:xfrm>
          <a:custGeom>
            <a:avLst/>
            <a:gdLst>
              <a:gd name="connsiteX0" fmla="*/ 60233 w 2241060"/>
              <a:gd name="connsiteY0" fmla="*/ 1167 h 2706421"/>
              <a:gd name="connsiteX1" fmla="*/ 87462 w 2241060"/>
              <a:gd name="connsiteY1" fmla="*/ 1589 h 2706421"/>
              <a:gd name="connsiteX2" fmla="*/ 130562 w 2241060"/>
              <a:gd name="connsiteY2" fmla="*/ 31546 h 2706421"/>
              <a:gd name="connsiteX3" fmla="*/ 134598 w 2241060"/>
              <a:gd name="connsiteY3" fmla="*/ 53983 h 2706421"/>
              <a:gd name="connsiteX4" fmla="*/ 1686515 w 2241060"/>
              <a:gd name="connsiteY4" fmla="*/ 392416 h 2706421"/>
              <a:gd name="connsiteX5" fmla="*/ 1667482 w 2241060"/>
              <a:gd name="connsiteY5" fmla="*/ 444418 h 2706421"/>
              <a:gd name="connsiteX6" fmla="*/ 1666442 w 2241060"/>
              <a:gd name="connsiteY6" fmla="*/ 444192 h 2706421"/>
              <a:gd name="connsiteX7" fmla="*/ 1623585 w 2241060"/>
              <a:gd name="connsiteY7" fmla="*/ 561287 h 2706421"/>
              <a:gd name="connsiteX8" fmla="*/ 1549892 w 2241060"/>
              <a:gd name="connsiteY8" fmla="*/ 1048719 h 2706421"/>
              <a:gd name="connsiteX9" fmla="*/ 2146389 w 2241060"/>
              <a:gd name="connsiteY9" fmla="*/ 2313564 h 2706421"/>
              <a:gd name="connsiteX10" fmla="*/ 2241060 w 2241060"/>
              <a:gd name="connsiteY10" fmla="*/ 2384358 h 2706421"/>
              <a:gd name="connsiteX11" fmla="*/ 2033364 w 2241060"/>
              <a:gd name="connsiteY11" fmla="*/ 2706421 h 2706421"/>
              <a:gd name="connsiteX12" fmla="*/ 1909423 w 2241060"/>
              <a:gd name="connsiteY12" fmla="*/ 2613740 h 2706421"/>
              <a:gd name="connsiteX13" fmla="*/ 1177358 w 2241060"/>
              <a:gd name="connsiteY13" fmla="*/ 1061430 h 2706421"/>
              <a:gd name="connsiteX14" fmla="*/ 1267799 w 2241060"/>
              <a:gd name="connsiteY14" fmla="*/ 463218 h 2706421"/>
              <a:gd name="connsiteX15" fmla="*/ 1303715 w 2241060"/>
              <a:gd name="connsiteY15" fmla="*/ 365090 h 2706421"/>
              <a:gd name="connsiteX16" fmla="*/ 122908 w 2241060"/>
              <a:gd name="connsiteY16" fmla="*/ 107587 h 2706421"/>
              <a:gd name="connsiteX17" fmla="*/ 109897 w 2241060"/>
              <a:gd name="connsiteY17" fmla="*/ 126306 h 2706421"/>
              <a:gd name="connsiteX18" fmla="*/ 58238 w 2241060"/>
              <a:gd name="connsiteY18" fmla="*/ 135600 h 2706421"/>
              <a:gd name="connsiteX19" fmla="*/ 15137 w 2241060"/>
              <a:gd name="connsiteY19" fmla="*/ 105641 h 2706421"/>
              <a:gd name="connsiteX20" fmla="*/ 11101 w 2241060"/>
              <a:gd name="connsiteY20" fmla="*/ 83205 h 2706421"/>
              <a:gd name="connsiteX21" fmla="*/ 0 w 2241060"/>
              <a:gd name="connsiteY21" fmla="*/ 80784 h 2706421"/>
              <a:gd name="connsiteX22" fmla="*/ 5845 w 2241060"/>
              <a:gd name="connsiteY22" fmla="*/ 53982 h 2706421"/>
              <a:gd name="connsiteX23" fmla="*/ 11689 w 2241060"/>
              <a:gd name="connsiteY23" fmla="*/ 27180 h 2706421"/>
              <a:gd name="connsiteX24" fmla="*/ 22791 w 2241060"/>
              <a:gd name="connsiteY24" fmla="*/ 29601 h 2706421"/>
              <a:gd name="connsiteX25" fmla="*/ 35802 w 2241060"/>
              <a:gd name="connsiteY25" fmla="*/ 10881 h 2706421"/>
              <a:gd name="connsiteX26" fmla="*/ 60233 w 2241060"/>
              <a:gd name="connsiteY26" fmla="*/ 1167 h 2706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41060" h="2706421">
                <a:moveTo>
                  <a:pt x="60233" y="1167"/>
                </a:moveTo>
                <a:cubicBezTo>
                  <a:pt x="68988" y="-476"/>
                  <a:pt x="78210" y="-428"/>
                  <a:pt x="87462" y="1589"/>
                </a:cubicBezTo>
                <a:cubicBezTo>
                  <a:pt x="105965" y="5624"/>
                  <a:pt x="121081" y="16777"/>
                  <a:pt x="130562" y="31546"/>
                </a:cubicBezTo>
                <a:lnTo>
                  <a:pt x="134598" y="53983"/>
                </a:lnTo>
                <a:lnTo>
                  <a:pt x="1686515" y="392416"/>
                </a:lnTo>
                <a:lnTo>
                  <a:pt x="1667482" y="444418"/>
                </a:lnTo>
                <a:lnTo>
                  <a:pt x="1666442" y="444192"/>
                </a:lnTo>
                <a:lnTo>
                  <a:pt x="1623585" y="561287"/>
                </a:lnTo>
                <a:cubicBezTo>
                  <a:pt x="1575692" y="715267"/>
                  <a:pt x="1549892" y="878980"/>
                  <a:pt x="1549892" y="1048719"/>
                </a:cubicBezTo>
                <a:cubicBezTo>
                  <a:pt x="1549892" y="1557937"/>
                  <a:pt x="1782093" y="2012921"/>
                  <a:pt x="2146389" y="2313564"/>
                </a:cubicBezTo>
                <a:lnTo>
                  <a:pt x="2241060" y="2384358"/>
                </a:lnTo>
                <a:lnTo>
                  <a:pt x="2033364" y="2706421"/>
                </a:lnTo>
                <a:lnTo>
                  <a:pt x="1909423" y="2613740"/>
                </a:lnTo>
                <a:cubicBezTo>
                  <a:pt x="1462333" y="2244768"/>
                  <a:pt x="1177358" y="1686379"/>
                  <a:pt x="1177358" y="1061430"/>
                </a:cubicBezTo>
                <a:cubicBezTo>
                  <a:pt x="1177358" y="853114"/>
                  <a:pt x="1209022" y="652193"/>
                  <a:pt x="1267799" y="463218"/>
                </a:cubicBezTo>
                <a:lnTo>
                  <a:pt x="1303715" y="365090"/>
                </a:lnTo>
                <a:lnTo>
                  <a:pt x="122908" y="107587"/>
                </a:lnTo>
                <a:lnTo>
                  <a:pt x="109897" y="126306"/>
                </a:lnTo>
                <a:cubicBezTo>
                  <a:pt x="95128" y="135788"/>
                  <a:pt x="76741" y="139635"/>
                  <a:pt x="58238" y="135600"/>
                </a:cubicBezTo>
                <a:cubicBezTo>
                  <a:pt x="39735" y="131565"/>
                  <a:pt x="24619" y="120412"/>
                  <a:pt x="15137" y="105641"/>
                </a:cubicBezTo>
                <a:lnTo>
                  <a:pt x="11101" y="83205"/>
                </a:lnTo>
                <a:lnTo>
                  <a:pt x="0" y="80784"/>
                </a:lnTo>
                <a:lnTo>
                  <a:pt x="5845" y="53982"/>
                </a:lnTo>
                <a:lnTo>
                  <a:pt x="11689" y="27180"/>
                </a:lnTo>
                <a:lnTo>
                  <a:pt x="22791" y="29601"/>
                </a:lnTo>
                <a:lnTo>
                  <a:pt x="35802" y="10881"/>
                </a:lnTo>
                <a:cubicBezTo>
                  <a:pt x="43187" y="6141"/>
                  <a:pt x="51477" y="2810"/>
                  <a:pt x="60233" y="1167"/>
                </a:cubicBezTo>
                <a:close/>
              </a:path>
            </a:pathLst>
          </a:custGeom>
          <a:solidFill>
            <a:srgbClr val="7A7A7A"/>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4B1BB67F-A885-4A15-B989-210F399F4143}"/>
              </a:ext>
            </a:extLst>
          </p:cNvPr>
          <p:cNvSpPr>
            <a:spLocks noChangeAspect="1"/>
          </p:cNvSpPr>
          <p:nvPr/>
        </p:nvSpPr>
        <p:spPr>
          <a:xfrm rot="7345456">
            <a:off x="5157743" y="4354350"/>
            <a:ext cx="2542364" cy="1878040"/>
          </a:xfrm>
          <a:custGeom>
            <a:avLst/>
            <a:gdLst>
              <a:gd name="connsiteX0" fmla="*/ 859612 w 2542364"/>
              <a:gd name="connsiteY0" fmla="*/ 1836892 h 1878040"/>
              <a:gd name="connsiteX1" fmla="*/ 863962 w 2542364"/>
              <a:gd name="connsiteY1" fmla="*/ 1811816 h 1878040"/>
              <a:gd name="connsiteX2" fmla="*/ 855057 w 2542364"/>
              <a:gd name="connsiteY2" fmla="*/ 1811641 h 1878040"/>
              <a:gd name="connsiteX3" fmla="*/ 870009 w 2542364"/>
              <a:gd name="connsiteY3" fmla="*/ 1725466 h 1878040"/>
              <a:gd name="connsiteX4" fmla="*/ 671105 w 2542364"/>
              <a:gd name="connsiteY4" fmla="*/ 841178 h 1878040"/>
              <a:gd name="connsiteX5" fmla="*/ 75721 w 2542364"/>
              <a:gd name="connsiteY5" fmla="*/ 331052 h 1878040"/>
              <a:gd name="connsiteX6" fmla="*/ 0 w 2542364"/>
              <a:gd name="connsiteY6" fmla="*/ 302307 h 1878040"/>
              <a:gd name="connsiteX7" fmla="*/ 85488 w 2542364"/>
              <a:gd name="connsiteY7" fmla="*/ 0 h 1878040"/>
              <a:gd name="connsiteX8" fmla="*/ 188258 w 2542364"/>
              <a:gd name="connsiteY8" fmla="*/ 38309 h 1878040"/>
              <a:gd name="connsiteX9" fmla="*/ 937165 w 2542364"/>
              <a:gd name="connsiteY9" fmla="*/ 672173 h 1878040"/>
              <a:gd name="connsiteX10" fmla="*/ 1181273 w 2542364"/>
              <a:gd name="connsiteY10" fmla="*/ 1757434 h 1878040"/>
              <a:gd name="connsiteX11" fmla="*/ 1177007 w 2542364"/>
              <a:gd name="connsiteY11" fmla="*/ 1782028 h 1878040"/>
              <a:gd name="connsiteX12" fmla="*/ 2416567 w 2542364"/>
              <a:gd name="connsiteY12" fmla="*/ 1782028 h 1878040"/>
              <a:gd name="connsiteX13" fmla="*/ 2425291 w 2542364"/>
              <a:gd name="connsiteY13" fmla="*/ 1760967 h 1878040"/>
              <a:gd name="connsiteX14" fmla="*/ 2473784 w 2542364"/>
              <a:gd name="connsiteY14" fmla="*/ 1740880 h 1878040"/>
              <a:gd name="connsiteX15" fmla="*/ 2522278 w 2542364"/>
              <a:gd name="connsiteY15" fmla="*/ 1760967 h 1878040"/>
              <a:gd name="connsiteX16" fmla="*/ 2531002 w 2542364"/>
              <a:gd name="connsiteY16" fmla="*/ 1782028 h 1878040"/>
              <a:gd name="connsiteX17" fmla="*/ 2542364 w 2542364"/>
              <a:gd name="connsiteY17" fmla="*/ 1782028 h 1878040"/>
              <a:gd name="connsiteX18" fmla="*/ 2542364 w 2542364"/>
              <a:gd name="connsiteY18" fmla="*/ 1809460 h 1878040"/>
              <a:gd name="connsiteX19" fmla="*/ 2542364 w 2542364"/>
              <a:gd name="connsiteY19" fmla="*/ 1836892 h 1878040"/>
              <a:gd name="connsiteX20" fmla="*/ 2531002 w 2542364"/>
              <a:gd name="connsiteY20" fmla="*/ 1836892 h 1878040"/>
              <a:gd name="connsiteX21" fmla="*/ 2522278 w 2542364"/>
              <a:gd name="connsiteY21" fmla="*/ 1857954 h 1878040"/>
              <a:gd name="connsiteX22" fmla="*/ 2473784 w 2542364"/>
              <a:gd name="connsiteY22" fmla="*/ 1878040 h 1878040"/>
              <a:gd name="connsiteX23" fmla="*/ 2425291 w 2542364"/>
              <a:gd name="connsiteY23" fmla="*/ 1857954 h 1878040"/>
              <a:gd name="connsiteX24" fmla="*/ 2416567 w 2542364"/>
              <a:gd name="connsiteY24" fmla="*/ 1836892 h 187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42364" h="1878040">
                <a:moveTo>
                  <a:pt x="859612" y="1836892"/>
                </a:moveTo>
                <a:lnTo>
                  <a:pt x="863962" y="1811816"/>
                </a:lnTo>
                <a:lnTo>
                  <a:pt x="855057" y="1811641"/>
                </a:lnTo>
                <a:lnTo>
                  <a:pt x="870009" y="1725466"/>
                </a:lnTo>
                <a:cubicBezTo>
                  <a:pt x="907199" y="1427200"/>
                  <a:pt x="844853" y="1114707"/>
                  <a:pt x="671105" y="841178"/>
                </a:cubicBezTo>
                <a:cubicBezTo>
                  <a:pt x="522177" y="606725"/>
                  <a:pt x="312549" y="434192"/>
                  <a:pt x="75721" y="331052"/>
                </a:cubicBezTo>
                <a:lnTo>
                  <a:pt x="0" y="302307"/>
                </a:lnTo>
                <a:lnTo>
                  <a:pt x="85488" y="0"/>
                </a:lnTo>
                <a:lnTo>
                  <a:pt x="188258" y="38309"/>
                </a:lnTo>
                <a:cubicBezTo>
                  <a:pt x="486368" y="163900"/>
                  <a:pt x="750582" y="378440"/>
                  <a:pt x="937165" y="672173"/>
                </a:cubicBezTo>
                <a:cubicBezTo>
                  <a:pt x="1150402" y="1007867"/>
                  <a:pt x="1226917" y="1391381"/>
                  <a:pt x="1181273" y="1757434"/>
                </a:cubicBezTo>
                <a:lnTo>
                  <a:pt x="1177007" y="1782028"/>
                </a:lnTo>
                <a:lnTo>
                  <a:pt x="2416567" y="1782028"/>
                </a:lnTo>
                <a:lnTo>
                  <a:pt x="2425291" y="1760967"/>
                </a:lnTo>
                <a:cubicBezTo>
                  <a:pt x="2437701" y="1748556"/>
                  <a:pt x="2454846" y="1740880"/>
                  <a:pt x="2473784" y="1740880"/>
                </a:cubicBezTo>
                <a:cubicBezTo>
                  <a:pt x="2492722" y="1740880"/>
                  <a:pt x="2509867" y="1748556"/>
                  <a:pt x="2522278" y="1760967"/>
                </a:cubicBezTo>
                <a:lnTo>
                  <a:pt x="2531002" y="1782028"/>
                </a:lnTo>
                <a:lnTo>
                  <a:pt x="2542364" y="1782028"/>
                </a:lnTo>
                <a:lnTo>
                  <a:pt x="2542364" y="1809460"/>
                </a:lnTo>
                <a:lnTo>
                  <a:pt x="2542364" y="1836892"/>
                </a:lnTo>
                <a:lnTo>
                  <a:pt x="2531002" y="1836892"/>
                </a:lnTo>
                <a:lnTo>
                  <a:pt x="2522278" y="1857954"/>
                </a:lnTo>
                <a:cubicBezTo>
                  <a:pt x="2509867" y="1870364"/>
                  <a:pt x="2492722" y="1878040"/>
                  <a:pt x="2473784" y="1878040"/>
                </a:cubicBezTo>
                <a:cubicBezTo>
                  <a:pt x="2454846" y="1878040"/>
                  <a:pt x="2437701" y="1870364"/>
                  <a:pt x="2425291" y="1857954"/>
                </a:cubicBezTo>
                <a:lnTo>
                  <a:pt x="2416567" y="1836892"/>
                </a:lnTo>
                <a:close/>
              </a:path>
            </a:pathLst>
          </a:custGeom>
          <a:solidFill>
            <a:srgbClr val="44546B"/>
          </a:solidFill>
          <a:ln>
            <a:solidFill>
              <a:schemeClr val="bg1">
                <a:alpha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0A2AD900-70EF-4C72-8B4E-0338EDC35B30}"/>
              </a:ext>
            </a:extLst>
          </p:cNvPr>
          <p:cNvSpPr>
            <a:spLocks noChangeAspect="1"/>
          </p:cNvSpPr>
          <p:nvPr/>
        </p:nvSpPr>
        <p:spPr>
          <a:xfrm>
            <a:off x="7406839" y="2883583"/>
            <a:ext cx="1257720" cy="2817355"/>
          </a:xfrm>
          <a:custGeom>
            <a:avLst/>
            <a:gdLst>
              <a:gd name="connsiteX0" fmla="*/ 719476 w 1257720"/>
              <a:gd name="connsiteY0" fmla="*/ 0 h 2817355"/>
              <a:gd name="connsiteX1" fmla="*/ 751601 w 1257720"/>
              <a:gd name="connsiteY1" fmla="*/ 87772 h 2817355"/>
              <a:gd name="connsiteX2" fmla="*/ 813265 w 1257720"/>
              <a:gd name="connsiteY2" fmla="*/ 495644 h 2817355"/>
              <a:gd name="connsiteX3" fmla="*/ 314130 w 1257720"/>
              <a:gd name="connsiteY3" fmla="*/ 1554037 h 2817355"/>
              <a:gd name="connsiteX4" fmla="*/ 226795 w 1257720"/>
              <a:gd name="connsiteY4" fmla="*/ 1619345 h 2817355"/>
              <a:gd name="connsiteX5" fmla="*/ 1171754 w 1257720"/>
              <a:gd name="connsiteY5" fmla="*/ 2686797 h 2817355"/>
              <a:gd name="connsiteX6" fmla="*/ 1193307 w 1257720"/>
              <a:gd name="connsiteY6" fmla="*/ 2679369 h 2817355"/>
              <a:gd name="connsiteX7" fmla="*/ 1240490 w 1257720"/>
              <a:gd name="connsiteY7" fmla="*/ 2702365 h 2817355"/>
              <a:gd name="connsiteX8" fmla="*/ 1257593 w 1257720"/>
              <a:gd name="connsiteY8" fmla="*/ 2751989 h 2817355"/>
              <a:gd name="connsiteX9" fmla="*/ 1247606 w 1257720"/>
              <a:gd name="connsiteY9" fmla="*/ 2772482 h 2817355"/>
              <a:gd name="connsiteX10" fmla="*/ 1255138 w 1257720"/>
              <a:gd name="connsiteY10" fmla="*/ 2780989 h 2817355"/>
              <a:gd name="connsiteX11" fmla="*/ 1234598 w 1257720"/>
              <a:gd name="connsiteY11" fmla="*/ 2799172 h 2817355"/>
              <a:gd name="connsiteX12" fmla="*/ 1214058 w 1257720"/>
              <a:gd name="connsiteY12" fmla="*/ 2817355 h 2817355"/>
              <a:gd name="connsiteX13" fmla="*/ 1206526 w 1257720"/>
              <a:gd name="connsiteY13" fmla="*/ 2808848 h 2817355"/>
              <a:gd name="connsiteX14" fmla="*/ 1184973 w 1257720"/>
              <a:gd name="connsiteY14" fmla="*/ 2816276 h 2817355"/>
              <a:gd name="connsiteX15" fmla="*/ 1137790 w 1257720"/>
              <a:gd name="connsiteY15" fmla="*/ 2793280 h 2817355"/>
              <a:gd name="connsiteX16" fmla="*/ 1120687 w 1257720"/>
              <a:gd name="connsiteY16" fmla="*/ 2743656 h 2817355"/>
              <a:gd name="connsiteX17" fmla="*/ 1130674 w 1257720"/>
              <a:gd name="connsiteY17" fmla="*/ 2723163 h 2817355"/>
              <a:gd name="connsiteX18" fmla="*/ 0 w 1257720"/>
              <a:gd name="connsiteY18" fmla="*/ 1445923 h 2817355"/>
              <a:gd name="connsiteX19" fmla="*/ 45533 w 1257720"/>
              <a:gd name="connsiteY19" fmla="*/ 1421210 h 2817355"/>
              <a:gd name="connsiteX20" fmla="*/ 48921 w 1257720"/>
              <a:gd name="connsiteY20" fmla="*/ 1418414 h 2817355"/>
              <a:gd name="connsiteX21" fmla="*/ 52370 w 1257720"/>
              <a:gd name="connsiteY21" fmla="*/ 1422310 h 2817355"/>
              <a:gd name="connsiteX22" fmla="*/ 66526 w 1257720"/>
              <a:gd name="connsiteY22" fmla="*/ 1413709 h 2817355"/>
              <a:gd name="connsiteX23" fmla="*/ 559265 w 1257720"/>
              <a:gd name="connsiteY23" fmla="*/ 486978 h 2817355"/>
              <a:gd name="connsiteX24" fmla="*/ 509020 w 1257720"/>
              <a:gd name="connsiteY24" fmla="*/ 154638 h 2817355"/>
              <a:gd name="connsiteX25" fmla="*/ 484402 w 1257720"/>
              <a:gd name="connsiteY25" fmla="*/ 87376 h 2817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57720" h="2817355">
                <a:moveTo>
                  <a:pt x="719476" y="0"/>
                </a:moveTo>
                <a:lnTo>
                  <a:pt x="751601" y="87772"/>
                </a:lnTo>
                <a:cubicBezTo>
                  <a:pt x="791676" y="216619"/>
                  <a:pt x="813265" y="353611"/>
                  <a:pt x="813265" y="495644"/>
                </a:cubicBezTo>
                <a:cubicBezTo>
                  <a:pt x="813265" y="921745"/>
                  <a:pt x="618964" y="1302466"/>
                  <a:pt x="314130" y="1554037"/>
                </a:cubicBezTo>
                <a:lnTo>
                  <a:pt x="226795" y="1619345"/>
                </a:lnTo>
                <a:lnTo>
                  <a:pt x="1171754" y="2686797"/>
                </a:lnTo>
                <a:lnTo>
                  <a:pt x="1193307" y="2679369"/>
                </a:lnTo>
                <a:cubicBezTo>
                  <a:pt x="1210825" y="2680435"/>
                  <a:pt x="1227937" y="2688184"/>
                  <a:pt x="1240490" y="2702365"/>
                </a:cubicBezTo>
                <a:cubicBezTo>
                  <a:pt x="1253043" y="2716545"/>
                  <a:pt x="1258660" y="2734470"/>
                  <a:pt x="1257593" y="2751989"/>
                </a:cubicBezTo>
                <a:lnTo>
                  <a:pt x="1247606" y="2772482"/>
                </a:lnTo>
                <a:lnTo>
                  <a:pt x="1255138" y="2780989"/>
                </a:lnTo>
                <a:lnTo>
                  <a:pt x="1234598" y="2799172"/>
                </a:lnTo>
                <a:lnTo>
                  <a:pt x="1214058" y="2817355"/>
                </a:lnTo>
                <a:lnTo>
                  <a:pt x="1206526" y="2808848"/>
                </a:lnTo>
                <a:lnTo>
                  <a:pt x="1184973" y="2816276"/>
                </a:lnTo>
                <a:cubicBezTo>
                  <a:pt x="1167455" y="2815209"/>
                  <a:pt x="1150343" y="2807460"/>
                  <a:pt x="1137790" y="2793280"/>
                </a:cubicBezTo>
                <a:cubicBezTo>
                  <a:pt x="1125237" y="2779100"/>
                  <a:pt x="1119620" y="2761174"/>
                  <a:pt x="1120687" y="2743656"/>
                </a:cubicBezTo>
                <a:lnTo>
                  <a:pt x="1130674" y="2723163"/>
                </a:lnTo>
                <a:lnTo>
                  <a:pt x="0" y="1445923"/>
                </a:lnTo>
                <a:lnTo>
                  <a:pt x="45533" y="1421210"/>
                </a:lnTo>
                <a:lnTo>
                  <a:pt x="48921" y="1418414"/>
                </a:lnTo>
                <a:lnTo>
                  <a:pt x="52370" y="1422310"/>
                </a:lnTo>
                <a:lnTo>
                  <a:pt x="66526" y="1413709"/>
                </a:lnTo>
                <a:cubicBezTo>
                  <a:pt x="363810" y="1212868"/>
                  <a:pt x="559265" y="872748"/>
                  <a:pt x="559265" y="486978"/>
                </a:cubicBezTo>
                <a:cubicBezTo>
                  <a:pt x="559265" y="371247"/>
                  <a:pt x="541674" y="259624"/>
                  <a:pt x="509020" y="154638"/>
                </a:cubicBezTo>
                <a:lnTo>
                  <a:pt x="484402" y="87376"/>
                </a:lnTo>
                <a:close/>
              </a:path>
            </a:pathLst>
          </a:custGeom>
          <a:solidFill>
            <a:srgbClr val="5C9AD3"/>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83021B9-ABD2-43FC-BA66-17E7A0E2BCF9}"/>
              </a:ext>
            </a:extLst>
          </p:cNvPr>
          <p:cNvSpPr>
            <a:spLocks noChangeAspect="1"/>
          </p:cNvSpPr>
          <p:nvPr/>
        </p:nvSpPr>
        <p:spPr>
          <a:xfrm>
            <a:off x="6687233" y="2007626"/>
            <a:ext cx="2719365" cy="1085050"/>
          </a:xfrm>
          <a:custGeom>
            <a:avLst/>
            <a:gdLst>
              <a:gd name="connsiteX0" fmla="*/ 24112 w 2719365"/>
              <a:gd name="connsiteY0" fmla="*/ 0 h 1085050"/>
              <a:gd name="connsiteX1" fmla="*/ 1172928 w 2719365"/>
              <a:gd name="connsiteY1" fmla="*/ 781803 h 1085050"/>
              <a:gd name="connsiteX2" fmla="*/ 1223158 w 2719365"/>
              <a:gd name="connsiteY2" fmla="*/ 950928 h 1085050"/>
              <a:gd name="connsiteX3" fmla="*/ 2582356 w 2719365"/>
              <a:gd name="connsiteY3" fmla="*/ 449892 h 1085050"/>
              <a:gd name="connsiteX4" fmla="*/ 2583257 w 2719365"/>
              <a:gd name="connsiteY4" fmla="*/ 427114 h 1085050"/>
              <a:gd name="connsiteX5" fmla="*/ 2621809 w 2719365"/>
              <a:gd name="connsiteY5" fmla="*/ 391494 h 1085050"/>
              <a:gd name="connsiteX6" fmla="*/ 2648721 w 2719365"/>
              <a:gd name="connsiteY6" fmla="*/ 387318 h 1085050"/>
              <a:gd name="connsiteX7" fmla="*/ 2674258 w 2719365"/>
              <a:gd name="connsiteY7" fmla="*/ 393568 h 1085050"/>
              <a:gd name="connsiteX8" fmla="*/ 2689728 w 2719365"/>
              <a:gd name="connsiteY8" fmla="*/ 410312 h 1085050"/>
              <a:gd name="connsiteX9" fmla="*/ 2700389 w 2719365"/>
              <a:gd name="connsiteY9" fmla="*/ 406382 h 1085050"/>
              <a:gd name="connsiteX10" fmla="*/ 2709877 w 2719365"/>
              <a:gd name="connsiteY10" fmla="*/ 432121 h 1085050"/>
              <a:gd name="connsiteX11" fmla="*/ 2719365 w 2719365"/>
              <a:gd name="connsiteY11" fmla="*/ 457860 h 1085050"/>
              <a:gd name="connsiteX12" fmla="*/ 2708704 w 2719365"/>
              <a:gd name="connsiteY12" fmla="*/ 461790 h 1085050"/>
              <a:gd name="connsiteX13" fmla="*/ 2707803 w 2719365"/>
              <a:gd name="connsiteY13" fmla="*/ 484569 h 1085050"/>
              <a:gd name="connsiteX14" fmla="*/ 2669250 w 2719365"/>
              <a:gd name="connsiteY14" fmla="*/ 520188 h 1085050"/>
              <a:gd name="connsiteX15" fmla="*/ 2616802 w 2719365"/>
              <a:gd name="connsiteY15" fmla="*/ 518115 h 1085050"/>
              <a:gd name="connsiteX16" fmla="*/ 2601332 w 2719365"/>
              <a:gd name="connsiteY16" fmla="*/ 501370 h 1085050"/>
              <a:gd name="connsiteX17" fmla="*/ 1017940 w 2719365"/>
              <a:gd name="connsiteY17" fmla="*/ 1085050 h 1085050"/>
              <a:gd name="connsiteX18" fmla="*/ 1016237 w 2719365"/>
              <a:gd name="connsiteY18" fmla="*/ 1068163 h 1085050"/>
              <a:gd name="connsiteX19" fmla="*/ 1014058 w 2719365"/>
              <a:gd name="connsiteY19" fmla="*/ 1068973 h 1085050"/>
              <a:gd name="connsiteX20" fmla="*/ 1010145 w 2719365"/>
              <a:gd name="connsiteY20" fmla="*/ 1030155 h 1085050"/>
              <a:gd name="connsiteX21" fmla="*/ 1009949 w 2719365"/>
              <a:gd name="connsiteY21" fmla="*/ 1029523 h 1085050"/>
              <a:gd name="connsiteX22" fmla="*/ 1010077 w 2719365"/>
              <a:gd name="connsiteY22" fmla="*/ 1029476 h 1085050"/>
              <a:gd name="connsiteX23" fmla="*/ 1009517 w 2719365"/>
              <a:gd name="connsiteY23" fmla="*/ 1023928 h 1085050"/>
              <a:gd name="connsiteX24" fmla="*/ 24112 w 2719365"/>
              <a:gd name="connsiteY24" fmla="*/ 220800 h 1085050"/>
              <a:gd name="connsiteX25" fmla="*/ 0 w 2719365"/>
              <a:gd name="connsiteY25" fmla="*/ 222018 h 1085050"/>
              <a:gd name="connsiteX26" fmla="*/ 0 w 2719365"/>
              <a:gd name="connsiteY26" fmla="*/ 1218 h 1085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19365" h="1085050">
                <a:moveTo>
                  <a:pt x="24112" y="0"/>
                </a:moveTo>
                <a:cubicBezTo>
                  <a:pt x="546087" y="0"/>
                  <a:pt x="992394" y="323970"/>
                  <a:pt x="1172928" y="781803"/>
                </a:cubicBezTo>
                <a:lnTo>
                  <a:pt x="1223158" y="950928"/>
                </a:lnTo>
                <a:lnTo>
                  <a:pt x="2582356" y="449892"/>
                </a:lnTo>
                <a:lnTo>
                  <a:pt x="2583257" y="427114"/>
                </a:lnTo>
                <a:cubicBezTo>
                  <a:pt x="2590608" y="411176"/>
                  <a:pt x="2604040" y="398044"/>
                  <a:pt x="2621809" y="391494"/>
                </a:cubicBezTo>
                <a:cubicBezTo>
                  <a:pt x="2630694" y="388219"/>
                  <a:pt x="2639822" y="386899"/>
                  <a:pt x="2648721" y="387318"/>
                </a:cubicBezTo>
                <a:cubicBezTo>
                  <a:pt x="2657620" y="387736"/>
                  <a:pt x="2666290" y="389892"/>
                  <a:pt x="2674258" y="393568"/>
                </a:cubicBezTo>
                <a:lnTo>
                  <a:pt x="2689728" y="410312"/>
                </a:lnTo>
                <a:lnTo>
                  <a:pt x="2700389" y="406382"/>
                </a:lnTo>
                <a:lnTo>
                  <a:pt x="2709877" y="432121"/>
                </a:lnTo>
                <a:lnTo>
                  <a:pt x="2719365" y="457860"/>
                </a:lnTo>
                <a:lnTo>
                  <a:pt x="2708704" y="461790"/>
                </a:lnTo>
                <a:lnTo>
                  <a:pt x="2707803" y="484569"/>
                </a:lnTo>
                <a:cubicBezTo>
                  <a:pt x="2700451" y="500506"/>
                  <a:pt x="2687019" y="513638"/>
                  <a:pt x="2669250" y="520188"/>
                </a:cubicBezTo>
                <a:cubicBezTo>
                  <a:pt x="2651480" y="526739"/>
                  <a:pt x="2632739" y="525466"/>
                  <a:pt x="2616802" y="518115"/>
                </a:cubicBezTo>
                <a:lnTo>
                  <a:pt x="2601332" y="501370"/>
                </a:lnTo>
                <a:lnTo>
                  <a:pt x="1017940" y="1085050"/>
                </a:lnTo>
                <a:lnTo>
                  <a:pt x="1016237" y="1068163"/>
                </a:lnTo>
                <a:lnTo>
                  <a:pt x="1014058" y="1068973"/>
                </a:lnTo>
                <a:lnTo>
                  <a:pt x="1010145" y="1030155"/>
                </a:lnTo>
                <a:lnTo>
                  <a:pt x="1009949" y="1029523"/>
                </a:lnTo>
                <a:lnTo>
                  <a:pt x="1010077" y="1029476"/>
                </a:lnTo>
                <a:lnTo>
                  <a:pt x="1009517" y="1023928"/>
                </a:lnTo>
                <a:cubicBezTo>
                  <a:pt x="915726" y="565584"/>
                  <a:pt x="510184" y="220800"/>
                  <a:pt x="24112" y="220800"/>
                </a:cubicBezTo>
                <a:lnTo>
                  <a:pt x="0" y="222018"/>
                </a:lnTo>
                <a:lnTo>
                  <a:pt x="0" y="1218"/>
                </a:lnTo>
                <a:close/>
              </a:path>
            </a:pathLst>
          </a:custGeom>
          <a:solidFill>
            <a:srgbClr val="FE4A1E"/>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73D123A7-5A94-422B-9070-A824EBB0E08C}"/>
              </a:ext>
            </a:extLst>
          </p:cNvPr>
          <p:cNvSpPr txBox="1">
            <a:spLocks noChangeArrowheads="1"/>
          </p:cNvSpPr>
          <p:nvPr/>
        </p:nvSpPr>
        <p:spPr bwMode="auto">
          <a:xfrm rot="2760000">
            <a:off x="6272784" y="2616562"/>
            <a:ext cx="1048752"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chemeClr val="bg1"/>
                </a:solidFill>
              </a:rPr>
              <a:t>YOUR TITLE</a:t>
            </a:r>
            <a:br>
              <a:rPr lang="en-US" sz="4000" dirty="0">
                <a:solidFill>
                  <a:schemeClr val="bg1"/>
                </a:solidFill>
              </a:rPr>
            </a:br>
            <a:endParaRPr lang="en-US" sz="1100" dirty="0">
              <a:solidFill>
                <a:schemeClr val="bg1"/>
              </a:solidFill>
            </a:endParaRPr>
          </a:p>
        </p:txBody>
      </p:sp>
      <p:sp>
        <p:nvSpPr>
          <p:cNvPr id="56" name="Text Box 10">
            <a:extLst>
              <a:ext uri="{FF2B5EF4-FFF2-40B4-BE49-F238E27FC236}">
                <a16:creationId xmlns:a16="http://schemas.microsoft.com/office/drawing/2014/main" id="{8C30C036-C840-4C68-934E-D4E7CA443C04}"/>
              </a:ext>
            </a:extLst>
          </p:cNvPr>
          <p:cNvSpPr txBox="1">
            <a:spLocks noChangeArrowheads="1"/>
          </p:cNvSpPr>
          <p:nvPr/>
        </p:nvSpPr>
        <p:spPr bwMode="auto">
          <a:xfrm rot="1236528">
            <a:off x="5854147" y="3677237"/>
            <a:ext cx="1463369"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chemeClr val="bg1"/>
                </a:solidFill>
              </a:rPr>
              <a:t>YOUR TITLE</a:t>
            </a:r>
            <a:endParaRPr lang="en-US" sz="1600" dirty="0">
              <a:solidFill>
                <a:schemeClr val="bg1"/>
              </a:solidFill>
              <a:latin typeface="Candara" panose="020E0502030303020204" pitchFamily="34" charset="0"/>
            </a:endParaRPr>
          </a:p>
        </p:txBody>
      </p:sp>
      <p:sp>
        <p:nvSpPr>
          <p:cNvPr id="57" name="Text Box 10">
            <a:extLst>
              <a:ext uri="{FF2B5EF4-FFF2-40B4-BE49-F238E27FC236}">
                <a16:creationId xmlns:a16="http://schemas.microsoft.com/office/drawing/2014/main" id="{49759F78-676C-4650-BA31-7136A588C6AE}"/>
              </a:ext>
            </a:extLst>
          </p:cNvPr>
          <p:cNvSpPr txBox="1">
            <a:spLocks noChangeArrowheads="1"/>
          </p:cNvSpPr>
          <p:nvPr/>
        </p:nvSpPr>
        <p:spPr bwMode="auto">
          <a:xfrm rot="5742381">
            <a:off x="4806569" y="279030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chemeClr val="bg1"/>
                </a:solidFill>
              </a:rPr>
              <a:t>YOUR TITLE</a:t>
            </a:r>
            <a:endParaRPr lang="en-US" sz="1600" dirty="0">
              <a:solidFill>
                <a:schemeClr val="bg1"/>
              </a:solidFill>
              <a:latin typeface="Candara" panose="020E0502030303020204" pitchFamily="34" charset="0"/>
            </a:endParaRPr>
          </a:p>
        </p:txBody>
      </p:sp>
      <p:sp>
        <p:nvSpPr>
          <p:cNvPr id="58" name="Text Box 10">
            <a:extLst>
              <a:ext uri="{FF2B5EF4-FFF2-40B4-BE49-F238E27FC236}">
                <a16:creationId xmlns:a16="http://schemas.microsoft.com/office/drawing/2014/main" id="{0FF6A1AB-F21C-4116-8A26-3994AA4C41A5}"/>
              </a:ext>
            </a:extLst>
          </p:cNvPr>
          <p:cNvSpPr txBox="1">
            <a:spLocks noChangeArrowheads="1"/>
          </p:cNvSpPr>
          <p:nvPr/>
        </p:nvSpPr>
        <p:spPr bwMode="auto">
          <a:xfrm rot="21000000">
            <a:off x="5577840" y="1924896"/>
            <a:ext cx="158206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chemeClr val="bg1"/>
                </a:solidFill>
              </a:rPr>
              <a:t>YOUR TITLE</a:t>
            </a:r>
            <a:br>
              <a:rPr lang="en-US" sz="4000" dirty="0">
                <a:solidFill>
                  <a:schemeClr val="bg1"/>
                </a:solidFill>
              </a:rPr>
            </a:br>
            <a:endParaRPr lang="en-US" sz="1100" dirty="0">
              <a:solidFill>
                <a:schemeClr val="bg1"/>
              </a:solidFill>
            </a:endParaRPr>
          </a:p>
        </p:txBody>
      </p:sp>
      <p:grpSp>
        <p:nvGrpSpPr>
          <p:cNvPr id="59" name="Group 58">
            <a:extLst>
              <a:ext uri="{FF2B5EF4-FFF2-40B4-BE49-F238E27FC236}">
                <a16:creationId xmlns:a16="http://schemas.microsoft.com/office/drawing/2014/main" id="{F4FFFD29-1F21-4BEF-98F5-7973FF752B57}"/>
              </a:ext>
            </a:extLst>
          </p:cNvPr>
          <p:cNvGrpSpPr/>
          <p:nvPr/>
        </p:nvGrpSpPr>
        <p:grpSpPr>
          <a:xfrm>
            <a:off x="5791853" y="330555"/>
            <a:ext cx="731520" cy="731520"/>
            <a:chOff x="5635148" y="1635476"/>
            <a:chExt cx="731520" cy="731520"/>
          </a:xfrm>
        </p:grpSpPr>
        <p:sp>
          <p:nvSpPr>
            <p:cNvPr id="60" name="Oval 59">
              <a:extLst>
                <a:ext uri="{FF2B5EF4-FFF2-40B4-BE49-F238E27FC236}">
                  <a16:creationId xmlns:a16="http://schemas.microsoft.com/office/drawing/2014/main" id="{5981AC8F-7D54-4A6C-A11F-E5FF1C4543FC}"/>
                </a:ext>
              </a:extLst>
            </p:cNvPr>
            <p:cNvSpPr>
              <a:spLocks noChangeAspect="1"/>
            </p:cNvSpPr>
            <p:nvPr/>
          </p:nvSpPr>
          <p:spPr>
            <a:xfrm rot="14929748">
              <a:off x="5635148" y="1635476"/>
              <a:ext cx="731520" cy="731520"/>
            </a:xfrm>
            <a:prstGeom prst="ellipse">
              <a:avLst/>
            </a:prstGeom>
            <a:solidFill>
              <a:srgbClr val="93939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a:extLst>
                <a:ext uri="{FF2B5EF4-FFF2-40B4-BE49-F238E27FC236}">
                  <a16:creationId xmlns:a16="http://schemas.microsoft.com/office/drawing/2014/main" id="{D2FA3972-92B5-44FF-842B-B391232E4770}"/>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26%</a:t>
              </a:r>
            </a:p>
            <a:p>
              <a:pPr algn="ctr"/>
              <a:r>
                <a:rPr lang="en-US" sz="700" dirty="0">
                  <a:solidFill>
                    <a:schemeClr val="bg1"/>
                  </a:solidFill>
                </a:rPr>
                <a:t>LOREM IPSUM</a:t>
              </a:r>
            </a:p>
          </p:txBody>
        </p:sp>
      </p:grpSp>
      <p:sp>
        <p:nvSpPr>
          <p:cNvPr id="62" name="TextBox 61">
            <a:extLst>
              <a:ext uri="{FF2B5EF4-FFF2-40B4-BE49-F238E27FC236}">
                <a16:creationId xmlns:a16="http://schemas.microsoft.com/office/drawing/2014/main" id="{D869B787-DFB0-4D13-8382-B16801CA4E68}"/>
              </a:ext>
            </a:extLst>
          </p:cNvPr>
          <p:cNvSpPr txBox="1"/>
          <p:nvPr/>
        </p:nvSpPr>
        <p:spPr>
          <a:xfrm>
            <a:off x="6736694" y="392389"/>
            <a:ext cx="3293340" cy="707886"/>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D530B8F8-6FBF-420A-8E33-30B8EFE64353}"/>
              </a:ext>
            </a:extLst>
          </p:cNvPr>
          <p:cNvSpPr txBox="1"/>
          <p:nvPr/>
        </p:nvSpPr>
        <p:spPr>
          <a:xfrm rot="20335263">
            <a:off x="7655661" y="1689904"/>
            <a:ext cx="3293340" cy="707886"/>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2F91145A-C422-41F0-8FE6-EFF5ABDBDE2D}"/>
              </a:ext>
            </a:extLst>
          </p:cNvPr>
          <p:cNvSpPr txBox="1"/>
          <p:nvPr/>
        </p:nvSpPr>
        <p:spPr>
          <a:xfrm rot="2906228">
            <a:off x="7388909" y="5122779"/>
            <a:ext cx="3293340" cy="707886"/>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4CEC2A33-2FFF-493D-8540-25436425C2D4}"/>
              </a:ext>
            </a:extLst>
          </p:cNvPr>
          <p:cNvSpPr txBox="1"/>
          <p:nvPr/>
        </p:nvSpPr>
        <p:spPr>
          <a:xfrm rot="18128163">
            <a:off x="4485285" y="5481420"/>
            <a:ext cx="2217392" cy="892552"/>
          </a:xfrm>
          <a:prstGeom prst="rect">
            <a:avLst/>
          </a:prstGeom>
          <a:noFill/>
        </p:spPr>
        <p:txBody>
          <a:bodyPr wrap="square" rtlCol="0">
            <a:spAutoFit/>
          </a:bodyPr>
          <a:lstStyle/>
          <a:p>
            <a:pPr algn="r"/>
            <a:r>
              <a:rPr lang="en-US" sz="1400" b="1" dirty="0">
                <a:solidFill>
                  <a:schemeClr val="bg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6" name="TextBox 65">
            <a:extLst>
              <a:ext uri="{FF2B5EF4-FFF2-40B4-BE49-F238E27FC236}">
                <a16:creationId xmlns:a16="http://schemas.microsoft.com/office/drawing/2014/main" id="{9E2DD50A-8068-493C-80F2-76D2900CBFA4}"/>
              </a:ext>
            </a:extLst>
          </p:cNvPr>
          <p:cNvSpPr txBox="1"/>
          <p:nvPr/>
        </p:nvSpPr>
        <p:spPr>
          <a:xfrm rot="732960">
            <a:off x="1485408" y="2406123"/>
            <a:ext cx="3293340" cy="707886"/>
          </a:xfrm>
          <a:prstGeom prst="rect">
            <a:avLst/>
          </a:prstGeom>
          <a:noFill/>
        </p:spPr>
        <p:txBody>
          <a:bodyPr wrap="square" rtlCol="0">
            <a:spAutoFit/>
          </a:bodyPr>
          <a:lstStyle/>
          <a:p>
            <a:pPr algn="r"/>
            <a:r>
              <a:rPr lang="en-US" sz="1400" b="1" dirty="0">
                <a:solidFill>
                  <a:schemeClr val="bg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grpSp>
        <p:nvGrpSpPr>
          <p:cNvPr id="67" name="Group 66">
            <a:extLst>
              <a:ext uri="{FF2B5EF4-FFF2-40B4-BE49-F238E27FC236}">
                <a16:creationId xmlns:a16="http://schemas.microsoft.com/office/drawing/2014/main" id="{9D53B6F2-0541-429C-99BC-BF402B9B3A69}"/>
              </a:ext>
            </a:extLst>
          </p:cNvPr>
          <p:cNvGrpSpPr/>
          <p:nvPr/>
        </p:nvGrpSpPr>
        <p:grpSpPr>
          <a:xfrm>
            <a:off x="9534622" y="2255899"/>
            <a:ext cx="731520" cy="731520"/>
            <a:chOff x="5635148" y="1635476"/>
            <a:chExt cx="731520" cy="731520"/>
          </a:xfrm>
        </p:grpSpPr>
        <p:sp>
          <p:nvSpPr>
            <p:cNvPr id="68" name="Oval 67">
              <a:extLst>
                <a:ext uri="{FF2B5EF4-FFF2-40B4-BE49-F238E27FC236}">
                  <a16:creationId xmlns:a16="http://schemas.microsoft.com/office/drawing/2014/main" id="{68C5E3FD-CC95-4713-96B2-F1B7FC358170}"/>
                </a:ext>
              </a:extLst>
            </p:cNvPr>
            <p:cNvSpPr>
              <a:spLocks noChangeAspect="1"/>
            </p:cNvSpPr>
            <p:nvPr/>
          </p:nvSpPr>
          <p:spPr>
            <a:xfrm rot="14929748">
              <a:off x="5635148" y="1635476"/>
              <a:ext cx="731520" cy="731520"/>
            </a:xfrm>
            <a:prstGeom prst="ellipse">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7ECB345D-FF33-4606-863A-3F227C20C36D}"/>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a:t>
              </a:r>
            </a:p>
            <a:p>
              <a:pPr algn="ctr"/>
              <a:r>
                <a:rPr lang="en-US" sz="700" dirty="0">
                  <a:solidFill>
                    <a:schemeClr val="bg1"/>
                  </a:solidFill>
                </a:rPr>
                <a:t>LOREM IPSUM</a:t>
              </a:r>
            </a:p>
          </p:txBody>
        </p:sp>
      </p:grpSp>
      <p:grpSp>
        <p:nvGrpSpPr>
          <p:cNvPr id="70" name="Group 69">
            <a:extLst>
              <a:ext uri="{FF2B5EF4-FFF2-40B4-BE49-F238E27FC236}">
                <a16:creationId xmlns:a16="http://schemas.microsoft.com/office/drawing/2014/main" id="{98FAFDD6-E7F0-4262-BD0F-3BA1AF6CB20D}"/>
              </a:ext>
            </a:extLst>
          </p:cNvPr>
          <p:cNvGrpSpPr/>
          <p:nvPr/>
        </p:nvGrpSpPr>
        <p:grpSpPr>
          <a:xfrm>
            <a:off x="8281300" y="5828203"/>
            <a:ext cx="731520" cy="731520"/>
            <a:chOff x="5635148" y="1635476"/>
            <a:chExt cx="731520" cy="731520"/>
          </a:xfrm>
        </p:grpSpPr>
        <p:sp>
          <p:nvSpPr>
            <p:cNvPr id="71" name="Oval 70">
              <a:extLst>
                <a:ext uri="{FF2B5EF4-FFF2-40B4-BE49-F238E27FC236}">
                  <a16:creationId xmlns:a16="http://schemas.microsoft.com/office/drawing/2014/main" id="{8019C57E-B2C0-47F7-BF75-0E0102004C49}"/>
                </a:ext>
              </a:extLst>
            </p:cNvPr>
            <p:cNvSpPr>
              <a:spLocks noChangeAspect="1"/>
            </p:cNvSpPr>
            <p:nvPr/>
          </p:nvSpPr>
          <p:spPr>
            <a:xfrm rot="14929748">
              <a:off x="5635148" y="1635476"/>
              <a:ext cx="731520" cy="731520"/>
            </a:xfrm>
            <a:prstGeom prst="ellipse">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5C0AC578-CE24-412D-95D4-3758C775583E}"/>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17%</a:t>
              </a:r>
            </a:p>
            <a:p>
              <a:pPr algn="ctr"/>
              <a:r>
                <a:rPr lang="en-US" sz="700" dirty="0">
                  <a:solidFill>
                    <a:schemeClr val="bg1"/>
                  </a:solidFill>
                </a:rPr>
                <a:t>LOREM IPSUM</a:t>
              </a:r>
            </a:p>
          </p:txBody>
        </p:sp>
      </p:grpSp>
      <p:grpSp>
        <p:nvGrpSpPr>
          <p:cNvPr id="73" name="Group 72">
            <a:extLst>
              <a:ext uri="{FF2B5EF4-FFF2-40B4-BE49-F238E27FC236}">
                <a16:creationId xmlns:a16="http://schemas.microsoft.com/office/drawing/2014/main" id="{2E86E071-1625-4823-A534-3244C36C10B1}"/>
              </a:ext>
            </a:extLst>
          </p:cNvPr>
          <p:cNvGrpSpPr/>
          <p:nvPr/>
        </p:nvGrpSpPr>
        <p:grpSpPr>
          <a:xfrm>
            <a:off x="4260569" y="5821680"/>
            <a:ext cx="731520" cy="731520"/>
            <a:chOff x="5635148" y="1635476"/>
            <a:chExt cx="731520" cy="731520"/>
          </a:xfrm>
        </p:grpSpPr>
        <p:sp>
          <p:nvSpPr>
            <p:cNvPr id="74" name="Oval 73">
              <a:extLst>
                <a:ext uri="{FF2B5EF4-FFF2-40B4-BE49-F238E27FC236}">
                  <a16:creationId xmlns:a16="http://schemas.microsoft.com/office/drawing/2014/main" id="{A430FF5A-7B0D-4075-9ED6-8FCA2D67C438}"/>
                </a:ext>
              </a:extLst>
            </p:cNvPr>
            <p:cNvSpPr>
              <a:spLocks noChangeAspect="1"/>
            </p:cNvSpPr>
            <p:nvPr/>
          </p:nvSpPr>
          <p:spPr>
            <a:xfrm rot="14929748">
              <a:off x="5635148" y="1635476"/>
              <a:ext cx="731520" cy="731520"/>
            </a:xfrm>
            <a:prstGeom prst="ellipse">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96B2D3F9-F480-4BBD-8E6F-6D0F058E9A27}"/>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21%</a:t>
              </a:r>
            </a:p>
            <a:p>
              <a:pPr algn="ctr"/>
              <a:r>
                <a:rPr lang="en-US" sz="700" dirty="0">
                  <a:solidFill>
                    <a:schemeClr val="bg1"/>
                  </a:solidFill>
                </a:rPr>
                <a:t>LOREM IPSUM</a:t>
              </a:r>
            </a:p>
          </p:txBody>
        </p:sp>
      </p:grpSp>
      <p:grpSp>
        <p:nvGrpSpPr>
          <p:cNvPr id="76" name="Group 75">
            <a:extLst>
              <a:ext uri="{FF2B5EF4-FFF2-40B4-BE49-F238E27FC236}">
                <a16:creationId xmlns:a16="http://schemas.microsoft.com/office/drawing/2014/main" id="{61F81C23-5979-454C-8A56-D364CA942D88}"/>
              </a:ext>
            </a:extLst>
          </p:cNvPr>
          <p:cNvGrpSpPr/>
          <p:nvPr/>
        </p:nvGrpSpPr>
        <p:grpSpPr>
          <a:xfrm>
            <a:off x="2785402" y="1782730"/>
            <a:ext cx="731520" cy="731520"/>
            <a:chOff x="5635148" y="1635476"/>
            <a:chExt cx="731520" cy="731520"/>
          </a:xfrm>
        </p:grpSpPr>
        <p:sp>
          <p:nvSpPr>
            <p:cNvPr id="77" name="Oval 76">
              <a:extLst>
                <a:ext uri="{FF2B5EF4-FFF2-40B4-BE49-F238E27FC236}">
                  <a16:creationId xmlns:a16="http://schemas.microsoft.com/office/drawing/2014/main" id="{5A1BF711-141B-47CF-BA67-DC9BE4F0FBD8}"/>
                </a:ext>
              </a:extLst>
            </p:cNvPr>
            <p:cNvSpPr>
              <a:spLocks noChangeAspect="1"/>
            </p:cNvSpPr>
            <p:nvPr/>
          </p:nvSpPr>
          <p:spPr>
            <a:xfrm rot="14929748">
              <a:off x="5635148" y="1635476"/>
              <a:ext cx="731520" cy="731520"/>
            </a:xfrm>
            <a:prstGeom prst="ellipse">
              <a:avLst/>
            </a:pr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B56E4157-C774-44C4-974E-93B0D2542395}"/>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24%</a:t>
              </a:r>
            </a:p>
            <a:p>
              <a:pPr algn="ctr"/>
              <a:r>
                <a:rPr lang="en-US" sz="700" dirty="0">
                  <a:solidFill>
                    <a:schemeClr val="bg1"/>
                  </a:solidFill>
                </a:rPr>
                <a:t>LOREM IPSUM</a:t>
              </a:r>
            </a:p>
          </p:txBody>
        </p:sp>
      </p:grpSp>
      <p:grpSp>
        <p:nvGrpSpPr>
          <p:cNvPr id="84" name="Group 83">
            <a:extLst>
              <a:ext uri="{FF2B5EF4-FFF2-40B4-BE49-F238E27FC236}">
                <a16:creationId xmlns:a16="http://schemas.microsoft.com/office/drawing/2014/main" id="{C9FFB87F-167B-44D4-9F01-40DF0B572441}"/>
              </a:ext>
            </a:extLst>
          </p:cNvPr>
          <p:cNvGrpSpPr>
            <a:grpSpLocks noChangeAspect="1"/>
          </p:cNvGrpSpPr>
          <p:nvPr/>
        </p:nvGrpSpPr>
        <p:grpSpPr>
          <a:xfrm>
            <a:off x="5786894" y="2700110"/>
            <a:ext cx="1371600" cy="1371600"/>
            <a:chOff x="844712" y="2057400"/>
            <a:chExt cx="2468880" cy="2468880"/>
          </a:xfrm>
        </p:grpSpPr>
        <p:sp>
          <p:nvSpPr>
            <p:cNvPr id="82" name="Oval 81">
              <a:extLst>
                <a:ext uri="{FF2B5EF4-FFF2-40B4-BE49-F238E27FC236}">
                  <a16:creationId xmlns:a16="http://schemas.microsoft.com/office/drawing/2014/main" id="{063EB69D-D319-478E-8A0F-A8C079A1F501}"/>
                </a:ext>
              </a:extLst>
            </p:cNvPr>
            <p:cNvSpPr>
              <a:spLocks noChangeAspect="1"/>
            </p:cNvSpPr>
            <p:nvPr/>
          </p:nvSpPr>
          <p:spPr>
            <a:xfrm>
              <a:off x="844712" y="2057400"/>
              <a:ext cx="2468880" cy="2468880"/>
            </a:xfrm>
            <a:prstGeom prst="ellipse">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39BDA67-592C-47FE-84CC-5D83083794D8}"/>
                </a:ext>
              </a:extLst>
            </p:cNvPr>
            <p:cNvSpPr>
              <a:spLocks noChangeAspect="1"/>
            </p:cNvSpPr>
            <p:nvPr/>
          </p:nvSpPr>
          <p:spPr>
            <a:xfrm>
              <a:off x="1027592" y="2240280"/>
              <a:ext cx="2103120" cy="21031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B5D08E50-F8A8-4205-8D91-EDC3E4BD16EF}"/>
              </a:ext>
            </a:extLst>
          </p:cNvPr>
          <p:cNvGrpSpPr/>
          <p:nvPr/>
        </p:nvGrpSpPr>
        <p:grpSpPr>
          <a:xfrm>
            <a:off x="6106581" y="3027943"/>
            <a:ext cx="742895" cy="744099"/>
            <a:chOff x="4505905" y="2921967"/>
            <a:chExt cx="742895" cy="744099"/>
          </a:xfrm>
        </p:grpSpPr>
        <p:sp>
          <p:nvSpPr>
            <p:cNvPr id="80" name="Freeform 88">
              <a:extLst>
                <a:ext uri="{FF2B5EF4-FFF2-40B4-BE49-F238E27FC236}">
                  <a16:creationId xmlns:a16="http://schemas.microsoft.com/office/drawing/2014/main" id="{19B3F85A-1727-46B7-8288-83F535960A9F}"/>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90">
              <a:extLst>
                <a:ext uri="{FF2B5EF4-FFF2-40B4-BE49-F238E27FC236}">
                  <a16:creationId xmlns:a16="http://schemas.microsoft.com/office/drawing/2014/main" id="{9FC3949B-D5C8-419F-999F-FFF1B002EE24}"/>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85" name="Text Box 10">
            <a:extLst>
              <a:ext uri="{FF2B5EF4-FFF2-40B4-BE49-F238E27FC236}">
                <a16:creationId xmlns:a16="http://schemas.microsoft.com/office/drawing/2014/main" id="{5FF978E7-4FEF-4A98-BD55-69BC768BA51C}"/>
              </a:ext>
            </a:extLst>
          </p:cNvPr>
          <p:cNvSpPr txBox="1">
            <a:spLocks noChangeArrowheads="1"/>
          </p:cNvSpPr>
          <p:nvPr/>
        </p:nvSpPr>
        <p:spPr bwMode="auto">
          <a:xfrm>
            <a:off x="6145369" y="3146826"/>
            <a:ext cx="654650"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rgbClr val="4D4D4D"/>
                </a:solidFill>
              </a:rPr>
              <a:t>YOUR TITLE</a:t>
            </a:r>
            <a:br>
              <a:rPr lang="en-US" sz="4000" dirty="0">
                <a:solidFill>
                  <a:srgbClr val="4D4D4D"/>
                </a:solidFill>
              </a:rPr>
            </a:br>
            <a:endParaRPr lang="en-US" sz="1100" dirty="0">
              <a:solidFill>
                <a:srgbClr val="4D4D4D"/>
              </a:solidFill>
            </a:endParaRPr>
          </a:p>
        </p:txBody>
      </p:sp>
      <p:sp>
        <p:nvSpPr>
          <p:cNvPr id="86" name="Text Box 10">
            <a:extLst>
              <a:ext uri="{FF2B5EF4-FFF2-40B4-BE49-F238E27FC236}">
                <a16:creationId xmlns:a16="http://schemas.microsoft.com/office/drawing/2014/main" id="{6A4D8C9A-9DDA-4464-999D-F5061789E14E}"/>
              </a:ext>
            </a:extLst>
          </p:cNvPr>
          <p:cNvSpPr txBox="1">
            <a:spLocks noChangeArrowheads="1"/>
          </p:cNvSpPr>
          <p:nvPr/>
        </p:nvSpPr>
        <p:spPr bwMode="auto">
          <a:xfrm rot="18240000">
            <a:off x="6521178" y="3141374"/>
            <a:ext cx="1463369"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chemeClr val="bg1"/>
                </a:solidFill>
              </a:rPr>
              <a:t>YOUR TITLE</a:t>
            </a:r>
            <a:endParaRPr lang="en-US" sz="1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1976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500" fill="hold"/>
                                        <p:tgtEl>
                                          <p:spTgt spid="84"/>
                                        </p:tgtEl>
                                        <p:attrNameLst>
                                          <p:attrName>ppt_w</p:attrName>
                                        </p:attrNameLst>
                                      </p:cBhvr>
                                      <p:tavLst>
                                        <p:tav tm="0">
                                          <p:val>
                                            <p:fltVal val="0"/>
                                          </p:val>
                                        </p:tav>
                                        <p:tav tm="100000">
                                          <p:val>
                                            <p:strVal val="#ppt_w"/>
                                          </p:val>
                                        </p:tav>
                                      </p:tavLst>
                                    </p:anim>
                                    <p:anim calcmode="lin" valueType="num">
                                      <p:cBhvr>
                                        <p:cTn id="12" dur="500" fill="hold"/>
                                        <p:tgtEl>
                                          <p:spTgt spid="84"/>
                                        </p:tgtEl>
                                        <p:attrNameLst>
                                          <p:attrName>ppt_h</p:attrName>
                                        </p:attrNameLst>
                                      </p:cBhvr>
                                      <p:tavLst>
                                        <p:tav tm="0">
                                          <p:val>
                                            <p:fltVal val="0"/>
                                          </p:val>
                                        </p:tav>
                                        <p:tav tm="100000">
                                          <p:val>
                                            <p:strVal val="#ppt_h"/>
                                          </p:val>
                                        </p:tav>
                                      </p:tavLst>
                                    </p:anim>
                                    <p:animEffect transition="in" filter="fade">
                                      <p:cBhvr>
                                        <p:cTn id="13" dur="500"/>
                                        <p:tgtEl>
                                          <p:spTgt spid="8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5"/>
                                        </p:tgtEl>
                                        <p:attrNameLst>
                                          <p:attrName>style.visibility</p:attrName>
                                        </p:attrNameLst>
                                      </p:cBhvr>
                                      <p:to>
                                        <p:strVal val="visible"/>
                                      </p:to>
                                    </p:set>
                                    <p:anim calcmode="lin" valueType="num">
                                      <p:cBhvr>
                                        <p:cTn id="16" dur="500" fill="hold"/>
                                        <p:tgtEl>
                                          <p:spTgt spid="85"/>
                                        </p:tgtEl>
                                        <p:attrNameLst>
                                          <p:attrName>ppt_w</p:attrName>
                                        </p:attrNameLst>
                                      </p:cBhvr>
                                      <p:tavLst>
                                        <p:tav tm="0">
                                          <p:val>
                                            <p:fltVal val="0"/>
                                          </p:val>
                                        </p:tav>
                                        <p:tav tm="100000">
                                          <p:val>
                                            <p:strVal val="#ppt_w"/>
                                          </p:val>
                                        </p:tav>
                                      </p:tavLst>
                                    </p:anim>
                                    <p:anim calcmode="lin" valueType="num">
                                      <p:cBhvr>
                                        <p:cTn id="17" dur="500" fill="hold"/>
                                        <p:tgtEl>
                                          <p:spTgt spid="85"/>
                                        </p:tgtEl>
                                        <p:attrNameLst>
                                          <p:attrName>ppt_h</p:attrName>
                                        </p:attrNameLst>
                                      </p:cBhvr>
                                      <p:tavLst>
                                        <p:tav tm="0">
                                          <p:val>
                                            <p:fltVal val="0"/>
                                          </p:val>
                                        </p:tav>
                                        <p:tav tm="100000">
                                          <p:val>
                                            <p:strVal val="#ppt_h"/>
                                          </p:val>
                                        </p:tav>
                                      </p:tavLst>
                                    </p:anim>
                                    <p:animEffect transition="in" filter="fade">
                                      <p:cBhvr>
                                        <p:cTn id="18" dur="500"/>
                                        <p:tgtEl>
                                          <p:spTgt spid="85"/>
                                        </p:tgtEl>
                                      </p:cBhvr>
                                    </p:animEffect>
                                  </p:childTnLst>
                                </p:cTn>
                              </p:par>
                              <p:par>
                                <p:cTn id="19" presetID="53" presetClass="entr" presetSubtype="16" fill="hold" nodeType="with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childTnLst>
                          </p:cTn>
                        </p:par>
                        <p:par>
                          <p:cTn id="24" fill="hold">
                            <p:stCondLst>
                              <p:cond delay="1000"/>
                            </p:stCondLst>
                            <p:childTnLst>
                              <p:par>
                                <p:cTn id="25" presetID="31" presetClass="entr" presetSubtype="0" fill="hold" grpId="0" nodeType="afterEffect">
                                  <p:stCondLst>
                                    <p:cond delay="0"/>
                                  </p:stCondLst>
                                  <p:childTnLst>
                                    <p:set>
                                      <p:cBhvr>
                                        <p:cTn id="26" dur="1" fill="hold">
                                          <p:stCondLst>
                                            <p:cond delay="0"/>
                                          </p:stCondLst>
                                        </p:cTn>
                                        <p:tgtEl>
                                          <p:spTgt spid="47"/>
                                        </p:tgtEl>
                                        <p:attrNameLst>
                                          <p:attrName>style.visibility</p:attrName>
                                        </p:attrNameLst>
                                      </p:cBhvr>
                                      <p:to>
                                        <p:strVal val="visible"/>
                                      </p:to>
                                    </p:set>
                                    <p:anim calcmode="lin" valueType="num">
                                      <p:cBhvr>
                                        <p:cTn id="27" dur="1000" fill="hold"/>
                                        <p:tgtEl>
                                          <p:spTgt spid="47"/>
                                        </p:tgtEl>
                                        <p:attrNameLst>
                                          <p:attrName>ppt_w</p:attrName>
                                        </p:attrNameLst>
                                      </p:cBhvr>
                                      <p:tavLst>
                                        <p:tav tm="0">
                                          <p:val>
                                            <p:fltVal val="0"/>
                                          </p:val>
                                        </p:tav>
                                        <p:tav tm="100000">
                                          <p:val>
                                            <p:strVal val="#ppt_w"/>
                                          </p:val>
                                        </p:tav>
                                      </p:tavLst>
                                    </p:anim>
                                    <p:anim calcmode="lin" valueType="num">
                                      <p:cBhvr>
                                        <p:cTn id="28" dur="1000" fill="hold"/>
                                        <p:tgtEl>
                                          <p:spTgt spid="47"/>
                                        </p:tgtEl>
                                        <p:attrNameLst>
                                          <p:attrName>ppt_h</p:attrName>
                                        </p:attrNameLst>
                                      </p:cBhvr>
                                      <p:tavLst>
                                        <p:tav tm="0">
                                          <p:val>
                                            <p:fltVal val="0"/>
                                          </p:val>
                                        </p:tav>
                                        <p:tav tm="100000">
                                          <p:val>
                                            <p:strVal val="#ppt_h"/>
                                          </p:val>
                                        </p:tav>
                                      </p:tavLst>
                                    </p:anim>
                                    <p:anim calcmode="lin" valueType="num">
                                      <p:cBhvr>
                                        <p:cTn id="29" dur="1000" fill="hold"/>
                                        <p:tgtEl>
                                          <p:spTgt spid="47"/>
                                        </p:tgtEl>
                                        <p:attrNameLst>
                                          <p:attrName>style.rotation</p:attrName>
                                        </p:attrNameLst>
                                      </p:cBhvr>
                                      <p:tavLst>
                                        <p:tav tm="0">
                                          <p:val>
                                            <p:fltVal val="90"/>
                                          </p:val>
                                        </p:tav>
                                        <p:tav tm="100000">
                                          <p:val>
                                            <p:fltVal val="0"/>
                                          </p:val>
                                        </p:tav>
                                      </p:tavLst>
                                    </p:anim>
                                    <p:animEffect transition="in" filter="fade">
                                      <p:cBhvr>
                                        <p:cTn id="30" dur="1000"/>
                                        <p:tgtEl>
                                          <p:spTgt spid="47"/>
                                        </p:tgtEl>
                                      </p:cBhvr>
                                    </p:animEffect>
                                  </p:childTnLst>
                                </p:cTn>
                              </p:par>
                            </p:childTnLst>
                          </p:cTn>
                        </p:par>
                        <p:par>
                          <p:cTn id="31" fill="hold">
                            <p:stCondLst>
                              <p:cond delay="2000"/>
                            </p:stCondLst>
                            <p:childTnLst>
                              <p:par>
                                <p:cTn id="32" presetID="22" presetClass="entr" presetSubtype="8" fill="hold" grpId="0" nodeType="afterEffect">
                                  <p:stCondLst>
                                    <p:cond delay="0"/>
                                  </p:stCondLst>
                                  <p:childTnLst>
                                    <p:set>
                                      <p:cBhvr>
                                        <p:cTn id="33" dur="1" fill="hold">
                                          <p:stCondLst>
                                            <p:cond delay="0"/>
                                          </p:stCondLst>
                                        </p:cTn>
                                        <p:tgtEl>
                                          <p:spTgt spid="54"/>
                                        </p:tgtEl>
                                        <p:attrNameLst>
                                          <p:attrName>style.visibility</p:attrName>
                                        </p:attrNameLst>
                                      </p:cBhvr>
                                      <p:to>
                                        <p:strVal val="visible"/>
                                      </p:to>
                                    </p:set>
                                    <p:animEffect transition="in" filter="wipe(left)">
                                      <p:cBhvr>
                                        <p:cTn id="34" dur="750"/>
                                        <p:tgtEl>
                                          <p:spTgt spid="54"/>
                                        </p:tgtEl>
                                      </p:cBhvr>
                                    </p:animEffect>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63"/>
                                        </p:tgtEl>
                                        <p:attrNameLst>
                                          <p:attrName>style.visibility</p:attrName>
                                        </p:attrNameLst>
                                      </p:cBhvr>
                                      <p:to>
                                        <p:strVal val="visible"/>
                                      </p:to>
                                    </p:set>
                                    <p:animEffect transition="in" filter="wipe(left)">
                                      <p:cBhvr>
                                        <p:cTn id="38" dur="750"/>
                                        <p:tgtEl>
                                          <p:spTgt spid="63"/>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67"/>
                                        </p:tgtEl>
                                        <p:attrNameLst>
                                          <p:attrName>style.visibility</p:attrName>
                                        </p:attrNameLst>
                                      </p:cBhvr>
                                      <p:to>
                                        <p:strVal val="visible"/>
                                      </p:to>
                                    </p:set>
                                    <p:anim calcmode="lin" valueType="num">
                                      <p:cBhvr>
                                        <p:cTn id="42" dur="500" fill="hold"/>
                                        <p:tgtEl>
                                          <p:spTgt spid="67"/>
                                        </p:tgtEl>
                                        <p:attrNameLst>
                                          <p:attrName>ppt_w</p:attrName>
                                        </p:attrNameLst>
                                      </p:cBhvr>
                                      <p:tavLst>
                                        <p:tav tm="0">
                                          <p:val>
                                            <p:fltVal val="0"/>
                                          </p:val>
                                        </p:tav>
                                        <p:tav tm="100000">
                                          <p:val>
                                            <p:strVal val="#ppt_w"/>
                                          </p:val>
                                        </p:tav>
                                      </p:tavLst>
                                    </p:anim>
                                    <p:anim calcmode="lin" valueType="num">
                                      <p:cBhvr>
                                        <p:cTn id="43" dur="500" fill="hold"/>
                                        <p:tgtEl>
                                          <p:spTgt spid="67"/>
                                        </p:tgtEl>
                                        <p:attrNameLst>
                                          <p:attrName>ppt_h</p:attrName>
                                        </p:attrNameLst>
                                      </p:cBhvr>
                                      <p:tavLst>
                                        <p:tav tm="0">
                                          <p:val>
                                            <p:fltVal val="0"/>
                                          </p:val>
                                        </p:tav>
                                        <p:tav tm="100000">
                                          <p:val>
                                            <p:strVal val="#ppt_h"/>
                                          </p:val>
                                        </p:tav>
                                      </p:tavLst>
                                    </p:anim>
                                    <p:animEffect transition="in" filter="fade">
                                      <p:cBhvr>
                                        <p:cTn id="44" dur="500"/>
                                        <p:tgtEl>
                                          <p:spTgt spid="67"/>
                                        </p:tgtEl>
                                      </p:cBhvr>
                                    </p:animEffect>
                                  </p:childTnLst>
                                </p:cTn>
                              </p:par>
                            </p:childTnLst>
                          </p:cTn>
                        </p:par>
                        <p:par>
                          <p:cTn id="45" fill="hold">
                            <p:stCondLst>
                              <p:cond delay="4000"/>
                            </p:stCondLst>
                            <p:childTnLst>
                              <p:par>
                                <p:cTn id="46" presetID="31" presetClass="entr" presetSubtype="0" fill="hold" grpId="0" nodeType="afterEffect">
                                  <p:stCondLst>
                                    <p:cond delay="0"/>
                                  </p:stCondLst>
                                  <p:childTnLst>
                                    <p:set>
                                      <p:cBhvr>
                                        <p:cTn id="47" dur="1" fill="hold">
                                          <p:stCondLst>
                                            <p:cond delay="0"/>
                                          </p:stCondLst>
                                        </p:cTn>
                                        <p:tgtEl>
                                          <p:spTgt spid="48"/>
                                        </p:tgtEl>
                                        <p:attrNameLst>
                                          <p:attrName>style.visibility</p:attrName>
                                        </p:attrNameLst>
                                      </p:cBhvr>
                                      <p:to>
                                        <p:strVal val="visible"/>
                                      </p:to>
                                    </p:set>
                                    <p:anim calcmode="lin" valueType="num">
                                      <p:cBhvr>
                                        <p:cTn id="48" dur="1000" fill="hold"/>
                                        <p:tgtEl>
                                          <p:spTgt spid="48"/>
                                        </p:tgtEl>
                                        <p:attrNameLst>
                                          <p:attrName>ppt_w</p:attrName>
                                        </p:attrNameLst>
                                      </p:cBhvr>
                                      <p:tavLst>
                                        <p:tav tm="0">
                                          <p:val>
                                            <p:fltVal val="0"/>
                                          </p:val>
                                        </p:tav>
                                        <p:tav tm="100000">
                                          <p:val>
                                            <p:strVal val="#ppt_w"/>
                                          </p:val>
                                        </p:tav>
                                      </p:tavLst>
                                    </p:anim>
                                    <p:anim calcmode="lin" valueType="num">
                                      <p:cBhvr>
                                        <p:cTn id="49" dur="1000" fill="hold"/>
                                        <p:tgtEl>
                                          <p:spTgt spid="48"/>
                                        </p:tgtEl>
                                        <p:attrNameLst>
                                          <p:attrName>ppt_h</p:attrName>
                                        </p:attrNameLst>
                                      </p:cBhvr>
                                      <p:tavLst>
                                        <p:tav tm="0">
                                          <p:val>
                                            <p:fltVal val="0"/>
                                          </p:val>
                                        </p:tav>
                                        <p:tav tm="100000">
                                          <p:val>
                                            <p:strVal val="#ppt_h"/>
                                          </p:val>
                                        </p:tav>
                                      </p:tavLst>
                                    </p:anim>
                                    <p:anim calcmode="lin" valueType="num">
                                      <p:cBhvr>
                                        <p:cTn id="50" dur="1000" fill="hold"/>
                                        <p:tgtEl>
                                          <p:spTgt spid="48"/>
                                        </p:tgtEl>
                                        <p:attrNameLst>
                                          <p:attrName>style.rotation</p:attrName>
                                        </p:attrNameLst>
                                      </p:cBhvr>
                                      <p:tavLst>
                                        <p:tav tm="0">
                                          <p:val>
                                            <p:fltVal val="90"/>
                                          </p:val>
                                        </p:tav>
                                        <p:tav tm="100000">
                                          <p:val>
                                            <p:fltVal val="0"/>
                                          </p:val>
                                        </p:tav>
                                      </p:tavLst>
                                    </p:anim>
                                    <p:animEffect transition="in" filter="fade">
                                      <p:cBhvr>
                                        <p:cTn id="51" dur="1000"/>
                                        <p:tgtEl>
                                          <p:spTgt spid="48"/>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86"/>
                                        </p:tgtEl>
                                        <p:attrNameLst>
                                          <p:attrName>style.visibility</p:attrName>
                                        </p:attrNameLst>
                                      </p:cBhvr>
                                      <p:to>
                                        <p:strVal val="visible"/>
                                      </p:to>
                                    </p:set>
                                    <p:animEffect transition="in" filter="wipe(left)">
                                      <p:cBhvr>
                                        <p:cTn id="55" dur="750"/>
                                        <p:tgtEl>
                                          <p:spTgt spid="86"/>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Effect transition="in" filter="wipe(left)">
                                      <p:cBhvr>
                                        <p:cTn id="59" dur="750"/>
                                        <p:tgtEl>
                                          <p:spTgt spid="64"/>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70"/>
                                        </p:tgtEl>
                                        <p:attrNameLst>
                                          <p:attrName>style.visibility</p:attrName>
                                        </p:attrNameLst>
                                      </p:cBhvr>
                                      <p:to>
                                        <p:strVal val="visible"/>
                                      </p:to>
                                    </p:set>
                                    <p:anim calcmode="lin" valueType="num">
                                      <p:cBhvr>
                                        <p:cTn id="63" dur="500" fill="hold"/>
                                        <p:tgtEl>
                                          <p:spTgt spid="70"/>
                                        </p:tgtEl>
                                        <p:attrNameLst>
                                          <p:attrName>ppt_w</p:attrName>
                                        </p:attrNameLst>
                                      </p:cBhvr>
                                      <p:tavLst>
                                        <p:tav tm="0">
                                          <p:val>
                                            <p:fltVal val="0"/>
                                          </p:val>
                                        </p:tav>
                                        <p:tav tm="100000">
                                          <p:val>
                                            <p:strVal val="#ppt_w"/>
                                          </p:val>
                                        </p:tav>
                                      </p:tavLst>
                                    </p:anim>
                                    <p:anim calcmode="lin" valueType="num">
                                      <p:cBhvr>
                                        <p:cTn id="64" dur="500" fill="hold"/>
                                        <p:tgtEl>
                                          <p:spTgt spid="70"/>
                                        </p:tgtEl>
                                        <p:attrNameLst>
                                          <p:attrName>ppt_h</p:attrName>
                                        </p:attrNameLst>
                                      </p:cBhvr>
                                      <p:tavLst>
                                        <p:tav tm="0">
                                          <p:val>
                                            <p:fltVal val="0"/>
                                          </p:val>
                                        </p:tav>
                                        <p:tav tm="100000">
                                          <p:val>
                                            <p:strVal val="#ppt_h"/>
                                          </p:val>
                                        </p:tav>
                                      </p:tavLst>
                                    </p:anim>
                                    <p:animEffect transition="in" filter="fade">
                                      <p:cBhvr>
                                        <p:cTn id="65" dur="500"/>
                                        <p:tgtEl>
                                          <p:spTgt spid="70"/>
                                        </p:tgtEl>
                                      </p:cBhvr>
                                    </p:animEffect>
                                  </p:childTnLst>
                                </p:cTn>
                              </p:par>
                            </p:childTnLst>
                          </p:cTn>
                        </p:par>
                        <p:par>
                          <p:cTn id="66" fill="hold">
                            <p:stCondLst>
                              <p:cond delay="7000"/>
                            </p:stCondLst>
                            <p:childTnLst>
                              <p:par>
                                <p:cTn id="67" presetID="31" presetClass="entr" presetSubtype="0" fill="hold" grpId="0" nodeType="afterEffect">
                                  <p:stCondLst>
                                    <p:cond delay="0"/>
                                  </p:stCondLst>
                                  <p:childTnLst>
                                    <p:set>
                                      <p:cBhvr>
                                        <p:cTn id="68" dur="1" fill="hold">
                                          <p:stCondLst>
                                            <p:cond delay="0"/>
                                          </p:stCondLst>
                                        </p:cTn>
                                        <p:tgtEl>
                                          <p:spTgt spid="49"/>
                                        </p:tgtEl>
                                        <p:attrNameLst>
                                          <p:attrName>style.visibility</p:attrName>
                                        </p:attrNameLst>
                                      </p:cBhvr>
                                      <p:to>
                                        <p:strVal val="visible"/>
                                      </p:to>
                                    </p:set>
                                    <p:anim calcmode="lin" valueType="num">
                                      <p:cBhvr>
                                        <p:cTn id="69" dur="1000" fill="hold"/>
                                        <p:tgtEl>
                                          <p:spTgt spid="49"/>
                                        </p:tgtEl>
                                        <p:attrNameLst>
                                          <p:attrName>ppt_w</p:attrName>
                                        </p:attrNameLst>
                                      </p:cBhvr>
                                      <p:tavLst>
                                        <p:tav tm="0">
                                          <p:val>
                                            <p:fltVal val="0"/>
                                          </p:val>
                                        </p:tav>
                                        <p:tav tm="100000">
                                          <p:val>
                                            <p:strVal val="#ppt_w"/>
                                          </p:val>
                                        </p:tav>
                                      </p:tavLst>
                                    </p:anim>
                                    <p:anim calcmode="lin" valueType="num">
                                      <p:cBhvr>
                                        <p:cTn id="70" dur="1000" fill="hold"/>
                                        <p:tgtEl>
                                          <p:spTgt spid="49"/>
                                        </p:tgtEl>
                                        <p:attrNameLst>
                                          <p:attrName>ppt_h</p:attrName>
                                        </p:attrNameLst>
                                      </p:cBhvr>
                                      <p:tavLst>
                                        <p:tav tm="0">
                                          <p:val>
                                            <p:fltVal val="0"/>
                                          </p:val>
                                        </p:tav>
                                        <p:tav tm="100000">
                                          <p:val>
                                            <p:strVal val="#ppt_h"/>
                                          </p:val>
                                        </p:tav>
                                      </p:tavLst>
                                    </p:anim>
                                    <p:anim calcmode="lin" valueType="num">
                                      <p:cBhvr>
                                        <p:cTn id="71" dur="1000" fill="hold"/>
                                        <p:tgtEl>
                                          <p:spTgt spid="49"/>
                                        </p:tgtEl>
                                        <p:attrNameLst>
                                          <p:attrName>style.rotation</p:attrName>
                                        </p:attrNameLst>
                                      </p:cBhvr>
                                      <p:tavLst>
                                        <p:tav tm="0">
                                          <p:val>
                                            <p:fltVal val="90"/>
                                          </p:val>
                                        </p:tav>
                                        <p:tav tm="100000">
                                          <p:val>
                                            <p:fltVal val="0"/>
                                          </p:val>
                                        </p:tav>
                                      </p:tavLst>
                                    </p:anim>
                                    <p:animEffect transition="in" filter="fade">
                                      <p:cBhvr>
                                        <p:cTn id="72" dur="1000"/>
                                        <p:tgtEl>
                                          <p:spTgt spid="49"/>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56"/>
                                        </p:tgtEl>
                                        <p:attrNameLst>
                                          <p:attrName>style.visibility</p:attrName>
                                        </p:attrNameLst>
                                      </p:cBhvr>
                                      <p:to>
                                        <p:strVal val="visible"/>
                                      </p:to>
                                    </p:set>
                                    <p:animEffect transition="in" filter="wipe(left)">
                                      <p:cBhvr>
                                        <p:cTn id="76" dur="750"/>
                                        <p:tgtEl>
                                          <p:spTgt spid="56"/>
                                        </p:tgtEl>
                                      </p:cBhvr>
                                    </p:animEffect>
                                  </p:childTnLst>
                                </p:cTn>
                              </p:par>
                            </p:childTnLst>
                          </p:cTn>
                        </p:par>
                        <p:par>
                          <p:cTn id="77" fill="hold">
                            <p:stCondLst>
                              <p:cond delay="8750"/>
                            </p:stCondLst>
                            <p:childTnLst>
                              <p:par>
                                <p:cTn id="78" presetID="22" presetClass="entr" presetSubtype="1"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wipe(up)">
                                      <p:cBhvr>
                                        <p:cTn id="80" dur="750"/>
                                        <p:tgtEl>
                                          <p:spTgt spid="65"/>
                                        </p:tgtEl>
                                      </p:cBhvr>
                                    </p:animEffect>
                                  </p:childTnLst>
                                </p:cTn>
                              </p:par>
                            </p:childTnLst>
                          </p:cTn>
                        </p:par>
                        <p:par>
                          <p:cTn id="81" fill="hold">
                            <p:stCondLst>
                              <p:cond delay="9500"/>
                            </p:stCondLst>
                            <p:childTnLst>
                              <p:par>
                                <p:cTn id="82" presetID="53" presetClass="entr" presetSubtype="16" fill="hold" nodeType="afterEffect">
                                  <p:stCondLst>
                                    <p:cond delay="0"/>
                                  </p:stCondLst>
                                  <p:childTnLst>
                                    <p:set>
                                      <p:cBhvr>
                                        <p:cTn id="83" dur="1" fill="hold">
                                          <p:stCondLst>
                                            <p:cond delay="0"/>
                                          </p:stCondLst>
                                        </p:cTn>
                                        <p:tgtEl>
                                          <p:spTgt spid="73"/>
                                        </p:tgtEl>
                                        <p:attrNameLst>
                                          <p:attrName>style.visibility</p:attrName>
                                        </p:attrNameLst>
                                      </p:cBhvr>
                                      <p:to>
                                        <p:strVal val="visible"/>
                                      </p:to>
                                    </p:set>
                                    <p:anim calcmode="lin" valueType="num">
                                      <p:cBhvr>
                                        <p:cTn id="84" dur="500" fill="hold"/>
                                        <p:tgtEl>
                                          <p:spTgt spid="73"/>
                                        </p:tgtEl>
                                        <p:attrNameLst>
                                          <p:attrName>ppt_w</p:attrName>
                                        </p:attrNameLst>
                                      </p:cBhvr>
                                      <p:tavLst>
                                        <p:tav tm="0">
                                          <p:val>
                                            <p:fltVal val="0"/>
                                          </p:val>
                                        </p:tav>
                                        <p:tav tm="100000">
                                          <p:val>
                                            <p:strVal val="#ppt_w"/>
                                          </p:val>
                                        </p:tav>
                                      </p:tavLst>
                                    </p:anim>
                                    <p:anim calcmode="lin" valueType="num">
                                      <p:cBhvr>
                                        <p:cTn id="85" dur="500" fill="hold"/>
                                        <p:tgtEl>
                                          <p:spTgt spid="73"/>
                                        </p:tgtEl>
                                        <p:attrNameLst>
                                          <p:attrName>ppt_h</p:attrName>
                                        </p:attrNameLst>
                                      </p:cBhvr>
                                      <p:tavLst>
                                        <p:tav tm="0">
                                          <p:val>
                                            <p:fltVal val="0"/>
                                          </p:val>
                                        </p:tav>
                                        <p:tav tm="100000">
                                          <p:val>
                                            <p:strVal val="#ppt_h"/>
                                          </p:val>
                                        </p:tav>
                                      </p:tavLst>
                                    </p:anim>
                                    <p:animEffect transition="in" filter="fade">
                                      <p:cBhvr>
                                        <p:cTn id="86" dur="500"/>
                                        <p:tgtEl>
                                          <p:spTgt spid="73"/>
                                        </p:tgtEl>
                                      </p:cBhvr>
                                    </p:animEffect>
                                  </p:childTnLst>
                                </p:cTn>
                              </p:par>
                            </p:childTnLst>
                          </p:cTn>
                        </p:par>
                        <p:par>
                          <p:cTn id="87" fill="hold">
                            <p:stCondLst>
                              <p:cond delay="10000"/>
                            </p:stCondLst>
                            <p:childTnLst>
                              <p:par>
                                <p:cTn id="88" presetID="31" presetClass="entr" presetSubtype="0" fill="hold" grpId="0" nodeType="afterEffect">
                                  <p:stCondLst>
                                    <p:cond delay="0"/>
                                  </p:stCondLst>
                                  <p:childTnLst>
                                    <p:set>
                                      <p:cBhvr>
                                        <p:cTn id="89" dur="1" fill="hold">
                                          <p:stCondLst>
                                            <p:cond delay="0"/>
                                          </p:stCondLst>
                                        </p:cTn>
                                        <p:tgtEl>
                                          <p:spTgt spid="50"/>
                                        </p:tgtEl>
                                        <p:attrNameLst>
                                          <p:attrName>style.visibility</p:attrName>
                                        </p:attrNameLst>
                                      </p:cBhvr>
                                      <p:to>
                                        <p:strVal val="visible"/>
                                      </p:to>
                                    </p:set>
                                    <p:anim calcmode="lin" valueType="num">
                                      <p:cBhvr>
                                        <p:cTn id="90" dur="1000" fill="hold"/>
                                        <p:tgtEl>
                                          <p:spTgt spid="50"/>
                                        </p:tgtEl>
                                        <p:attrNameLst>
                                          <p:attrName>ppt_w</p:attrName>
                                        </p:attrNameLst>
                                      </p:cBhvr>
                                      <p:tavLst>
                                        <p:tav tm="0">
                                          <p:val>
                                            <p:fltVal val="0"/>
                                          </p:val>
                                        </p:tav>
                                        <p:tav tm="100000">
                                          <p:val>
                                            <p:strVal val="#ppt_w"/>
                                          </p:val>
                                        </p:tav>
                                      </p:tavLst>
                                    </p:anim>
                                    <p:anim calcmode="lin" valueType="num">
                                      <p:cBhvr>
                                        <p:cTn id="91" dur="1000" fill="hold"/>
                                        <p:tgtEl>
                                          <p:spTgt spid="50"/>
                                        </p:tgtEl>
                                        <p:attrNameLst>
                                          <p:attrName>ppt_h</p:attrName>
                                        </p:attrNameLst>
                                      </p:cBhvr>
                                      <p:tavLst>
                                        <p:tav tm="0">
                                          <p:val>
                                            <p:fltVal val="0"/>
                                          </p:val>
                                        </p:tav>
                                        <p:tav tm="100000">
                                          <p:val>
                                            <p:strVal val="#ppt_h"/>
                                          </p:val>
                                        </p:tav>
                                      </p:tavLst>
                                    </p:anim>
                                    <p:anim calcmode="lin" valueType="num">
                                      <p:cBhvr>
                                        <p:cTn id="92" dur="1000" fill="hold"/>
                                        <p:tgtEl>
                                          <p:spTgt spid="50"/>
                                        </p:tgtEl>
                                        <p:attrNameLst>
                                          <p:attrName>style.rotation</p:attrName>
                                        </p:attrNameLst>
                                      </p:cBhvr>
                                      <p:tavLst>
                                        <p:tav tm="0">
                                          <p:val>
                                            <p:fltVal val="90"/>
                                          </p:val>
                                        </p:tav>
                                        <p:tav tm="100000">
                                          <p:val>
                                            <p:fltVal val="0"/>
                                          </p:val>
                                        </p:tav>
                                      </p:tavLst>
                                    </p:anim>
                                    <p:animEffect transition="in" filter="fade">
                                      <p:cBhvr>
                                        <p:cTn id="93" dur="1000"/>
                                        <p:tgtEl>
                                          <p:spTgt spid="50"/>
                                        </p:tgtEl>
                                      </p:cBhvr>
                                    </p:animEffect>
                                  </p:childTnLst>
                                </p:cTn>
                              </p:par>
                            </p:childTnLst>
                          </p:cTn>
                        </p:par>
                        <p:par>
                          <p:cTn id="94" fill="hold">
                            <p:stCondLst>
                              <p:cond delay="11000"/>
                            </p:stCondLst>
                            <p:childTnLst>
                              <p:par>
                                <p:cTn id="95" presetID="22" presetClass="entr" presetSubtype="1" fill="hold" grpId="0" nodeType="afterEffect">
                                  <p:stCondLst>
                                    <p:cond delay="0"/>
                                  </p:stCondLst>
                                  <p:childTnLst>
                                    <p:set>
                                      <p:cBhvr>
                                        <p:cTn id="96" dur="1" fill="hold">
                                          <p:stCondLst>
                                            <p:cond delay="0"/>
                                          </p:stCondLst>
                                        </p:cTn>
                                        <p:tgtEl>
                                          <p:spTgt spid="57"/>
                                        </p:tgtEl>
                                        <p:attrNameLst>
                                          <p:attrName>style.visibility</p:attrName>
                                        </p:attrNameLst>
                                      </p:cBhvr>
                                      <p:to>
                                        <p:strVal val="visible"/>
                                      </p:to>
                                    </p:set>
                                    <p:animEffect transition="in" filter="wipe(up)">
                                      <p:cBhvr>
                                        <p:cTn id="97" dur="750"/>
                                        <p:tgtEl>
                                          <p:spTgt spid="57"/>
                                        </p:tgtEl>
                                      </p:cBhvr>
                                    </p:animEffect>
                                  </p:childTnLst>
                                </p:cTn>
                              </p:par>
                            </p:childTnLst>
                          </p:cTn>
                        </p:par>
                        <p:par>
                          <p:cTn id="98" fill="hold">
                            <p:stCondLst>
                              <p:cond delay="11750"/>
                            </p:stCondLst>
                            <p:childTnLst>
                              <p:par>
                                <p:cTn id="99" presetID="22" presetClass="entr" presetSubtype="2"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Effect transition="in" filter="wipe(right)">
                                      <p:cBhvr>
                                        <p:cTn id="101" dur="750"/>
                                        <p:tgtEl>
                                          <p:spTgt spid="66"/>
                                        </p:tgtEl>
                                      </p:cBhvr>
                                    </p:animEffect>
                                  </p:childTnLst>
                                </p:cTn>
                              </p:par>
                            </p:childTnLst>
                          </p:cTn>
                        </p:par>
                        <p:par>
                          <p:cTn id="102" fill="hold">
                            <p:stCondLst>
                              <p:cond delay="12500"/>
                            </p:stCondLst>
                            <p:childTnLst>
                              <p:par>
                                <p:cTn id="103" presetID="53" presetClass="entr" presetSubtype="16" fill="hold" nodeType="afterEffect">
                                  <p:stCondLst>
                                    <p:cond delay="0"/>
                                  </p:stCondLst>
                                  <p:childTnLst>
                                    <p:set>
                                      <p:cBhvr>
                                        <p:cTn id="104" dur="1" fill="hold">
                                          <p:stCondLst>
                                            <p:cond delay="0"/>
                                          </p:stCondLst>
                                        </p:cTn>
                                        <p:tgtEl>
                                          <p:spTgt spid="76"/>
                                        </p:tgtEl>
                                        <p:attrNameLst>
                                          <p:attrName>style.visibility</p:attrName>
                                        </p:attrNameLst>
                                      </p:cBhvr>
                                      <p:to>
                                        <p:strVal val="visible"/>
                                      </p:to>
                                    </p:set>
                                    <p:anim calcmode="lin" valueType="num">
                                      <p:cBhvr>
                                        <p:cTn id="105" dur="500" fill="hold"/>
                                        <p:tgtEl>
                                          <p:spTgt spid="76"/>
                                        </p:tgtEl>
                                        <p:attrNameLst>
                                          <p:attrName>ppt_w</p:attrName>
                                        </p:attrNameLst>
                                      </p:cBhvr>
                                      <p:tavLst>
                                        <p:tav tm="0">
                                          <p:val>
                                            <p:fltVal val="0"/>
                                          </p:val>
                                        </p:tav>
                                        <p:tav tm="100000">
                                          <p:val>
                                            <p:strVal val="#ppt_w"/>
                                          </p:val>
                                        </p:tav>
                                      </p:tavLst>
                                    </p:anim>
                                    <p:anim calcmode="lin" valueType="num">
                                      <p:cBhvr>
                                        <p:cTn id="106" dur="500" fill="hold"/>
                                        <p:tgtEl>
                                          <p:spTgt spid="76"/>
                                        </p:tgtEl>
                                        <p:attrNameLst>
                                          <p:attrName>ppt_h</p:attrName>
                                        </p:attrNameLst>
                                      </p:cBhvr>
                                      <p:tavLst>
                                        <p:tav tm="0">
                                          <p:val>
                                            <p:fltVal val="0"/>
                                          </p:val>
                                        </p:tav>
                                        <p:tav tm="100000">
                                          <p:val>
                                            <p:strVal val="#ppt_h"/>
                                          </p:val>
                                        </p:tav>
                                      </p:tavLst>
                                    </p:anim>
                                    <p:animEffect transition="in" filter="fade">
                                      <p:cBhvr>
                                        <p:cTn id="107" dur="500"/>
                                        <p:tgtEl>
                                          <p:spTgt spid="76"/>
                                        </p:tgtEl>
                                      </p:cBhvr>
                                    </p:animEffect>
                                  </p:childTnLst>
                                </p:cTn>
                              </p:par>
                            </p:childTnLst>
                          </p:cTn>
                        </p:par>
                        <p:par>
                          <p:cTn id="108" fill="hold">
                            <p:stCondLst>
                              <p:cond delay="13000"/>
                            </p:stCondLst>
                            <p:childTnLst>
                              <p:par>
                                <p:cTn id="109" presetID="31" presetClass="entr" presetSubtype="0" fill="hold" grpId="0" nodeType="afterEffect">
                                  <p:stCondLst>
                                    <p:cond delay="0"/>
                                  </p:stCondLst>
                                  <p:childTnLst>
                                    <p:set>
                                      <p:cBhvr>
                                        <p:cTn id="110" dur="1" fill="hold">
                                          <p:stCondLst>
                                            <p:cond delay="0"/>
                                          </p:stCondLst>
                                        </p:cTn>
                                        <p:tgtEl>
                                          <p:spTgt spid="53"/>
                                        </p:tgtEl>
                                        <p:attrNameLst>
                                          <p:attrName>style.visibility</p:attrName>
                                        </p:attrNameLst>
                                      </p:cBhvr>
                                      <p:to>
                                        <p:strVal val="visible"/>
                                      </p:to>
                                    </p:set>
                                    <p:anim calcmode="lin" valueType="num">
                                      <p:cBhvr>
                                        <p:cTn id="111" dur="1000" fill="hold"/>
                                        <p:tgtEl>
                                          <p:spTgt spid="53"/>
                                        </p:tgtEl>
                                        <p:attrNameLst>
                                          <p:attrName>ppt_w</p:attrName>
                                        </p:attrNameLst>
                                      </p:cBhvr>
                                      <p:tavLst>
                                        <p:tav tm="0">
                                          <p:val>
                                            <p:fltVal val="0"/>
                                          </p:val>
                                        </p:tav>
                                        <p:tav tm="100000">
                                          <p:val>
                                            <p:strVal val="#ppt_w"/>
                                          </p:val>
                                        </p:tav>
                                      </p:tavLst>
                                    </p:anim>
                                    <p:anim calcmode="lin" valueType="num">
                                      <p:cBhvr>
                                        <p:cTn id="112" dur="1000" fill="hold"/>
                                        <p:tgtEl>
                                          <p:spTgt spid="53"/>
                                        </p:tgtEl>
                                        <p:attrNameLst>
                                          <p:attrName>ppt_h</p:attrName>
                                        </p:attrNameLst>
                                      </p:cBhvr>
                                      <p:tavLst>
                                        <p:tav tm="0">
                                          <p:val>
                                            <p:fltVal val="0"/>
                                          </p:val>
                                        </p:tav>
                                        <p:tav tm="100000">
                                          <p:val>
                                            <p:strVal val="#ppt_h"/>
                                          </p:val>
                                        </p:tav>
                                      </p:tavLst>
                                    </p:anim>
                                    <p:anim calcmode="lin" valueType="num">
                                      <p:cBhvr>
                                        <p:cTn id="113" dur="1000" fill="hold"/>
                                        <p:tgtEl>
                                          <p:spTgt spid="53"/>
                                        </p:tgtEl>
                                        <p:attrNameLst>
                                          <p:attrName>style.rotation</p:attrName>
                                        </p:attrNameLst>
                                      </p:cBhvr>
                                      <p:tavLst>
                                        <p:tav tm="0">
                                          <p:val>
                                            <p:fltVal val="90"/>
                                          </p:val>
                                        </p:tav>
                                        <p:tav tm="100000">
                                          <p:val>
                                            <p:fltVal val="0"/>
                                          </p:val>
                                        </p:tav>
                                      </p:tavLst>
                                    </p:anim>
                                    <p:animEffect transition="in" filter="fade">
                                      <p:cBhvr>
                                        <p:cTn id="114" dur="1000"/>
                                        <p:tgtEl>
                                          <p:spTgt spid="53"/>
                                        </p:tgtEl>
                                      </p:cBhvr>
                                    </p:animEffect>
                                  </p:childTnLst>
                                </p:cTn>
                              </p:par>
                            </p:childTnLst>
                          </p:cTn>
                        </p:par>
                        <p:par>
                          <p:cTn id="115" fill="hold">
                            <p:stCondLst>
                              <p:cond delay="14000"/>
                            </p:stCondLst>
                            <p:childTnLst>
                              <p:par>
                                <p:cTn id="116" presetID="22" presetClass="entr" presetSubtype="8" fill="hold" grpId="0" nodeType="afterEffect">
                                  <p:stCondLst>
                                    <p:cond delay="0"/>
                                  </p:stCondLst>
                                  <p:childTnLst>
                                    <p:set>
                                      <p:cBhvr>
                                        <p:cTn id="117" dur="1" fill="hold">
                                          <p:stCondLst>
                                            <p:cond delay="0"/>
                                          </p:stCondLst>
                                        </p:cTn>
                                        <p:tgtEl>
                                          <p:spTgt spid="58"/>
                                        </p:tgtEl>
                                        <p:attrNameLst>
                                          <p:attrName>style.visibility</p:attrName>
                                        </p:attrNameLst>
                                      </p:cBhvr>
                                      <p:to>
                                        <p:strVal val="visible"/>
                                      </p:to>
                                    </p:set>
                                    <p:animEffect transition="in" filter="wipe(left)">
                                      <p:cBhvr>
                                        <p:cTn id="118" dur="750"/>
                                        <p:tgtEl>
                                          <p:spTgt spid="58"/>
                                        </p:tgtEl>
                                      </p:cBhvr>
                                    </p:animEffect>
                                  </p:childTnLst>
                                </p:cTn>
                              </p:par>
                            </p:childTnLst>
                          </p:cTn>
                        </p:par>
                        <p:par>
                          <p:cTn id="119" fill="hold">
                            <p:stCondLst>
                              <p:cond delay="14750"/>
                            </p:stCondLst>
                            <p:childTnLst>
                              <p:par>
                                <p:cTn id="120" presetID="22" presetClass="entr" presetSubtype="8" fill="hold" grpId="0" nodeType="afterEffect">
                                  <p:stCondLst>
                                    <p:cond delay="0"/>
                                  </p:stCondLst>
                                  <p:childTnLst>
                                    <p:set>
                                      <p:cBhvr>
                                        <p:cTn id="121" dur="1" fill="hold">
                                          <p:stCondLst>
                                            <p:cond delay="0"/>
                                          </p:stCondLst>
                                        </p:cTn>
                                        <p:tgtEl>
                                          <p:spTgt spid="62"/>
                                        </p:tgtEl>
                                        <p:attrNameLst>
                                          <p:attrName>style.visibility</p:attrName>
                                        </p:attrNameLst>
                                      </p:cBhvr>
                                      <p:to>
                                        <p:strVal val="visible"/>
                                      </p:to>
                                    </p:set>
                                    <p:animEffect transition="in" filter="wipe(left)">
                                      <p:cBhvr>
                                        <p:cTn id="122" dur="500"/>
                                        <p:tgtEl>
                                          <p:spTgt spid="62"/>
                                        </p:tgtEl>
                                      </p:cBhvr>
                                    </p:animEffect>
                                  </p:childTnLst>
                                </p:cTn>
                              </p:par>
                            </p:childTnLst>
                          </p:cTn>
                        </p:par>
                        <p:par>
                          <p:cTn id="123" fill="hold">
                            <p:stCondLst>
                              <p:cond delay="15250"/>
                            </p:stCondLst>
                            <p:childTnLst>
                              <p:par>
                                <p:cTn id="124" presetID="53" presetClass="entr" presetSubtype="16" fill="hold" nodeType="afterEffect">
                                  <p:stCondLst>
                                    <p:cond delay="0"/>
                                  </p:stCondLst>
                                  <p:childTnLst>
                                    <p:set>
                                      <p:cBhvr>
                                        <p:cTn id="125" dur="1" fill="hold">
                                          <p:stCondLst>
                                            <p:cond delay="0"/>
                                          </p:stCondLst>
                                        </p:cTn>
                                        <p:tgtEl>
                                          <p:spTgt spid="59"/>
                                        </p:tgtEl>
                                        <p:attrNameLst>
                                          <p:attrName>style.visibility</p:attrName>
                                        </p:attrNameLst>
                                      </p:cBhvr>
                                      <p:to>
                                        <p:strVal val="visible"/>
                                      </p:to>
                                    </p:set>
                                    <p:anim calcmode="lin" valueType="num">
                                      <p:cBhvr>
                                        <p:cTn id="126" dur="500" fill="hold"/>
                                        <p:tgtEl>
                                          <p:spTgt spid="59"/>
                                        </p:tgtEl>
                                        <p:attrNameLst>
                                          <p:attrName>ppt_w</p:attrName>
                                        </p:attrNameLst>
                                      </p:cBhvr>
                                      <p:tavLst>
                                        <p:tav tm="0">
                                          <p:val>
                                            <p:fltVal val="0"/>
                                          </p:val>
                                        </p:tav>
                                        <p:tav tm="100000">
                                          <p:val>
                                            <p:strVal val="#ppt_w"/>
                                          </p:val>
                                        </p:tav>
                                      </p:tavLst>
                                    </p:anim>
                                    <p:anim calcmode="lin" valueType="num">
                                      <p:cBhvr>
                                        <p:cTn id="127" dur="500" fill="hold"/>
                                        <p:tgtEl>
                                          <p:spTgt spid="59"/>
                                        </p:tgtEl>
                                        <p:attrNameLst>
                                          <p:attrName>ppt_h</p:attrName>
                                        </p:attrNameLst>
                                      </p:cBhvr>
                                      <p:tavLst>
                                        <p:tav tm="0">
                                          <p:val>
                                            <p:fltVal val="0"/>
                                          </p:val>
                                        </p:tav>
                                        <p:tav tm="100000">
                                          <p:val>
                                            <p:strVal val="#ppt_h"/>
                                          </p:val>
                                        </p:tav>
                                      </p:tavLst>
                                    </p:anim>
                                    <p:animEffect transition="in" filter="fade">
                                      <p:cBhvr>
                                        <p:cTn id="128"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8" grpId="0"/>
      <p:bldP spid="50" grpId="0" animBg="1"/>
      <p:bldP spid="49" grpId="0" animBg="1"/>
      <p:bldP spid="48" grpId="0" animBg="1"/>
      <p:bldP spid="47" grpId="0" animBg="1"/>
      <p:bldP spid="54" grpId="0"/>
      <p:bldP spid="56" grpId="0"/>
      <p:bldP spid="57" grpId="0"/>
      <p:bldP spid="58" grpId="0"/>
      <p:bldP spid="62" grpId="0"/>
      <p:bldP spid="63" grpId="0"/>
      <p:bldP spid="64" grpId="0"/>
      <p:bldP spid="65" grpId="0"/>
      <p:bldP spid="66" grpId="0"/>
      <p:bldP spid="85" grpId="0"/>
      <p:bldP spid="8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70F5734C-DEA5-4B9A-A28D-A6DEB8F6062F}"/>
              </a:ext>
            </a:extLst>
          </p:cNvPr>
          <p:cNvSpPr>
            <a:spLocks noChangeAspect="1"/>
          </p:cNvSpPr>
          <p:nvPr/>
        </p:nvSpPr>
        <p:spPr>
          <a:xfrm>
            <a:off x="2569464" y="2438400"/>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373C631-E920-49DD-BB75-79AD173CD554}"/>
              </a:ext>
            </a:extLst>
          </p:cNvPr>
          <p:cNvSpPr>
            <a:spLocks noChangeAspect="1"/>
          </p:cNvSpPr>
          <p:nvPr/>
        </p:nvSpPr>
        <p:spPr>
          <a:xfrm>
            <a:off x="5943600" y="2435634"/>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D04B8E8-8526-4740-AB64-959BD9A1CA52}"/>
              </a:ext>
            </a:extLst>
          </p:cNvPr>
          <p:cNvSpPr>
            <a:spLocks noChangeAspect="1"/>
          </p:cNvSpPr>
          <p:nvPr/>
        </p:nvSpPr>
        <p:spPr>
          <a:xfrm rot="10800000">
            <a:off x="4261104" y="3320607"/>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780C503E-2388-45E2-90B0-76BDAE2F272D}"/>
              </a:ext>
            </a:extLst>
          </p:cNvPr>
          <p:cNvSpPr>
            <a:spLocks noChangeAspect="1"/>
          </p:cNvSpPr>
          <p:nvPr/>
        </p:nvSpPr>
        <p:spPr>
          <a:xfrm rot="10800000">
            <a:off x="7635240" y="3319578"/>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463A0762-6558-4CEC-B5A9-BBDF5AC977CC}"/>
              </a:ext>
            </a:extLst>
          </p:cNvPr>
          <p:cNvCxnSpPr>
            <a:cxnSpLocks/>
          </p:cNvCxnSpPr>
          <p:nvPr/>
        </p:nvCxnSpPr>
        <p:spPr>
          <a:xfrm>
            <a:off x="2133600" y="3328416"/>
            <a:ext cx="7696200" cy="0"/>
          </a:xfrm>
          <a:prstGeom prst="line">
            <a:avLst/>
          </a:prstGeom>
          <a:ln w="4445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9AEB77D-4814-49B8-98DA-BEFA34424648}"/>
              </a:ext>
            </a:extLst>
          </p:cNvPr>
          <p:cNvSpPr>
            <a:spLocks noChangeAspect="1"/>
          </p:cNvSpPr>
          <p:nvPr/>
        </p:nvSpPr>
        <p:spPr>
          <a:xfrm>
            <a:off x="2729483" y="2633778"/>
            <a:ext cx="1371600" cy="1371600"/>
          </a:xfrm>
          <a:prstGeom prst="ellipse">
            <a:avLst/>
          </a:pr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7C8E6086-19F8-4F16-A7EA-6152DB224605}"/>
              </a:ext>
            </a:extLst>
          </p:cNvPr>
          <p:cNvGrpSpPr/>
          <p:nvPr/>
        </p:nvGrpSpPr>
        <p:grpSpPr>
          <a:xfrm>
            <a:off x="3049523" y="2953632"/>
            <a:ext cx="731520" cy="731520"/>
            <a:chOff x="3049523" y="2953632"/>
            <a:chExt cx="731520" cy="731520"/>
          </a:xfrm>
        </p:grpSpPr>
        <p:sp>
          <p:nvSpPr>
            <p:cNvPr id="16" name="Oval 15">
              <a:extLst>
                <a:ext uri="{FF2B5EF4-FFF2-40B4-BE49-F238E27FC236}">
                  <a16:creationId xmlns:a16="http://schemas.microsoft.com/office/drawing/2014/main" id="{E73358F2-A934-4F83-B9DE-6C0A90386BD9}"/>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3B235075-C34D-4376-8C8C-AD1AD01B2A6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sp>
        <p:nvSpPr>
          <p:cNvPr id="18" name="Isosceles Triangle 17">
            <a:extLst>
              <a:ext uri="{FF2B5EF4-FFF2-40B4-BE49-F238E27FC236}">
                <a16:creationId xmlns:a16="http://schemas.microsoft.com/office/drawing/2014/main" id="{034D2B52-D3BE-4D91-A099-3132633840FA}"/>
              </a:ext>
            </a:extLst>
          </p:cNvPr>
          <p:cNvSpPr/>
          <p:nvPr/>
        </p:nvSpPr>
        <p:spPr>
          <a:xfrm rot="10800000">
            <a:off x="3277415" y="4081272"/>
            <a:ext cx="274320" cy="274320"/>
          </a:xfrm>
          <a:prstGeom prst="triangl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77C3C9B1-7038-4D30-AFE3-303C9D4E28F4}"/>
              </a:ext>
            </a:extLst>
          </p:cNvPr>
          <p:cNvSpPr txBox="1"/>
          <p:nvPr/>
        </p:nvSpPr>
        <p:spPr>
          <a:xfrm>
            <a:off x="2112722" y="4513854"/>
            <a:ext cx="2650844" cy="1677382"/>
          </a:xfrm>
          <a:prstGeom prst="rect">
            <a:avLst/>
          </a:prstGeom>
          <a:noFill/>
        </p:spPr>
        <p:txBody>
          <a:bodyPr wrap="square" rtlCol="0">
            <a:spAutoFit/>
          </a:bodyPr>
          <a:lstStyle/>
          <a:p>
            <a:pPr algn="ctr"/>
            <a:r>
              <a:rPr lang="en-US" sz="1400" b="1" dirty="0">
                <a:solidFill>
                  <a:srgbClr val="FE4A1E"/>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865325E-B793-4275-B1B7-788FAD67BADA}"/>
              </a:ext>
            </a:extLst>
          </p:cNvPr>
          <p:cNvSpPr txBox="1"/>
          <p:nvPr/>
        </p:nvSpPr>
        <p:spPr>
          <a:xfrm>
            <a:off x="5486858" y="4510128"/>
            <a:ext cx="2650844" cy="1677382"/>
          </a:xfrm>
          <a:prstGeom prst="rect">
            <a:avLst/>
          </a:prstGeom>
          <a:noFill/>
        </p:spPr>
        <p:txBody>
          <a:bodyPr wrap="square" rtlCol="0">
            <a:spAutoFit/>
          </a:bodyPr>
          <a:lstStyle/>
          <a:p>
            <a:pPr algn="ctr"/>
            <a:r>
              <a:rPr lang="en-US" sz="1400" b="1" dirty="0">
                <a:solidFill>
                  <a:srgbClr val="44546B"/>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Isosceles Triangle 20">
            <a:extLst>
              <a:ext uri="{FF2B5EF4-FFF2-40B4-BE49-F238E27FC236}">
                <a16:creationId xmlns:a16="http://schemas.microsoft.com/office/drawing/2014/main" id="{796C4AD6-4DB1-4D2A-AFDA-2D4D60032598}"/>
              </a:ext>
            </a:extLst>
          </p:cNvPr>
          <p:cNvSpPr/>
          <p:nvPr/>
        </p:nvSpPr>
        <p:spPr>
          <a:xfrm rot="10800000">
            <a:off x="6656020" y="4081272"/>
            <a:ext cx="274320" cy="274320"/>
          </a:xfrm>
          <a:prstGeom prst="triangl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6D2FF01-792D-416B-BC27-67F69301C950}"/>
              </a:ext>
            </a:extLst>
          </p:cNvPr>
          <p:cNvSpPr>
            <a:spLocks noChangeAspect="1"/>
          </p:cNvSpPr>
          <p:nvPr/>
        </p:nvSpPr>
        <p:spPr>
          <a:xfrm>
            <a:off x="6114288" y="2632405"/>
            <a:ext cx="1371600" cy="1371600"/>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2EA65EEF-0A4A-49ED-84EE-F7EED90CDADC}"/>
              </a:ext>
            </a:extLst>
          </p:cNvPr>
          <p:cNvGrpSpPr/>
          <p:nvPr/>
        </p:nvGrpSpPr>
        <p:grpSpPr>
          <a:xfrm>
            <a:off x="6434328" y="2952259"/>
            <a:ext cx="731520" cy="731520"/>
            <a:chOff x="3049523" y="2953632"/>
            <a:chExt cx="731520" cy="731520"/>
          </a:xfrm>
        </p:grpSpPr>
        <p:sp>
          <p:nvSpPr>
            <p:cNvPr id="25" name="Oval 24">
              <a:extLst>
                <a:ext uri="{FF2B5EF4-FFF2-40B4-BE49-F238E27FC236}">
                  <a16:creationId xmlns:a16="http://schemas.microsoft.com/office/drawing/2014/main" id="{ECCDE689-C5F4-4919-BF50-93423C124DA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A903BB00-CDB1-4B95-B4CE-04206E2ED51F}"/>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sp>
        <p:nvSpPr>
          <p:cNvPr id="27" name="Oval 26">
            <a:extLst>
              <a:ext uri="{FF2B5EF4-FFF2-40B4-BE49-F238E27FC236}">
                <a16:creationId xmlns:a16="http://schemas.microsoft.com/office/drawing/2014/main" id="{1191F35E-013E-454F-BC3C-FB5F2AFD860C}"/>
              </a:ext>
            </a:extLst>
          </p:cNvPr>
          <p:cNvSpPr>
            <a:spLocks noChangeAspect="1"/>
          </p:cNvSpPr>
          <p:nvPr/>
        </p:nvSpPr>
        <p:spPr>
          <a:xfrm>
            <a:off x="4433344" y="2632405"/>
            <a:ext cx="1371600" cy="1371600"/>
          </a:xfrm>
          <a:prstGeom prst="ellipse">
            <a:avLst/>
          </a:pr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52C7F204-411A-40B5-A3DD-F9B85B89DF3F}"/>
              </a:ext>
            </a:extLst>
          </p:cNvPr>
          <p:cNvGrpSpPr/>
          <p:nvPr/>
        </p:nvGrpSpPr>
        <p:grpSpPr>
          <a:xfrm>
            <a:off x="4753384" y="2952259"/>
            <a:ext cx="731520" cy="731520"/>
            <a:chOff x="3049523" y="2953632"/>
            <a:chExt cx="731520" cy="731520"/>
          </a:xfrm>
        </p:grpSpPr>
        <p:sp>
          <p:nvSpPr>
            <p:cNvPr id="29" name="Oval 28">
              <a:extLst>
                <a:ext uri="{FF2B5EF4-FFF2-40B4-BE49-F238E27FC236}">
                  <a16:creationId xmlns:a16="http://schemas.microsoft.com/office/drawing/2014/main" id="{7CC3F3F5-52DA-4965-98BD-F25411CBFD0A}"/>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9397D41E-A95C-4CDC-8E7D-5582B89BF907}"/>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sp>
        <p:nvSpPr>
          <p:cNvPr id="31" name="Oval 30">
            <a:extLst>
              <a:ext uri="{FF2B5EF4-FFF2-40B4-BE49-F238E27FC236}">
                <a16:creationId xmlns:a16="http://schemas.microsoft.com/office/drawing/2014/main" id="{ACB3198D-CE21-4C5E-8C97-A81B00DE3F4F}"/>
              </a:ext>
            </a:extLst>
          </p:cNvPr>
          <p:cNvSpPr>
            <a:spLocks noChangeAspect="1"/>
          </p:cNvSpPr>
          <p:nvPr/>
        </p:nvSpPr>
        <p:spPr>
          <a:xfrm>
            <a:off x="7805927" y="2632405"/>
            <a:ext cx="1371600" cy="1371600"/>
          </a:xfrm>
          <a:prstGeom prst="ellipse">
            <a:avLst/>
          </a:pr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79042801-3D13-4679-8936-9FDD674CD4EF}"/>
              </a:ext>
            </a:extLst>
          </p:cNvPr>
          <p:cNvGrpSpPr/>
          <p:nvPr/>
        </p:nvGrpSpPr>
        <p:grpSpPr>
          <a:xfrm>
            <a:off x="8125967" y="2952259"/>
            <a:ext cx="731520" cy="731520"/>
            <a:chOff x="3049523" y="2953632"/>
            <a:chExt cx="731520" cy="731520"/>
          </a:xfrm>
        </p:grpSpPr>
        <p:sp>
          <p:nvSpPr>
            <p:cNvPr id="33" name="Oval 32">
              <a:extLst>
                <a:ext uri="{FF2B5EF4-FFF2-40B4-BE49-F238E27FC236}">
                  <a16:creationId xmlns:a16="http://schemas.microsoft.com/office/drawing/2014/main" id="{AD1A51EF-BC22-47E8-A5C0-9BCBED047937}"/>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Box 10">
              <a:extLst>
                <a:ext uri="{FF2B5EF4-FFF2-40B4-BE49-F238E27FC236}">
                  <a16:creationId xmlns:a16="http://schemas.microsoft.com/office/drawing/2014/main" id="{EF005EB0-25C5-4AE4-B81C-D75C46E5A12E}"/>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sp>
        <p:nvSpPr>
          <p:cNvPr id="35" name="Isosceles Triangle 34">
            <a:extLst>
              <a:ext uri="{FF2B5EF4-FFF2-40B4-BE49-F238E27FC236}">
                <a16:creationId xmlns:a16="http://schemas.microsoft.com/office/drawing/2014/main" id="{03F6EA96-A007-40DF-804C-863B6C971B93}"/>
              </a:ext>
            </a:extLst>
          </p:cNvPr>
          <p:cNvSpPr/>
          <p:nvPr/>
        </p:nvSpPr>
        <p:spPr>
          <a:xfrm>
            <a:off x="4984063" y="2222981"/>
            <a:ext cx="274320" cy="274320"/>
          </a:xfrm>
          <a:prstGeom prst="triangl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3F5ED71-2EEC-456F-8775-69A8B1B04058}"/>
              </a:ext>
            </a:extLst>
          </p:cNvPr>
          <p:cNvSpPr txBox="1"/>
          <p:nvPr/>
        </p:nvSpPr>
        <p:spPr>
          <a:xfrm>
            <a:off x="4978287" y="1006460"/>
            <a:ext cx="3137743" cy="1169551"/>
          </a:xfrm>
          <a:prstGeom prst="rect">
            <a:avLst/>
          </a:prstGeom>
          <a:noFill/>
        </p:spPr>
        <p:txBody>
          <a:bodyPr wrap="square" rtlCol="0">
            <a:spAutoFit/>
          </a:bodyPr>
          <a:lstStyle/>
          <a:p>
            <a:r>
              <a:rPr lang="en-US" sz="1400" b="1" dirty="0">
                <a:solidFill>
                  <a:srgbClr val="5C9AD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Isosceles Triangle 36">
            <a:extLst>
              <a:ext uri="{FF2B5EF4-FFF2-40B4-BE49-F238E27FC236}">
                <a16:creationId xmlns:a16="http://schemas.microsoft.com/office/drawing/2014/main" id="{3F299AF7-E92A-4CA6-B004-D71E18C19495}"/>
              </a:ext>
            </a:extLst>
          </p:cNvPr>
          <p:cNvSpPr/>
          <p:nvPr/>
        </p:nvSpPr>
        <p:spPr>
          <a:xfrm>
            <a:off x="8336571" y="2226212"/>
            <a:ext cx="274320" cy="274320"/>
          </a:xfrm>
          <a:prstGeom prst="triangl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8E2CF987-341A-4106-A703-F71A044A6EFC}"/>
              </a:ext>
            </a:extLst>
          </p:cNvPr>
          <p:cNvSpPr txBox="1"/>
          <p:nvPr/>
        </p:nvSpPr>
        <p:spPr>
          <a:xfrm>
            <a:off x="8328865" y="1006459"/>
            <a:ext cx="3137743" cy="1169551"/>
          </a:xfrm>
          <a:prstGeom prst="rect">
            <a:avLst/>
          </a:prstGeom>
          <a:noFill/>
        </p:spPr>
        <p:txBody>
          <a:bodyPr wrap="square" rtlCol="0">
            <a:spAutoFit/>
          </a:bodyPr>
          <a:lstStyle/>
          <a:p>
            <a:r>
              <a:rPr lang="en-US" sz="1400" b="1" dirty="0">
                <a:solidFill>
                  <a:srgbClr val="7A7A7A"/>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1" name="Freeform: Shape 40">
            <a:extLst>
              <a:ext uri="{FF2B5EF4-FFF2-40B4-BE49-F238E27FC236}">
                <a16:creationId xmlns:a16="http://schemas.microsoft.com/office/drawing/2014/main" id="{73952D83-38B5-486D-B242-6FBB8B61063C}"/>
              </a:ext>
            </a:extLst>
          </p:cNvPr>
          <p:cNvSpPr/>
          <p:nvPr/>
        </p:nvSpPr>
        <p:spPr>
          <a:xfrm>
            <a:off x="9001799" y="4081272"/>
            <a:ext cx="3190201" cy="2776728"/>
          </a:xfrm>
          <a:custGeom>
            <a:avLst/>
            <a:gdLst>
              <a:gd name="connsiteX0" fmla="*/ 1749746 w 3190201"/>
              <a:gd name="connsiteY0" fmla="*/ 0 h 2776728"/>
              <a:gd name="connsiteX1" fmla="*/ 3190201 w 3190201"/>
              <a:gd name="connsiteY1" fmla="*/ 0 h 2776728"/>
              <a:gd name="connsiteX2" fmla="*/ 3190201 w 3190201"/>
              <a:gd name="connsiteY2" fmla="*/ 2776728 h 2776728"/>
              <a:gd name="connsiteX3" fmla="*/ 0 w 3190201"/>
              <a:gd name="connsiteY3" fmla="*/ 2776728 h 2776728"/>
            </a:gdLst>
            <a:ahLst/>
            <a:cxnLst>
              <a:cxn ang="0">
                <a:pos x="connsiteX0" y="connsiteY0"/>
              </a:cxn>
              <a:cxn ang="0">
                <a:pos x="connsiteX1" y="connsiteY1"/>
              </a:cxn>
              <a:cxn ang="0">
                <a:pos x="connsiteX2" y="connsiteY2"/>
              </a:cxn>
              <a:cxn ang="0">
                <a:pos x="connsiteX3" y="connsiteY3"/>
              </a:cxn>
            </a:cxnLst>
            <a:rect l="l" t="t" r="r" b="b"/>
            <a:pathLst>
              <a:path w="3190201" h="2776728">
                <a:moveTo>
                  <a:pt x="1749746" y="0"/>
                </a:moveTo>
                <a:lnTo>
                  <a:pt x="3190201" y="0"/>
                </a:lnTo>
                <a:lnTo>
                  <a:pt x="3190201" y="2776728"/>
                </a:lnTo>
                <a:lnTo>
                  <a:pt x="0" y="2776728"/>
                </a:lnTo>
                <a:close/>
              </a:path>
            </a:pathLst>
          </a:cu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93781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additive="base">
                                        <p:cTn id="11" dur="1000" fill="hold"/>
                                        <p:tgtEl>
                                          <p:spTgt spid="41"/>
                                        </p:tgtEl>
                                        <p:attrNameLst>
                                          <p:attrName>ppt_x</p:attrName>
                                        </p:attrNameLst>
                                      </p:cBhvr>
                                      <p:tavLst>
                                        <p:tav tm="0">
                                          <p:val>
                                            <p:strVal val="1+#ppt_w/2"/>
                                          </p:val>
                                        </p:tav>
                                        <p:tav tm="100000">
                                          <p:val>
                                            <p:strVal val="#ppt_x"/>
                                          </p:val>
                                        </p:tav>
                                      </p:tavLst>
                                    </p:anim>
                                    <p:anim calcmode="lin" valueType="num">
                                      <p:cBhvr additive="base">
                                        <p:cTn id="12" dur="1000" fill="hold"/>
                                        <p:tgtEl>
                                          <p:spTgt spid="4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6" presetClass="entr" presetSubtype="21"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750"/>
                                        <p:tgtEl>
                                          <p:spTgt spid="4"/>
                                        </p:tgtEl>
                                      </p:cBhvr>
                                    </p:animEffect>
                                  </p:childTnLst>
                                </p:cTn>
                              </p:par>
                            </p:childTnLst>
                          </p:cTn>
                        </p:par>
                        <p:par>
                          <p:cTn id="17" fill="hold">
                            <p:stCondLst>
                              <p:cond delay="2250"/>
                            </p:stCondLst>
                            <p:childTnLst>
                              <p:par>
                                <p:cTn id="18" presetID="31" presetClass="entr" presetSubtype="0"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1000" fill="hold"/>
                                        <p:tgtEl>
                                          <p:spTgt spid="10"/>
                                        </p:tgtEl>
                                        <p:attrNameLst>
                                          <p:attrName>ppt_w</p:attrName>
                                        </p:attrNameLst>
                                      </p:cBhvr>
                                      <p:tavLst>
                                        <p:tav tm="0">
                                          <p:val>
                                            <p:fltVal val="0"/>
                                          </p:val>
                                        </p:tav>
                                        <p:tav tm="100000">
                                          <p:val>
                                            <p:strVal val="#ppt_w"/>
                                          </p:val>
                                        </p:tav>
                                      </p:tavLst>
                                    </p:anim>
                                    <p:anim calcmode="lin" valueType="num">
                                      <p:cBhvr>
                                        <p:cTn id="21" dur="1000" fill="hold"/>
                                        <p:tgtEl>
                                          <p:spTgt spid="10"/>
                                        </p:tgtEl>
                                        <p:attrNameLst>
                                          <p:attrName>ppt_h</p:attrName>
                                        </p:attrNameLst>
                                      </p:cBhvr>
                                      <p:tavLst>
                                        <p:tav tm="0">
                                          <p:val>
                                            <p:fltVal val="0"/>
                                          </p:val>
                                        </p:tav>
                                        <p:tav tm="100000">
                                          <p:val>
                                            <p:strVal val="#ppt_h"/>
                                          </p:val>
                                        </p:tav>
                                      </p:tavLst>
                                    </p:anim>
                                    <p:anim calcmode="lin" valueType="num">
                                      <p:cBhvr>
                                        <p:cTn id="22" dur="1000" fill="hold"/>
                                        <p:tgtEl>
                                          <p:spTgt spid="10"/>
                                        </p:tgtEl>
                                        <p:attrNameLst>
                                          <p:attrName>style.rotation</p:attrName>
                                        </p:attrNameLst>
                                      </p:cBhvr>
                                      <p:tavLst>
                                        <p:tav tm="0">
                                          <p:val>
                                            <p:fltVal val="90"/>
                                          </p:val>
                                        </p:tav>
                                        <p:tav tm="100000">
                                          <p:val>
                                            <p:fltVal val="0"/>
                                          </p:val>
                                        </p:tav>
                                      </p:tavLst>
                                    </p:anim>
                                    <p:animEffect transition="in" filter="fade">
                                      <p:cBhvr>
                                        <p:cTn id="23" dur="1000"/>
                                        <p:tgtEl>
                                          <p:spTgt spid="10"/>
                                        </p:tgtEl>
                                      </p:cBhvr>
                                    </p:animEffect>
                                  </p:childTnLst>
                                </p:cTn>
                              </p:par>
                              <p:par>
                                <p:cTn id="24" presetID="31"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1000" fill="hold"/>
                                        <p:tgtEl>
                                          <p:spTgt spid="13"/>
                                        </p:tgtEl>
                                        <p:attrNameLst>
                                          <p:attrName>ppt_w</p:attrName>
                                        </p:attrNameLst>
                                      </p:cBhvr>
                                      <p:tavLst>
                                        <p:tav tm="0">
                                          <p:val>
                                            <p:fltVal val="0"/>
                                          </p:val>
                                        </p:tav>
                                        <p:tav tm="100000">
                                          <p:val>
                                            <p:strVal val="#ppt_w"/>
                                          </p:val>
                                        </p:tav>
                                      </p:tavLst>
                                    </p:anim>
                                    <p:anim calcmode="lin" valueType="num">
                                      <p:cBhvr>
                                        <p:cTn id="27" dur="1000" fill="hold"/>
                                        <p:tgtEl>
                                          <p:spTgt spid="13"/>
                                        </p:tgtEl>
                                        <p:attrNameLst>
                                          <p:attrName>ppt_h</p:attrName>
                                        </p:attrNameLst>
                                      </p:cBhvr>
                                      <p:tavLst>
                                        <p:tav tm="0">
                                          <p:val>
                                            <p:fltVal val="0"/>
                                          </p:val>
                                        </p:tav>
                                        <p:tav tm="100000">
                                          <p:val>
                                            <p:strVal val="#ppt_h"/>
                                          </p:val>
                                        </p:tav>
                                      </p:tavLst>
                                    </p:anim>
                                    <p:anim calcmode="lin" valueType="num">
                                      <p:cBhvr>
                                        <p:cTn id="28" dur="1000" fill="hold"/>
                                        <p:tgtEl>
                                          <p:spTgt spid="13"/>
                                        </p:tgtEl>
                                        <p:attrNameLst>
                                          <p:attrName>style.rotation</p:attrName>
                                        </p:attrNameLst>
                                      </p:cBhvr>
                                      <p:tavLst>
                                        <p:tav tm="0">
                                          <p:val>
                                            <p:fltVal val="90"/>
                                          </p:val>
                                        </p:tav>
                                        <p:tav tm="100000">
                                          <p:val>
                                            <p:fltVal val="0"/>
                                          </p:val>
                                        </p:tav>
                                      </p:tavLst>
                                    </p:anim>
                                    <p:animEffect transition="in" filter="fade">
                                      <p:cBhvr>
                                        <p:cTn id="29" dur="1000"/>
                                        <p:tgtEl>
                                          <p:spTgt spid="13"/>
                                        </p:tgtEl>
                                      </p:cBhvr>
                                    </p:animEffect>
                                  </p:childTnLst>
                                </p:cTn>
                              </p:par>
                              <p:par>
                                <p:cTn id="30" presetID="31" presetClass="entr" presetSubtype="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1000" fill="hold"/>
                                        <p:tgtEl>
                                          <p:spTgt spid="12"/>
                                        </p:tgtEl>
                                        <p:attrNameLst>
                                          <p:attrName>ppt_w</p:attrName>
                                        </p:attrNameLst>
                                      </p:cBhvr>
                                      <p:tavLst>
                                        <p:tav tm="0">
                                          <p:val>
                                            <p:fltVal val="0"/>
                                          </p:val>
                                        </p:tav>
                                        <p:tav tm="100000">
                                          <p:val>
                                            <p:strVal val="#ppt_w"/>
                                          </p:val>
                                        </p:tav>
                                      </p:tavLst>
                                    </p:anim>
                                    <p:anim calcmode="lin" valueType="num">
                                      <p:cBhvr>
                                        <p:cTn id="33" dur="1000" fill="hold"/>
                                        <p:tgtEl>
                                          <p:spTgt spid="12"/>
                                        </p:tgtEl>
                                        <p:attrNameLst>
                                          <p:attrName>ppt_h</p:attrName>
                                        </p:attrNameLst>
                                      </p:cBhvr>
                                      <p:tavLst>
                                        <p:tav tm="0">
                                          <p:val>
                                            <p:fltVal val="0"/>
                                          </p:val>
                                        </p:tav>
                                        <p:tav tm="100000">
                                          <p:val>
                                            <p:strVal val="#ppt_h"/>
                                          </p:val>
                                        </p:tav>
                                      </p:tavLst>
                                    </p:anim>
                                    <p:anim calcmode="lin" valueType="num">
                                      <p:cBhvr>
                                        <p:cTn id="34" dur="1000" fill="hold"/>
                                        <p:tgtEl>
                                          <p:spTgt spid="12"/>
                                        </p:tgtEl>
                                        <p:attrNameLst>
                                          <p:attrName>style.rotation</p:attrName>
                                        </p:attrNameLst>
                                      </p:cBhvr>
                                      <p:tavLst>
                                        <p:tav tm="0">
                                          <p:val>
                                            <p:fltVal val="90"/>
                                          </p:val>
                                        </p:tav>
                                        <p:tav tm="100000">
                                          <p:val>
                                            <p:fltVal val="0"/>
                                          </p:val>
                                        </p:tav>
                                      </p:tavLst>
                                    </p:anim>
                                    <p:animEffect transition="in" filter="fade">
                                      <p:cBhvr>
                                        <p:cTn id="35" dur="1000"/>
                                        <p:tgtEl>
                                          <p:spTgt spid="12"/>
                                        </p:tgtEl>
                                      </p:cBhvr>
                                    </p:animEffect>
                                  </p:childTnLst>
                                </p:cTn>
                              </p:par>
                              <p:par>
                                <p:cTn id="36" presetID="31" presetClass="entr" presetSubtype="0"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p:cTn id="38" dur="1000" fill="hold"/>
                                        <p:tgtEl>
                                          <p:spTgt spid="14"/>
                                        </p:tgtEl>
                                        <p:attrNameLst>
                                          <p:attrName>ppt_w</p:attrName>
                                        </p:attrNameLst>
                                      </p:cBhvr>
                                      <p:tavLst>
                                        <p:tav tm="0">
                                          <p:val>
                                            <p:fltVal val="0"/>
                                          </p:val>
                                        </p:tav>
                                        <p:tav tm="100000">
                                          <p:val>
                                            <p:strVal val="#ppt_w"/>
                                          </p:val>
                                        </p:tav>
                                      </p:tavLst>
                                    </p:anim>
                                    <p:anim calcmode="lin" valueType="num">
                                      <p:cBhvr>
                                        <p:cTn id="39" dur="1000" fill="hold"/>
                                        <p:tgtEl>
                                          <p:spTgt spid="14"/>
                                        </p:tgtEl>
                                        <p:attrNameLst>
                                          <p:attrName>ppt_h</p:attrName>
                                        </p:attrNameLst>
                                      </p:cBhvr>
                                      <p:tavLst>
                                        <p:tav tm="0">
                                          <p:val>
                                            <p:fltVal val="0"/>
                                          </p:val>
                                        </p:tav>
                                        <p:tav tm="100000">
                                          <p:val>
                                            <p:strVal val="#ppt_h"/>
                                          </p:val>
                                        </p:tav>
                                      </p:tavLst>
                                    </p:anim>
                                    <p:anim calcmode="lin" valueType="num">
                                      <p:cBhvr>
                                        <p:cTn id="40" dur="1000" fill="hold"/>
                                        <p:tgtEl>
                                          <p:spTgt spid="14"/>
                                        </p:tgtEl>
                                        <p:attrNameLst>
                                          <p:attrName>style.rotation</p:attrName>
                                        </p:attrNameLst>
                                      </p:cBhvr>
                                      <p:tavLst>
                                        <p:tav tm="0">
                                          <p:val>
                                            <p:fltVal val="90"/>
                                          </p:val>
                                        </p:tav>
                                        <p:tav tm="100000">
                                          <p:val>
                                            <p:fltVal val="0"/>
                                          </p:val>
                                        </p:tav>
                                      </p:tavLst>
                                    </p:anim>
                                    <p:animEffect transition="in" filter="fade">
                                      <p:cBhvr>
                                        <p:cTn id="41" dur="1000"/>
                                        <p:tgtEl>
                                          <p:spTgt spid="14"/>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500" fill="hold"/>
                                        <p:tgtEl>
                                          <p:spTgt spid="11"/>
                                        </p:tgtEl>
                                        <p:attrNameLst>
                                          <p:attrName>ppt_w</p:attrName>
                                        </p:attrNameLst>
                                      </p:cBhvr>
                                      <p:tavLst>
                                        <p:tav tm="0">
                                          <p:val>
                                            <p:fltVal val="0"/>
                                          </p:val>
                                        </p:tav>
                                        <p:tav tm="100000">
                                          <p:val>
                                            <p:strVal val="#ppt_w"/>
                                          </p:val>
                                        </p:tav>
                                      </p:tavLst>
                                    </p:anim>
                                    <p:anim calcmode="lin" valueType="num">
                                      <p:cBhvr>
                                        <p:cTn id="46" dur="500" fill="hold"/>
                                        <p:tgtEl>
                                          <p:spTgt spid="11"/>
                                        </p:tgtEl>
                                        <p:attrNameLst>
                                          <p:attrName>ppt_h</p:attrName>
                                        </p:attrNameLst>
                                      </p:cBhvr>
                                      <p:tavLst>
                                        <p:tav tm="0">
                                          <p:val>
                                            <p:fltVal val="0"/>
                                          </p:val>
                                        </p:tav>
                                        <p:tav tm="100000">
                                          <p:val>
                                            <p:strVal val="#ppt_h"/>
                                          </p:val>
                                        </p:tav>
                                      </p:tavLst>
                                    </p:anim>
                                    <p:animEffect transition="in" filter="fade">
                                      <p:cBhvr>
                                        <p:cTn id="47" dur="500"/>
                                        <p:tgtEl>
                                          <p:spTgt spid="11"/>
                                        </p:tgtEl>
                                      </p:cBhvr>
                                    </p:animEffect>
                                  </p:childTnLst>
                                </p:cTn>
                              </p:par>
                            </p:childTnLst>
                          </p:cTn>
                        </p:par>
                        <p:par>
                          <p:cTn id="48" fill="hold">
                            <p:stCondLst>
                              <p:cond delay="3750"/>
                            </p:stCondLst>
                            <p:childTnLst>
                              <p:par>
                                <p:cTn id="49" presetID="53" presetClass="entr" presetSubtype="16" fill="hold"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250"/>
                            </p:stCondLst>
                            <p:childTnLst>
                              <p:par>
                                <p:cTn id="55" presetID="47"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5250"/>
                            </p:stCondLst>
                            <p:childTnLst>
                              <p:par>
                                <p:cTn id="61" presetID="42" presetClass="entr" presetSubtype="0" fill="hold" grpId="0" nodeType="after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fade">
                                      <p:cBhvr>
                                        <p:cTn id="63" dur="1000"/>
                                        <p:tgtEl>
                                          <p:spTgt spid="19"/>
                                        </p:tgtEl>
                                      </p:cBhvr>
                                    </p:animEffect>
                                    <p:anim calcmode="lin" valueType="num">
                                      <p:cBhvr>
                                        <p:cTn id="64" dur="1000" fill="hold"/>
                                        <p:tgtEl>
                                          <p:spTgt spid="19"/>
                                        </p:tgtEl>
                                        <p:attrNameLst>
                                          <p:attrName>ppt_x</p:attrName>
                                        </p:attrNameLst>
                                      </p:cBhvr>
                                      <p:tavLst>
                                        <p:tav tm="0">
                                          <p:val>
                                            <p:strVal val="#ppt_x"/>
                                          </p:val>
                                        </p:tav>
                                        <p:tav tm="100000">
                                          <p:val>
                                            <p:strVal val="#ppt_x"/>
                                          </p:val>
                                        </p:tav>
                                      </p:tavLst>
                                    </p:anim>
                                    <p:anim calcmode="lin" valueType="num">
                                      <p:cBhvr>
                                        <p:cTn id="65" dur="1000" fill="hold"/>
                                        <p:tgtEl>
                                          <p:spTgt spid="19"/>
                                        </p:tgtEl>
                                        <p:attrNameLst>
                                          <p:attrName>ppt_y</p:attrName>
                                        </p:attrNameLst>
                                      </p:cBhvr>
                                      <p:tavLst>
                                        <p:tav tm="0">
                                          <p:val>
                                            <p:strVal val="#ppt_y+.1"/>
                                          </p:val>
                                        </p:tav>
                                        <p:tav tm="100000">
                                          <p:val>
                                            <p:strVal val="#ppt_y"/>
                                          </p:val>
                                        </p:tav>
                                      </p:tavLst>
                                    </p:anim>
                                  </p:childTnLst>
                                </p:cTn>
                              </p:par>
                            </p:childTnLst>
                          </p:cTn>
                        </p:par>
                        <p:par>
                          <p:cTn id="66" fill="hold">
                            <p:stCondLst>
                              <p:cond delay="6250"/>
                            </p:stCondLst>
                            <p:childTnLst>
                              <p:par>
                                <p:cTn id="67" presetID="53" presetClass="entr" presetSubtype="16"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 calcmode="lin" valueType="num">
                                      <p:cBhvr>
                                        <p:cTn id="69" dur="500" fill="hold"/>
                                        <p:tgtEl>
                                          <p:spTgt spid="27"/>
                                        </p:tgtEl>
                                        <p:attrNameLst>
                                          <p:attrName>ppt_w</p:attrName>
                                        </p:attrNameLst>
                                      </p:cBhvr>
                                      <p:tavLst>
                                        <p:tav tm="0">
                                          <p:val>
                                            <p:fltVal val="0"/>
                                          </p:val>
                                        </p:tav>
                                        <p:tav tm="100000">
                                          <p:val>
                                            <p:strVal val="#ppt_w"/>
                                          </p:val>
                                        </p:tav>
                                      </p:tavLst>
                                    </p:anim>
                                    <p:anim calcmode="lin" valueType="num">
                                      <p:cBhvr>
                                        <p:cTn id="70" dur="500" fill="hold"/>
                                        <p:tgtEl>
                                          <p:spTgt spid="27"/>
                                        </p:tgtEl>
                                        <p:attrNameLst>
                                          <p:attrName>ppt_h</p:attrName>
                                        </p:attrNameLst>
                                      </p:cBhvr>
                                      <p:tavLst>
                                        <p:tav tm="0">
                                          <p:val>
                                            <p:fltVal val="0"/>
                                          </p:val>
                                        </p:tav>
                                        <p:tav tm="100000">
                                          <p:val>
                                            <p:strVal val="#ppt_h"/>
                                          </p:val>
                                        </p:tav>
                                      </p:tavLst>
                                    </p:anim>
                                    <p:animEffect transition="in" filter="fade">
                                      <p:cBhvr>
                                        <p:cTn id="71" dur="500"/>
                                        <p:tgtEl>
                                          <p:spTgt spid="27"/>
                                        </p:tgtEl>
                                      </p:cBhvr>
                                    </p:animEffect>
                                  </p:childTnLst>
                                </p:cTn>
                              </p:par>
                              <p:par>
                                <p:cTn id="72" presetID="53" presetClass="entr" presetSubtype="16" fill="hold" nodeType="with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p:cTn id="74" dur="500" fill="hold"/>
                                        <p:tgtEl>
                                          <p:spTgt spid="28"/>
                                        </p:tgtEl>
                                        <p:attrNameLst>
                                          <p:attrName>ppt_w</p:attrName>
                                        </p:attrNameLst>
                                      </p:cBhvr>
                                      <p:tavLst>
                                        <p:tav tm="0">
                                          <p:val>
                                            <p:fltVal val="0"/>
                                          </p:val>
                                        </p:tav>
                                        <p:tav tm="100000">
                                          <p:val>
                                            <p:strVal val="#ppt_w"/>
                                          </p:val>
                                        </p:tav>
                                      </p:tavLst>
                                    </p:anim>
                                    <p:anim calcmode="lin" valueType="num">
                                      <p:cBhvr>
                                        <p:cTn id="75" dur="500" fill="hold"/>
                                        <p:tgtEl>
                                          <p:spTgt spid="28"/>
                                        </p:tgtEl>
                                        <p:attrNameLst>
                                          <p:attrName>ppt_h</p:attrName>
                                        </p:attrNameLst>
                                      </p:cBhvr>
                                      <p:tavLst>
                                        <p:tav tm="0">
                                          <p:val>
                                            <p:fltVal val="0"/>
                                          </p:val>
                                        </p:tav>
                                        <p:tav tm="100000">
                                          <p:val>
                                            <p:strVal val="#ppt_h"/>
                                          </p:val>
                                        </p:tav>
                                      </p:tavLst>
                                    </p:anim>
                                    <p:animEffect transition="in" filter="fade">
                                      <p:cBhvr>
                                        <p:cTn id="76" dur="500"/>
                                        <p:tgtEl>
                                          <p:spTgt spid="28"/>
                                        </p:tgtEl>
                                      </p:cBhvr>
                                    </p:animEffect>
                                  </p:childTnLst>
                                </p:cTn>
                              </p:par>
                            </p:childTnLst>
                          </p:cTn>
                        </p:par>
                        <p:par>
                          <p:cTn id="77" fill="hold">
                            <p:stCondLst>
                              <p:cond delay="6750"/>
                            </p:stCondLst>
                            <p:childTnLst>
                              <p:par>
                                <p:cTn id="78" presetID="42" presetClass="entr" presetSubtype="0" fill="hold" grpId="0"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fade">
                                      <p:cBhvr>
                                        <p:cTn id="80" dur="1000"/>
                                        <p:tgtEl>
                                          <p:spTgt spid="35"/>
                                        </p:tgtEl>
                                      </p:cBhvr>
                                    </p:animEffect>
                                    <p:anim calcmode="lin" valueType="num">
                                      <p:cBhvr>
                                        <p:cTn id="81" dur="1000" fill="hold"/>
                                        <p:tgtEl>
                                          <p:spTgt spid="35"/>
                                        </p:tgtEl>
                                        <p:attrNameLst>
                                          <p:attrName>ppt_x</p:attrName>
                                        </p:attrNameLst>
                                      </p:cBhvr>
                                      <p:tavLst>
                                        <p:tav tm="0">
                                          <p:val>
                                            <p:strVal val="#ppt_x"/>
                                          </p:val>
                                        </p:tav>
                                        <p:tav tm="100000">
                                          <p:val>
                                            <p:strVal val="#ppt_x"/>
                                          </p:val>
                                        </p:tav>
                                      </p:tavLst>
                                    </p:anim>
                                    <p:anim calcmode="lin" valueType="num">
                                      <p:cBhvr>
                                        <p:cTn id="82" dur="1000" fill="hold"/>
                                        <p:tgtEl>
                                          <p:spTgt spid="35"/>
                                        </p:tgtEl>
                                        <p:attrNameLst>
                                          <p:attrName>ppt_y</p:attrName>
                                        </p:attrNameLst>
                                      </p:cBhvr>
                                      <p:tavLst>
                                        <p:tav tm="0">
                                          <p:val>
                                            <p:strVal val="#ppt_y+.1"/>
                                          </p:val>
                                        </p:tav>
                                        <p:tav tm="100000">
                                          <p:val>
                                            <p:strVal val="#ppt_y"/>
                                          </p:val>
                                        </p:tav>
                                      </p:tavLst>
                                    </p:anim>
                                  </p:childTnLst>
                                </p:cTn>
                              </p:par>
                            </p:childTnLst>
                          </p:cTn>
                        </p:par>
                        <p:par>
                          <p:cTn id="83" fill="hold">
                            <p:stCondLst>
                              <p:cond delay="7750"/>
                            </p:stCondLst>
                            <p:childTnLst>
                              <p:par>
                                <p:cTn id="84" presetID="47" presetClass="entr" presetSubtype="0" fill="hold" grpId="0" nodeType="afterEffect">
                                  <p:stCondLst>
                                    <p:cond delay="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1000"/>
                                        <p:tgtEl>
                                          <p:spTgt spid="36"/>
                                        </p:tgtEl>
                                      </p:cBhvr>
                                    </p:animEffect>
                                    <p:anim calcmode="lin" valueType="num">
                                      <p:cBhvr>
                                        <p:cTn id="87" dur="1000" fill="hold"/>
                                        <p:tgtEl>
                                          <p:spTgt spid="36"/>
                                        </p:tgtEl>
                                        <p:attrNameLst>
                                          <p:attrName>ppt_x</p:attrName>
                                        </p:attrNameLst>
                                      </p:cBhvr>
                                      <p:tavLst>
                                        <p:tav tm="0">
                                          <p:val>
                                            <p:strVal val="#ppt_x"/>
                                          </p:val>
                                        </p:tav>
                                        <p:tav tm="100000">
                                          <p:val>
                                            <p:strVal val="#ppt_x"/>
                                          </p:val>
                                        </p:tav>
                                      </p:tavLst>
                                    </p:anim>
                                    <p:anim calcmode="lin" valueType="num">
                                      <p:cBhvr>
                                        <p:cTn id="88" dur="1000" fill="hold"/>
                                        <p:tgtEl>
                                          <p:spTgt spid="36"/>
                                        </p:tgtEl>
                                        <p:attrNameLst>
                                          <p:attrName>ppt_y</p:attrName>
                                        </p:attrNameLst>
                                      </p:cBhvr>
                                      <p:tavLst>
                                        <p:tav tm="0">
                                          <p:val>
                                            <p:strVal val="#ppt_y-.1"/>
                                          </p:val>
                                        </p:tav>
                                        <p:tav tm="100000">
                                          <p:val>
                                            <p:strVal val="#ppt_y"/>
                                          </p:val>
                                        </p:tav>
                                      </p:tavLst>
                                    </p:anim>
                                  </p:childTnLst>
                                </p:cTn>
                              </p:par>
                            </p:childTnLst>
                          </p:cTn>
                        </p:par>
                        <p:par>
                          <p:cTn id="89" fill="hold">
                            <p:stCondLst>
                              <p:cond delay="8750"/>
                            </p:stCondLst>
                            <p:childTnLst>
                              <p:par>
                                <p:cTn id="90" presetID="53" presetClass="entr" presetSubtype="16" fill="hold" grpId="0" nodeType="afterEffect">
                                  <p:stCondLst>
                                    <p:cond delay="0"/>
                                  </p:stCondLst>
                                  <p:childTnLst>
                                    <p:set>
                                      <p:cBhvr>
                                        <p:cTn id="91" dur="1" fill="hold">
                                          <p:stCondLst>
                                            <p:cond delay="0"/>
                                          </p:stCondLst>
                                        </p:cTn>
                                        <p:tgtEl>
                                          <p:spTgt spid="23"/>
                                        </p:tgtEl>
                                        <p:attrNameLst>
                                          <p:attrName>style.visibility</p:attrName>
                                        </p:attrNameLst>
                                      </p:cBhvr>
                                      <p:to>
                                        <p:strVal val="visible"/>
                                      </p:to>
                                    </p:set>
                                    <p:anim calcmode="lin" valueType="num">
                                      <p:cBhvr>
                                        <p:cTn id="92" dur="500" fill="hold"/>
                                        <p:tgtEl>
                                          <p:spTgt spid="23"/>
                                        </p:tgtEl>
                                        <p:attrNameLst>
                                          <p:attrName>ppt_w</p:attrName>
                                        </p:attrNameLst>
                                      </p:cBhvr>
                                      <p:tavLst>
                                        <p:tav tm="0">
                                          <p:val>
                                            <p:fltVal val="0"/>
                                          </p:val>
                                        </p:tav>
                                        <p:tav tm="100000">
                                          <p:val>
                                            <p:strVal val="#ppt_w"/>
                                          </p:val>
                                        </p:tav>
                                      </p:tavLst>
                                    </p:anim>
                                    <p:anim calcmode="lin" valueType="num">
                                      <p:cBhvr>
                                        <p:cTn id="93" dur="500" fill="hold"/>
                                        <p:tgtEl>
                                          <p:spTgt spid="23"/>
                                        </p:tgtEl>
                                        <p:attrNameLst>
                                          <p:attrName>ppt_h</p:attrName>
                                        </p:attrNameLst>
                                      </p:cBhvr>
                                      <p:tavLst>
                                        <p:tav tm="0">
                                          <p:val>
                                            <p:fltVal val="0"/>
                                          </p:val>
                                        </p:tav>
                                        <p:tav tm="100000">
                                          <p:val>
                                            <p:strVal val="#ppt_h"/>
                                          </p:val>
                                        </p:tav>
                                      </p:tavLst>
                                    </p:anim>
                                    <p:animEffect transition="in" filter="fade">
                                      <p:cBhvr>
                                        <p:cTn id="94" dur="500"/>
                                        <p:tgtEl>
                                          <p:spTgt spid="23"/>
                                        </p:tgtEl>
                                      </p:cBhvr>
                                    </p:animEffect>
                                  </p:childTnLst>
                                </p:cTn>
                              </p:par>
                              <p:par>
                                <p:cTn id="95" presetID="53" presetClass="entr" presetSubtype="16" fill="hold" nodeType="with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par>
                          <p:cTn id="100" fill="hold">
                            <p:stCondLst>
                              <p:cond delay="9250"/>
                            </p:stCondLst>
                            <p:childTnLst>
                              <p:par>
                                <p:cTn id="101" presetID="47" presetClass="entr" presetSubtype="0" fill="hold" grpId="0" nodeType="afterEffect">
                                  <p:stCondLst>
                                    <p:cond delay="0"/>
                                  </p:stCondLst>
                                  <p:childTnLst>
                                    <p:set>
                                      <p:cBhvr>
                                        <p:cTn id="102" dur="1" fill="hold">
                                          <p:stCondLst>
                                            <p:cond delay="0"/>
                                          </p:stCondLst>
                                        </p:cTn>
                                        <p:tgtEl>
                                          <p:spTgt spid="21"/>
                                        </p:tgtEl>
                                        <p:attrNameLst>
                                          <p:attrName>style.visibility</p:attrName>
                                        </p:attrNameLst>
                                      </p:cBhvr>
                                      <p:to>
                                        <p:strVal val="visible"/>
                                      </p:to>
                                    </p:set>
                                    <p:animEffect transition="in" filter="fade">
                                      <p:cBhvr>
                                        <p:cTn id="103" dur="1000"/>
                                        <p:tgtEl>
                                          <p:spTgt spid="21"/>
                                        </p:tgtEl>
                                      </p:cBhvr>
                                    </p:animEffect>
                                    <p:anim calcmode="lin" valueType="num">
                                      <p:cBhvr>
                                        <p:cTn id="104" dur="1000" fill="hold"/>
                                        <p:tgtEl>
                                          <p:spTgt spid="21"/>
                                        </p:tgtEl>
                                        <p:attrNameLst>
                                          <p:attrName>ppt_x</p:attrName>
                                        </p:attrNameLst>
                                      </p:cBhvr>
                                      <p:tavLst>
                                        <p:tav tm="0">
                                          <p:val>
                                            <p:strVal val="#ppt_x"/>
                                          </p:val>
                                        </p:tav>
                                        <p:tav tm="100000">
                                          <p:val>
                                            <p:strVal val="#ppt_x"/>
                                          </p:val>
                                        </p:tav>
                                      </p:tavLst>
                                    </p:anim>
                                    <p:anim calcmode="lin" valueType="num">
                                      <p:cBhvr>
                                        <p:cTn id="105" dur="1000" fill="hold"/>
                                        <p:tgtEl>
                                          <p:spTgt spid="21"/>
                                        </p:tgtEl>
                                        <p:attrNameLst>
                                          <p:attrName>ppt_y</p:attrName>
                                        </p:attrNameLst>
                                      </p:cBhvr>
                                      <p:tavLst>
                                        <p:tav tm="0">
                                          <p:val>
                                            <p:strVal val="#ppt_y-.1"/>
                                          </p:val>
                                        </p:tav>
                                        <p:tav tm="100000">
                                          <p:val>
                                            <p:strVal val="#ppt_y"/>
                                          </p:val>
                                        </p:tav>
                                      </p:tavLst>
                                    </p:anim>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fade">
                                      <p:cBhvr>
                                        <p:cTn id="109" dur="1000"/>
                                        <p:tgtEl>
                                          <p:spTgt spid="20"/>
                                        </p:tgtEl>
                                      </p:cBhvr>
                                    </p:animEffect>
                                    <p:anim calcmode="lin" valueType="num">
                                      <p:cBhvr>
                                        <p:cTn id="110" dur="1000" fill="hold"/>
                                        <p:tgtEl>
                                          <p:spTgt spid="20"/>
                                        </p:tgtEl>
                                        <p:attrNameLst>
                                          <p:attrName>ppt_x</p:attrName>
                                        </p:attrNameLst>
                                      </p:cBhvr>
                                      <p:tavLst>
                                        <p:tav tm="0">
                                          <p:val>
                                            <p:strVal val="#ppt_x"/>
                                          </p:val>
                                        </p:tav>
                                        <p:tav tm="100000">
                                          <p:val>
                                            <p:strVal val="#ppt_x"/>
                                          </p:val>
                                        </p:tav>
                                      </p:tavLst>
                                    </p:anim>
                                    <p:anim calcmode="lin" valueType="num">
                                      <p:cBhvr>
                                        <p:cTn id="111" dur="1000" fill="hold"/>
                                        <p:tgtEl>
                                          <p:spTgt spid="20"/>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31"/>
                                        </p:tgtEl>
                                        <p:attrNameLst>
                                          <p:attrName>style.visibility</p:attrName>
                                        </p:attrNameLst>
                                      </p:cBhvr>
                                      <p:to>
                                        <p:strVal val="visible"/>
                                      </p:to>
                                    </p:set>
                                    <p:anim calcmode="lin" valueType="num">
                                      <p:cBhvr>
                                        <p:cTn id="115" dur="500" fill="hold"/>
                                        <p:tgtEl>
                                          <p:spTgt spid="31"/>
                                        </p:tgtEl>
                                        <p:attrNameLst>
                                          <p:attrName>ppt_w</p:attrName>
                                        </p:attrNameLst>
                                      </p:cBhvr>
                                      <p:tavLst>
                                        <p:tav tm="0">
                                          <p:val>
                                            <p:fltVal val="0"/>
                                          </p:val>
                                        </p:tav>
                                        <p:tav tm="100000">
                                          <p:val>
                                            <p:strVal val="#ppt_w"/>
                                          </p:val>
                                        </p:tav>
                                      </p:tavLst>
                                    </p:anim>
                                    <p:anim calcmode="lin" valueType="num">
                                      <p:cBhvr>
                                        <p:cTn id="116" dur="500" fill="hold"/>
                                        <p:tgtEl>
                                          <p:spTgt spid="31"/>
                                        </p:tgtEl>
                                        <p:attrNameLst>
                                          <p:attrName>ppt_h</p:attrName>
                                        </p:attrNameLst>
                                      </p:cBhvr>
                                      <p:tavLst>
                                        <p:tav tm="0">
                                          <p:val>
                                            <p:fltVal val="0"/>
                                          </p:val>
                                        </p:tav>
                                        <p:tav tm="100000">
                                          <p:val>
                                            <p:strVal val="#ppt_h"/>
                                          </p:val>
                                        </p:tav>
                                      </p:tavLst>
                                    </p:anim>
                                    <p:animEffect transition="in" filter="fade">
                                      <p:cBhvr>
                                        <p:cTn id="117" dur="500"/>
                                        <p:tgtEl>
                                          <p:spTgt spid="31"/>
                                        </p:tgtEl>
                                      </p:cBhvr>
                                    </p:animEffect>
                                  </p:childTnLst>
                                </p:cTn>
                              </p:par>
                              <p:par>
                                <p:cTn id="118" presetID="53" presetClass="entr" presetSubtype="16" fill="hold" nodeType="withEffect">
                                  <p:stCondLst>
                                    <p:cond delay="0"/>
                                  </p:stCondLst>
                                  <p:childTnLst>
                                    <p:set>
                                      <p:cBhvr>
                                        <p:cTn id="119" dur="1" fill="hold">
                                          <p:stCondLst>
                                            <p:cond delay="0"/>
                                          </p:stCondLst>
                                        </p:cTn>
                                        <p:tgtEl>
                                          <p:spTgt spid="32"/>
                                        </p:tgtEl>
                                        <p:attrNameLst>
                                          <p:attrName>style.visibility</p:attrName>
                                        </p:attrNameLst>
                                      </p:cBhvr>
                                      <p:to>
                                        <p:strVal val="visible"/>
                                      </p:to>
                                    </p:set>
                                    <p:anim calcmode="lin" valueType="num">
                                      <p:cBhvr>
                                        <p:cTn id="120" dur="500" fill="hold"/>
                                        <p:tgtEl>
                                          <p:spTgt spid="32"/>
                                        </p:tgtEl>
                                        <p:attrNameLst>
                                          <p:attrName>ppt_w</p:attrName>
                                        </p:attrNameLst>
                                      </p:cBhvr>
                                      <p:tavLst>
                                        <p:tav tm="0">
                                          <p:val>
                                            <p:fltVal val="0"/>
                                          </p:val>
                                        </p:tav>
                                        <p:tav tm="100000">
                                          <p:val>
                                            <p:strVal val="#ppt_w"/>
                                          </p:val>
                                        </p:tav>
                                      </p:tavLst>
                                    </p:anim>
                                    <p:anim calcmode="lin" valueType="num">
                                      <p:cBhvr>
                                        <p:cTn id="121" dur="500" fill="hold"/>
                                        <p:tgtEl>
                                          <p:spTgt spid="32"/>
                                        </p:tgtEl>
                                        <p:attrNameLst>
                                          <p:attrName>ppt_h</p:attrName>
                                        </p:attrNameLst>
                                      </p:cBhvr>
                                      <p:tavLst>
                                        <p:tav tm="0">
                                          <p:val>
                                            <p:fltVal val="0"/>
                                          </p:val>
                                        </p:tav>
                                        <p:tav tm="100000">
                                          <p:val>
                                            <p:strVal val="#ppt_h"/>
                                          </p:val>
                                        </p:tav>
                                      </p:tavLst>
                                    </p:anim>
                                    <p:animEffect transition="in" filter="fade">
                                      <p:cBhvr>
                                        <p:cTn id="122" dur="500"/>
                                        <p:tgtEl>
                                          <p:spTgt spid="32"/>
                                        </p:tgtEl>
                                      </p:cBhvr>
                                    </p:animEffect>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47" presetClass="entr" presetSubtype="0" fill="hold" grpId="0" nodeType="afterEffect">
                                  <p:stCondLst>
                                    <p:cond delay="0"/>
                                  </p:stCondLst>
                                  <p:childTnLst>
                                    <p:set>
                                      <p:cBhvr>
                                        <p:cTn id="131" dur="1" fill="hold">
                                          <p:stCondLst>
                                            <p:cond delay="0"/>
                                          </p:stCondLst>
                                        </p:cTn>
                                        <p:tgtEl>
                                          <p:spTgt spid="38"/>
                                        </p:tgtEl>
                                        <p:attrNameLst>
                                          <p:attrName>style.visibility</p:attrName>
                                        </p:attrNameLst>
                                      </p:cBhvr>
                                      <p:to>
                                        <p:strVal val="visible"/>
                                      </p:to>
                                    </p:set>
                                    <p:animEffect transition="in" filter="fade">
                                      <p:cBhvr>
                                        <p:cTn id="132" dur="1000"/>
                                        <p:tgtEl>
                                          <p:spTgt spid="38"/>
                                        </p:tgtEl>
                                      </p:cBhvr>
                                    </p:animEffect>
                                    <p:anim calcmode="lin" valueType="num">
                                      <p:cBhvr>
                                        <p:cTn id="133" dur="1000" fill="hold"/>
                                        <p:tgtEl>
                                          <p:spTgt spid="38"/>
                                        </p:tgtEl>
                                        <p:attrNameLst>
                                          <p:attrName>ppt_x</p:attrName>
                                        </p:attrNameLst>
                                      </p:cBhvr>
                                      <p:tavLst>
                                        <p:tav tm="0">
                                          <p:val>
                                            <p:strVal val="#ppt_x"/>
                                          </p:val>
                                        </p:tav>
                                        <p:tav tm="100000">
                                          <p:val>
                                            <p:strVal val="#ppt_x"/>
                                          </p:val>
                                        </p:tav>
                                      </p:tavLst>
                                    </p:anim>
                                    <p:anim calcmode="lin" valueType="num">
                                      <p:cBhvr>
                                        <p:cTn id="134"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13" grpId="0" animBg="1"/>
      <p:bldP spid="14" grpId="0" animBg="1"/>
      <p:bldP spid="11" grpId="0" animBg="1"/>
      <p:bldP spid="18" grpId="0" animBg="1"/>
      <p:bldP spid="19" grpId="0"/>
      <p:bldP spid="20" grpId="0"/>
      <p:bldP spid="21" grpId="0" animBg="1"/>
      <p:bldP spid="23" grpId="0" animBg="1"/>
      <p:bldP spid="27" grpId="0" animBg="1"/>
      <p:bldP spid="31" grpId="0" animBg="1"/>
      <p:bldP spid="35" grpId="0" animBg="1"/>
      <p:bldP spid="36" grpId="0"/>
      <p:bldP spid="37" grpId="0" animBg="1"/>
      <p:bldP spid="38" grpId="0"/>
      <p:bldP spid="4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71763D44-93BE-4582-87AA-2EC3B313BC86}"/>
              </a:ext>
            </a:extLst>
          </p:cNvPr>
          <p:cNvSpPr/>
          <p:nvPr/>
        </p:nvSpPr>
        <p:spPr>
          <a:xfrm>
            <a:off x="741791" y="5797296"/>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2045114C-0F58-40CB-8E36-C2E9D4C1C50E}"/>
              </a:ext>
            </a:extLst>
          </p:cNvPr>
          <p:cNvSpPr/>
          <p:nvPr/>
        </p:nvSpPr>
        <p:spPr>
          <a:xfrm>
            <a:off x="495382" y="4671537"/>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E97D108-DA04-42A7-B330-9CB04B33C941}"/>
              </a:ext>
            </a:extLst>
          </p:cNvPr>
          <p:cNvSpPr/>
          <p:nvPr/>
        </p:nvSpPr>
        <p:spPr>
          <a:xfrm>
            <a:off x="2515343" y="4524661"/>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E0F33E59-4489-497C-B80F-5D50539C68D3}"/>
              </a:ext>
            </a:extLst>
          </p:cNvPr>
          <p:cNvGrpSpPr/>
          <p:nvPr/>
        </p:nvGrpSpPr>
        <p:grpSpPr>
          <a:xfrm>
            <a:off x="604159" y="4643533"/>
            <a:ext cx="5030151" cy="1207677"/>
            <a:chOff x="604159" y="4643533"/>
            <a:chExt cx="5030151" cy="1207677"/>
          </a:xfrm>
        </p:grpSpPr>
        <p:sp>
          <p:nvSpPr>
            <p:cNvPr id="65" name="Rectangle 64">
              <a:extLst>
                <a:ext uri="{FF2B5EF4-FFF2-40B4-BE49-F238E27FC236}">
                  <a16:creationId xmlns:a16="http://schemas.microsoft.com/office/drawing/2014/main" id="{40C14136-FCCA-4061-B8C0-814112BEBA7C}"/>
                </a:ext>
              </a:extLst>
            </p:cNvPr>
            <p:cNvSpPr/>
            <p:nvPr/>
          </p:nvSpPr>
          <p:spPr>
            <a:xfrm>
              <a:off x="605110" y="4643533"/>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3C68460C-089F-4D20-AAB2-BA44CA240476}"/>
                </a:ext>
              </a:extLst>
            </p:cNvPr>
            <p:cNvSpPr/>
            <p:nvPr/>
          </p:nvSpPr>
          <p:spPr>
            <a:xfrm>
              <a:off x="604159" y="4662490"/>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Freeform: Shape 50">
            <a:extLst>
              <a:ext uri="{FF2B5EF4-FFF2-40B4-BE49-F238E27FC236}">
                <a16:creationId xmlns:a16="http://schemas.microsoft.com/office/drawing/2014/main" id="{5DB708C1-8235-4292-BABB-50DFB35DD3DF}"/>
              </a:ext>
            </a:extLst>
          </p:cNvPr>
          <p:cNvSpPr/>
          <p:nvPr/>
        </p:nvSpPr>
        <p:spPr>
          <a:xfrm>
            <a:off x="794550" y="4062934"/>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519C7FC-A1A5-48A8-AD95-27DB206889C4}"/>
              </a:ext>
            </a:extLst>
          </p:cNvPr>
          <p:cNvSpPr/>
          <p:nvPr/>
        </p:nvSpPr>
        <p:spPr>
          <a:xfrm>
            <a:off x="548141" y="2937175"/>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67090F8-DBF2-4007-B2BC-C7FE6F592E2D}"/>
              </a:ext>
            </a:extLst>
          </p:cNvPr>
          <p:cNvSpPr/>
          <p:nvPr/>
        </p:nvSpPr>
        <p:spPr>
          <a:xfrm>
            <a:off x="2568102" y="2810206"/>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8" name="Group 77">
            <a:extLst>
              <a:ext uri="{FF2B5EF4-FFF2-40B4-BE49-F238E27FC236}">
                <a16:creationId xmlns:a16="http://schemas.microsoft.com/office/drawing/2014/main" id="{8942747E-3D2C-4ADA-9DF9-F224C14612F7}"/>
              </a:ext>
            </a:extLst>
          </p:cNvPr>
          <p:cNvGrpSpPr/>
          <p:nvPr/>
        </p:nvGrpSpPr>
        <p:grpSpPr>
          <a:xfrm>
            <a:off x="657869" y="2922398"/>
            <a:ext cx="5048907" cy="1195400"/>
            <a:chOff x="657869" y="2922398"/>
            <a:chExt cx="5048907" cy="1195400"/>
          </a:xfrm>
        </p:grpSpPr>
        <p:sp>
          <p:nvSpPr>
            <p:cNvPr id="54" name="Rectangle 53">
              <a:extLst>
                <a:ext uri="{FF2B5EF4-FFF2-40B4-BE49-F238E27FC236}">
                  <a16:creationId xmlns:a16="http://schemas.microsoft.com/office/drawing/2014/main" id="{4E6735E4-B474-479C-B453-2AC0B2A01B7A}"/>
                </a:ext>
              </a:extLst>
            </p:cNvPr>
            <p:cNvSpPr/>
            <p:nvPr/>
          </p:nvSpPr>
          <p:spPr>
            <a:xfrm>
              <a:off x="657869" y="2929078"/>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84CA6854-A1F1-4663-8BBB-1264823F1BFF}"/>
                </a:ext>
              </a:extLst>
            </p:cNvPr>
            <p:cNvSpPr/>
            <p:nvPr/>
          </p:nvSpPr>
          <p:spPr>
            <a:xfrm>
              <a:off x="677576" y="292239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Freeform: Shape 38">
            <a:extLst>
              <a:ext uri="{FF2B5EF4-FFF2-40B4-BE49-F238E27FC236}">
                <a16:creationId xmlns:a16="http://schemas.microsoft.com/office/drawing/2014/main" id="{B69F5457-ECF3-4E31-B809-21B9B53535A0}"/>
              </a:ext>
            </a:extLst>
          </p:cNvPr>
          <p:cNvSpPr/>
          <p:nvPr/>
        </p:nvSpPr>
        <p:spPr>
          <a:xfrm>
            <a:off x="750319" y="2395728"/>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43E2998F-E5D5-49F9-9AA3-6DF8718EDF27}"/>
              </a:ext>
            </a:extLst>
          </p:cNvPr>
          <p:cNvSpPr/>
          <p:nvPr/>
        </p:nvSpPr>
        <p:spPr>
          <a:xfrm>
            <a:off x="503910" y="1269969"/>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755744B-5741-48C8-8043-6DAB3367B961}"/>
              </a:ext>
            </a:extLst>
          </p:cNvPr>
          <p:cNvSpPr/>
          <p:nvPr/>
        </p:nvSpPr>
        <p:spPr>
          <a:xfrm>
            <a:off x="2523871" y="1143000"/>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099D2978-485A-4486-BF13-FD8CEA757EE1}"/>
              </a:ext>
            </a:extLst>
          </p:cNvPr>
          <p:cNvGrpSpPr/>
          <p:nvPr/>
        </p:nvGrpSpPr>
        <p:grpSpPr>
          <a:xfrm>
            <a:off x="613638" y="1261872"/>
            <a:ext cx="5029200" cy="1196366"/>
            <a:chOff x="613638" y="1261872"/>
            <a:chExt cx="5029200" cy="1196366"/>
          </a:xfrm>
        </p:grpSpPr>
        <p:sp>
          <p:nvSpPr>
            <p:cNvPr id="2" name="Rectangle 1">
              <a:extLst>
                <a:ext uri="{FF2B5EF4-FFF2-40B4-BE49-F238E27FC236}">
                  <a16:creationId xmlns:a16="http://schemas.microsoft.com/office/drawing/2014/main" id="{8308379B-FE2D-4799-BF51-30E354C7C55A}"/>
                </a:ext>
              </a:extLst>
            </p:cNvPr>
            <p:cNvSpPr/>
            <p:nvPr/>
          </p:nvSpPr>
          <p:spPr>
            <a:xfrm>
              <a:off x="613638" y="1261872"/>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440156D-ADDD-4689-B4FB-EE771EB359BC}"/>
                </a:ext>
              </a:extLst>
            </p:cNvPr>
            <p:cNvSpPr/>
            <p:nvPr/>
          </p:nvSpPr>
          <p:spPr>
            <a:xfrm>
              <a:off x="613638" y="126951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2B2CF00A-7EFF-470A-BBE0-FF932DEBA388}"/>
              </a:ext>
            </a:extLst>
          </p:cNvPr>
          <p:cNvSpPr txBox="1"/>
          <p:nvPr/>
        </p:nvSpPr>
        <p:spPr>
          <a:xfrm>
            <a:off x="1362033" y="1380789"/>
            <a:ext cx="4219058" cy="1046440"/>
          </a:xfrm>
          <a:prstGeom prst="rect">
            <a:avLst/>
          </a:prstGeom>
          <a:noFill/>
        </p:spPr>
        <p:txBody>
          <a:bodyPr wrap="square" rtlCol="0">
            <a:spAutoFit/>
          </a:bodyPr>
          <a:lstStyle/>
          <a:p>
            <a:r>
              <a:rPr lang="en-US" sz="1400" b="1" dirty="0">
                <a:solidFill>
                  <a:srgbClr val="FE4A1E"/>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sp>
        <p:nvSpPr>
          <p:cNvPr id="47" name="TextBox 46">
            <a:extLst>
              <a:ext uri="{FF2B5EF4-FFF2-40B4-BE49-F238E27FC236}">
                <a16:creationId xmlns:a16="http://schemas.microsoft.com/office/drawing/2014/main" id="{107D453C-DBB7-4036-9C74-DF872BE95D76}"/>
              </a:ext>
            </a:extLst>
          </p:cNvPr>
          <p:cNvSpPr txBox="1"/>
          <p:nvPr/>
        </p:nvSpPr>
        <p:spPr>
          <a:xfrm>
            <a:off x="6553200" y="762000"/>
            <a:ext cx="3138311" cy="172354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371135C2-3DAB-483C-8385-6C5F1505841B}"/>
              </a:ext>
            </a:extLst>
          </p:cNvPr>
          <p:cNvSpPr txBox="1"/>
          <p:nvPr/>
        </p:nvSpPr>
        <p:spPr>
          <a:xfrm>
            <a:off x="6553200" y="3124200"/>
            <a:ext cx="5410200" cy="31085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967D7EB1-8D22-47B6-9997-0CFBE2083FF4}"/>
              </a:ext>
            </a:extLst>
          </p:cNvPr>
          <p:cNvSpPr txBox="1"/>
          <p:nvPr/>
        </p:nvSpPr>
        <p:spPr>
          <a:xfrm>
            <a:off x="1406264" y="3047995"/>
            <a:ext cx="4219058" cy="1046440"/>
          </a:xfrm>
          <a:prstGeom prst="rect">
            <a:avLst/>
          </a:prstGeom>
          <a:noFill/>
        </p:spPr>
        <p:txBody>
          <a:bodyPr wrap="square" rtlCol="0">
            <a:spAutoFit/>
          </a:bodyPr>
          <a:lstStyle/>
          <a:p>
            <a:r>
              <a:rPr lang="en-US" sz="1400" b="1" dirty="0">
                <a:solidFill>
                  <a:srgbClr val="5C9AD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sp>
        <p:nvSpPr>
          <p:cNvPr id="68" name="TextBox 67">
            <a:extLst>
              <a:ext uri="{FF2B5EF4-FFF2-40B4-BE49-F238E27FC236}">
                <a16:creationId xmlns:a16="http://schemas.microsoft.com/office/drawing/2014/main" id="{B6E17B2A-B34B-4E72-9E91-16AC6B935ECF}"/>
              </a:ext>
            </a:extLst>
          </p:cNvPr>
          <p:cNvSpPr txBox="1"/>
          <p:nvPr/>
        </p:nvSpPr>
        <p:spPr>
          <a:xfrm>
            <a:off x="1353505" y="4762450"/>
            <a:ext cx="4219058" cy="1046440"/>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grpSp>
        <p:nvGrpSpPr>
          <p:cNvPr id="80" name="Group 79">
            <a:extLst>
              <a:ext uri="{FF2B5EF4-FFF2-40B4-BE49-F238E27FC236}">
                <a16:creationId xmlns:a16="http://schemas.microsoft.com/office/drawing/2014/main" id="{548D5BBA-6619-4B79-B655-AE2B1F90FC07}"/>
              </a:ext>
            </a:extLst>
          </p:cNvPr>
          <p:cNvGrpSpPr/>
          <p:nvPr/>
        </p:nvGrpSpPr>
        <p:grpSpPr>
          <a:xfrm>
            <a:off x="84728" y="1903688"/>
            <a:ext cx="1569775" cy="553998"/>
            <a:chOff x="84728" y="1903688"/>
            <a:chExt cx="1569775" cy="553998"/>
          </a:xfrm>
        </p:grpSpPr>
        <p:sp>
          <p:nvSpPr>
            <p:cNvPr id="37" name="Freeform: Shape 36">
              <a:extLst>
                <a:ext uri="{FF2B5EF4-FFF2-40B4-BE49-F238E27FC236}">
                  <a16:creationId xmlns:a16="http://schemas.microsoft.com/office/drawing/2014/main" id="{F4E3A999-BFD9-49A4-8B70-F30B05EDF1D1}"/>
                </a:ext>
              </a:extLst>
            </p:cNvPr>
            <p:cNvSpPr/>
            <p:nvPr/>
          </p:nvSpPr>
          <p:spPr>
            <a:xfrm rot="18889795">
              <a:off x="608608" y="1388903"/>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4D47536-7F38-4FFA-80D2-C630D935DCBE}"/>
                </a:ext>
              </a:extLst>
            </p:cNvPr>
            <p:cNvSpPr txBox="1">
              <a:spLocks noChangeArrowheads="1"/>
            </p:cNvSpPr>
            <p:nvPr/>
          </p:nvSpPr>
          <p:spPr bwMode="auto">
            <a:xfrm>
              <a:off x="625608" y="1903688"/>
              <a:ext cx="55778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01</a:t>
              </a:r>
            </a:p>
          </p:txBody>
        </p:sp>
      </p:grpSp>
      <p:grpSp>
        <p:nvGrpSpPr>
          <p:cNvPr id="46" name="Group 45">
            <a:extLst>
              <a:ext uri="{FF2B5EF4-FFF2-40B4-BE49-F238E27FC236}">
                <a16:creationId xmlns:a16="http://schemas.microsoft.com/office/drawing/2014/main" id="{9E9BB664-8C3F-47EC-83D6-F6E5D968933B}"/>
              </a:ext>
            </a:extLst>
          </p:cNvPr>
          <p:cNvGrpSpPr/>
          <p:nvPr/>
        </p:nvGrpSpPr>
        <p:grpSpPr>
          <a:xfrm>
            <a:off x="2643606" y="1143000"/>
            <a:ext cx="3262929" cy="228600"/>
            <a:chOff x="5797296" y="3273552"/>
            <a:chExt cx="3262929" cy="228600"/>
          </a:xfrm>
        </p:grpSpPr>
        <p:sp>
          <p:nvSpPr>
            <p:cNvPr id="10" name="Freeform: Shape 9">
              <a:extLst>
                <a:ext uri="{FF2B5EF4-FFF2-40B4-BE49-F238E27FC236}">
                  <a16:creationId xmlns:a16="http://schemas.microsoft.com/office/drawing/2014/main" id="{1036256A-CFF9-4233-8F1A-9754B817EB4E}"/>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E6BB89E2-AEB9-4E91-B7A7-B90BE4560124}"/>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2" name="Group 81">
            <a:extLst>
              <a:ext uri="{FF2B5EF4-FFF2-40B4-BE49-F238E27FC236}">
                <a16:creationId xmlns:a16="http://schemas.microsoft.com/office/drawing/2014/main" id="{5C3B3D29-5CD9-4846-971B-ACB43EDE1F6B}"/>
              </a:ext>
            </a:extLst>
          </p:cNvPr>
          <p:cNvGrpSpPr/>
          <p:nvPr/>
        </p:nvGrpSpPr>
        <p:grpSpPr>
          <a:xfrm>
            <a:off x="76200" y="5297711"/>
            <a:ext cx="1569775" cy="553998"/>
            <a:chOff x="76200" y="5277804"/>
            <a:chExt cx="1569775" cy="553998"/>
          </a:xfrm>
        </p:grpSpPr>
        <p:sp>
          <p:nvSpPr>
            <p:cNvPr id="66" name="Freeform: Shape 65">
              <a:extLst>
                <a:ext uri="{FF2B5EF4-FFF2-40B4-BE49-F238E27FC236}">
                  <a16:creationId xmlns:a16="http://schemas.microsoft.com/office/drawing/2014/main" id="{1E2C3EBF-DCF7-4914-A6F7-DB45B2E65E86}"/>
                </a:ext>
              </a:extLst>
            </p:cNvPr>
            <p:cNvSpPr/>
            <p:nvPr/>
          </p:nvSpPr>
          <p:spPr>
            <a:xfrm rot="18889795">
              <a:off x="600080" y="4770564"/>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59C6F934-8DC8-4ECD-8DEE-AC39EA860AF6}"/>
                </a:ext>
              </a:extLst>
            </p:cNvPr>
            <p:cNvSpPr txBox="1">
              <a:spLocks noChangeArrowheads="1"/>
            </p:cNvSpPr>
            <p:nvPr/>
          </p:nvSpPr>
          <p:spPr bwMode="auto">
            <a:xfrm>
              <a:off x="587080" y="5277804"/>
              <a:ext cx="547915"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03</a:t>
              </a:r>
            </a:p>
          </p:txBody>
        </p:sp>
      </p:grpSp>
      <p:grpSp>
        <p:nvGrpSpPr>
          <p:cNvPr id="69" name="Group 68">
            <a:extLst>
              <a:ext uri="{FF2B5EF4-FFF2-40B4-BE49-F238E27FC236}">
                <a16:creationId xmlns:a16="http://schemas.microsoft.com/office/drawing/2014/main" id="{2098C8BF-669D-4A23-9CC0-01FDE7A4A460}"/>
              </a:ext>
            </a:extLst>
          </p:cNvPr>
          <p:cNvGrpSpPr/>
          <p:nvPr/>
        </p:nvGrpSpPr>
        <p:grpSpPr>
          <a:xfrm>
            <a:off x="2635078" y="4524661"/>
            <a:ext cx="3262929" cy="228600"/>
            <a:chOff x="5797296" y="3273552"/>
            <a:chExt cx="3262929" cy="228600"/>
          </a:xfrm>
        </p:grpSpPr>
        <p:sp>
          <p:nvSpPr>
            <p:cNvPr id="70" name="Freeform: Shape 69">
              <a:extLst>
                <a:ext uri="{FF2B5EF4-FFF2-40B4-BE49-F238E27FC236}">
                  <a16:creationId xmlns:a16="http://schemas.microsoft.com/office/drawing/2014/main" id="{A355D7E8-AA63-48E5-A130-9633CC72C230}"/>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Text Box 10">
              <a:extLst>
                <a:ext uri="{FF2B5EF4-FFF2-40B4-BE49-F238E27FC236}">
                  <a16:creationId xmlns:a16="http://schemas.microsoft.com/office/drawing/2014/main" id="{1708019A-F450-46FB-B6FE-087146341F3A}"/>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58" name="Group 57">
            <a:extLst>
              <a:ext uri="{FF2B5EF4-FFF2-40B4-BE49-F238E27FC236}">
                <a16:creationId xmlns:a16="http://schemas.microsoft.com/office/drawing/2014/main" id="{E86F6153-3707-422E-88A4-3B8C83523266}"/>
              </a:ext>
            </a:extLst>
          </p:cNvPr>
          <p:cNvGrpSpPr/>
          <p:nvPr/>
        </p:nvGrpSpPr>
        <p:grpSpPr>
          <a:xfrm>
            <a:off x="2687837" y="2810206"/>
            <a:ext cx="3262929" cy="228600"/>
            <a:chOff x="5797296" y="3273552"/>
            <a:chExt cx="3262929" cy="228600"/>
          </a:xfrm>
        </p:grpSpPr>
        <p:sp>
          <p:nvSpPr>
            <p:cNvPr id="59" name="Freeform: Shape 58">
              <a:extLst>
                <a:ext uri="{FF2B5EF4-FFF2-40B4-BE49-F238E27FC236}">
                  <a16:creationId xmlns:a16="http://schemas.microsoft.com/office/drawing/2014/main" id="{EFC8DBF0-2525-4365-9FE6-5D9D1F91C8B1}"/>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39025DA8-1D49-4F49-8DE8-678192657E89}"/>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1" name="Group 80">
            <a:extLst>
              <a:ext uri="{FF2B5EF4-FFF2-40B4-BE49-F238E27FC236}">
                <a16:creationId xmlns:a16="http://schemas.microsoft.com/office/drawing/2014/main" id="{A2E12502-BAB6-4079-8BAC-53E15EF009A5}"/>
              </a:ext>
            </a:extLst>
          </p:cNvPr>
          <p:cNvGrpSpPr/>
          <p:nvPr/>
        </p:nvGrpSpPr>
        <p:grpSpPr>
          <a:xfrm>
            <a:off x="128959" y="3563349"/>
            <a:ext cx="1569775" cy="553998"/>
            <a:chOff x="128959" y="3563349"/>
            <a:chExt cx="1569775" cy="553998"/>
          </a:xfrm>
        </p:grpSpPr>
        <p:sp>
          <p:nvSpPr>
            <p:cNvPr id="55" name="Freeform: Shape 54">
              <a:extLst>
                <a:ext uri="{FF2B5EF4-FFF2-40B4-BE49-F238E27FC236}">
                  <a16:creationId xmlns:a16="http://schemas.microsoft.com/office/drawing/2014/main" id="{2700FF28-38DE-4E6E-8D8B-98D7339A29E3}"/>
                </a:ext>
              </a:extLst>
            </p:cNvPr>
            <p:cNvSpPr/>
            <p:nvPr/>
          </p:nvSpPr>
          <p:spPr>
            <a:xfrm rot="18889795">
              <a:off x="652839" y="3056109"/>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9F2D0B4E-0F35-4080-AACA-0C44EA1DF527}"/>
                </a:ext>
              </a:extLst>
            </p:cNvPr>
            <p:cNvSpPr txBox="1">
              <a:spLocks noChangeArrowheads="1"/>
            </p:cNvSpPr>
            <p:nvPr/>
          </p:nvSpPr>
          <p:spPr bwMode="auto">
            <a:xfrm>
              <a:off x="638162" y="3563349"/>
              <a:ext cx="55501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02</a:t>
              </a:r>
            </a:p>
          </p:txBody>
        </p:sp>
      </p:grpSp>
    </p:spTree>
    <p:extLst>
      <p:ext uri="{BB962C8B-B14F-4D97-AF65-F5344CB8AC3E}">
        <p14:creationId xmlns:p14="http://schemas.microsoft.com/office/powerpoint/2010/main" val="4117396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8">
                                            <p:txEl>
                                              <p:pRg st="0" end="0"/>
                                            </p:txEl>
                                          </p:spTgt>
                                        </p:tgtEl>
                                        <p:attrNameLst>
                                          <p:attrName>style.visibility</p:attrName>
                                        </p:attrNameLst>
                                      </p:cBhvr>
                                      <p:to>
                                        <p:strVal val="visible"/>
                                      </p:to>
                                    </p:set>
                                    <p:animEffect transition="in" filter="fade">
                                      <p:cBhvr>
                                        <p:cTn id="11" dur="500"/>
                                        <p:tgtEl>
                                          <p:spTgt spid="48">
                                            <p:txEl>
                                              <p:pRg st="0" end="0"/>
                                            </p:txEl>
                                          </p:spTgt>
                                        </p:tgtEl>
                                      </p:cBhvr>
                                    </p:animEffect>
                                    <p:anim calcmode="lin" valueType="num">
                                      <p:cBhvr>
                                        <p:cTn id="12" dur="500" fill="hold"/>
                                        <p:tgtEl>
                                          <p:spTgt spid="4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xEl>
                                              <p:pRg st="2" end="2"/>
                                            </p:txEl>
                                          </p:spTgt>
                                        </p:tgtEl>
                                        <p:attrNameLst>
                                          <p:attrName>style.visibility</p:attrName>
                                        </p:attrNameLst>
                                      </p:cBhvr>
                                      <p:to>
                                        <p:strVal val="visible"/>
                                      </p:to>
                                    </p:set>
                                    <p:animEffect transition="in" filter="fade">
                                      <p:cBhvr>
                                        <p:cTn id="17" dur="500"/>
                                        <p:tgtEl>
                                          <p:spTgt spid="48">
                                            <p:txEl>
                                              <p:pRg st="2" end="2"/>
                                            </p:txEl>
                                          </p:spTgt>
                                        </p:tgtEl>
                                      </p:cBhvr>
                                    </p:animEffect>
                                    <p:anim calcmode="lin" valueType="num">
                                      <p:cBhvr>
                                        <p:cTn id="18" dur="500" fill="hold"/>
                                        <p:tgtEl>
                                          <p:spTgt spid="4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48">
                                            <p:txEl>
                                              <p:pRg st="4" end="4"/>
                                            </p:txEl>
                                          </p:spTgt>
                                        </p:tgtEl>
                                        <p:attrNameLst>
                                          <p:attrName>style.visibility</p:attrName>
                                        </p:attrNameLst>
                                      </p:cBhvr>
                                      <p:to>
                                        <p:strVal val="visible"/>
                                      </p:to>
                                    </p:set>
                                    <p:animEffect transition="in" filter="fade">
                                      <p:cBhvr>
                                        <p:cTn id="23" dur="500"/>
                                        <p:tgtEl>
                                          <p:spTgt spid="48">
                                            <p:txEl>
                                              <p:pRg st="4" end="4"/>
                                            </p:txEl>
                                          </p:spTgt>
                                        </p:tgtEl>
                                      </p:cBhvr>
                                    </p:animEffect>
                                    <p:anim calcmode="lin" valueType="num">
                                      <p:cBhvr>
                                        <p:cTn id="24" dur="500" fill="hold"/>
                                        <p:tgtEl>
                                          <p:spTgt spid="4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4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8">
                                            <p:txEl>
                                              <p:pRg st="6" end="6"/>
                                            </p:txEl>
                                          </p:spTgt>
                                        </p:tgtEl>
                                        <p:attrNameLst>
                                          <p:attrName>style.visibility</p:attrName>
                                        </p:attrNameLst>
                                      </p:cBhvr>
                                      <p:to>
                                        <p:strVal val="visible"/>
                                      </p:to>
                                    </p:set>
                                    <p:animEffect transition="in" filter="fade">
                                      <p:cBhvr>
                                        <p:cTn id="29" dur="500"/>
                                        <p:tgtEl>
                                          <p:spTgt spid="48">
                                            <p:txEl>
                                              <p:pRg st="6" end="6"/>
                                            </p:txEl>
                                          </p:spTgt>
                                        </p:tgtEl>
                                      </p:cBhvr>
                                    </p:animEffect>
                                    <p:anim calcmode="lin" valueType="num">
                                      <p:cBhvr>
                                        <p:cTn id="30" dur="500" fill="hold"/>
                                        <p:tgtEl>
                                          <p:spTgt spid="4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4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48">
                                            <p:txEl>
                                              <p:pRg st="8" end="8"/>
                                            </p:txEl>
                                          </p:spTgt>
                                        </p:tgtEl>
                                        <p:attrNameLst>
                                          <p:attrName>style.visibility</p:attrName>
                                        </p:attrNameLst>
                                      </p:cBhvr>
                                      <p:to>
                                        <p:strVal val="visible"/>
                                      </p:to>
                                    </p:set>
                                    <p:animEffect transition="in" filter="fade">
                                      <p:cBhvr>
                                        <p:cTn id="35" dur="500"/>
                                        <p:tgtEl>
                                          <p:spTgt spid="48">
                                            <p:txEl>
                                              <p:pRg st="8" end="8"/>
                                            </p:txEl>
                                          </p:spTgt>
                                        </p:tgtEl>
                                      </p:cBhvr>
                                    </p:animEffect>
                                    <p:anim calcmode="lin" valueType="num">
                                      <p:cBhvr>
                                        <p:cTn id="36" dur="500" fill="hold"/>
                                        <p:tgtEl>
                                          <p:spTgt spid="48">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48">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12" presetClass="entr" presetSubtype="2" fill="hold" nodeType="afterEffect">
                                  <p:stCondLst>
                                    <p:cond delay="0"/>
                                  </p:stCondLst>
                                  <p:childTnLst>
                                    <p:set>
                                      <p:cBhvr>
                                        <p:cTn id="40" dur="1" fill="hold">
                                          <p:stCondLst>
                                            <p:cond delay="0"/>
                                          </p:stCondLst>
                                        </p:cTn>
                                        <p:tgtEl>
                                          <p:spTgt spid="77"/>
                                        </p:tgtEl>
                                        <p:attrNameLst>
                                          <p:attrName>style.visibility</p:attrName>
                                        </p:attrNameLst>
                                      </p:cBhvr>
                                      <p:to>
                                        <p:strVal val="visible"/>
                                      </p:to>
                                    </p:set>
                                    <p:anim calcmode="lin" valueType="num">
                                      <p:cBhvr additive="base">
                                        <p:cTn id="41" dur="500"/>
                                        <p:tgtEl>
                                          <p:spTgt spid="77"/>
                                        </p:tgtEl>
                                        <p:attrNameLst>
                                          <p:attrName>ppt_x</p:attrName>
                                        </p:attrNameLst>
                                      </p:cBhvr>
                                      <p:tavLst>
                                        <p:tav tm="0">
                                          <p:val>
                                            <p:strVal val="#ppt_x+#ppt_w*1.125000"/>
                                          </p:val>
                                        </p:tav>
                                        <p:tav tm="100000">
                                          <p:val>
                                            <p:strVal val="#ppt_x"/>
                                          </p:val>
                                        </p:tav>
                                      </p:tavLst>
                                    </p:anim>
                                    <p:animEffect transition="in" filter="wipe(left)">
                                      <p:cBhvr>
                                        <p:cTn id="42" dur="500"/>
                                        <p:tgtEl>
                                          <p:spTgt spid="77"/>
                                        </p:tgtEl>
                                      </p:cBhvr>
                                    </p:animEffect>
                                  </p:childTnLst>
                                </p:cTn>
                              </p:par>
                            </p:childTnLst>
                          </p:cTn>
                        </p:par>
                        <p:par>
                          <p:cTn id="43" fill="hold">
                            <p:stCondLst>
                              <p:cond delay="3500"/>
                            </p:stCondLst>
                            <p:childTnLst>
                              <p:par>
                                <p:cTn id="44" presetID="22" presetClass="entr" presetSubtype="1" fill="hold" grpId="0" nodeType="after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wipe(up)">
                                      <p:cBhvr>
                                        <p:cTn id="46" dur="500"/>
                                        <p:tgtEl>
                                          <p:spTgt spid="43"/>
                                        </p:tgtEl>
                                      </p:cBhvr>
                                    </p:animEffect>
                                  </p:childTnLst>
                                </p:cTn>
                              </p:par>
                            </p:childTnLst>
                          </p:cTn>
                        </p:par>
                        <p:par>
                          <p:cTn id="47" fill="hold">
                            <p:stCondLst>
                              <p:cond delay="4000"/>
                            </p:stCondLst>
                            <p:childTnLst>
                              <p:par>
                                <p:cTn id="48" presetID="22" presetClass="entr" presetSubtype="2"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right)">
                                      <p:cBhvr>
                                        <p:cTn id="50" dur="500"/>
                                        <p:tgtEl>
                                          <p:spTgt spid="41"/>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39"/>
                                        </p:tgtEl>
                                        <p:attrNameLst>
                                          <p:attrName>style.visibility</p:attrName>
                                        </p:attrNameLst>
                                      </p:cBhvr>
                                      <p:to>
                                        <p:strVal val="visible"/>
                                      </p:to>
                                    </p:set>
                                    <p:animEffect transition="in" filter="wipe(up)">
                                      <p:cBhvr>
                                        <p:cTn id="53" dur="500"/>
                                        <p:tgtEl>
                                          <p:spTgt spid="39"/>
                                        </p:tgtEl>
                                      </p:cBhvr>
                                    </p:animEffect>
                                  </p:childTnLst>
                                </p:cTn>
                              </p:par>
                            </p:childTnLst>
                          </p:cTn>
                        </p:par>
                        <p:par>
                          <p:cTn id="54" fill="hold">
                            <p:stCondLst>
                              <p:cond delay="4500"/>
                            </p:stCondLst>
                            <p:childTnLst>
                              <p:par>
                                <p:cTn id="55" presetID="16" presetClass="entr" presetSubtype="21"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barn(inVertical)">
                                      <p:cBhvr>
                                        <p:cTn id="57" dur="500"/>
                                        <p:tgtEl>
                                          <p:spTgt spid="80"/>
                                        </p:tgtEl>
                                      </p:cBhvr>
                                    </p:animEffect>
                                  </p:childTnLst>
                                </p:cTn>
                              </p:par>
                            </p:childTnLst>
                          </p:cTn>
                        </p:par>
                        <p:par>
                          <p:cTn id="58" fill="hold">
                            <p:stCondLst>
                              <p:cond delay="5000"/>
                            </p:stCondLst>
                            <p:childTnLst>
                              <p:par>
                                <p:cTn id="59" presetID="22" presetClass="entr" presetSubtype="4" fill="hold" grpId="0" nodeType="after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wipe(down)">
                                      <p:cBhvr>
                                        <p:cTn id="61" dur="500"/>
                                        <p:tgtEl>
                                          <p:spTgt spid="16"/>
                                        </p:tgtEl>
                                      </p:cBhvr>
                                    </p:animEffect>
                                  </p:childTnLst>
                                </p:cTn>
                              </p:par>
                            </p:childTnLst>
                          </p:cTn>
                        </p:par>
                        <p:par>
                          <p:cTn id="62" fill="hold">
                            <p:stCondLst>
                              <p:cond delay="5500"/>
                            </p:stCondLst>
                            <p:childTnLst>
                              <p:par>
                                <p:cTn id="63" presetID="22" presetClass="entr" presetSubtype="1" fill="hold"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wipe(up)">
                                      <p:cBhvr>
                                        <p:cTn id="65" dur="500"/>
                                        <p:tgtEl>
                                          <p:spTgt spid="46"/>
                                        </p:tgtEl>
                                      </p:cBhvr>
                                    </p:animEffect>
                                  </p:childTnLst>
                                </p:cTn>
                              </p:par>
                            </p:childTnLst>
                          </p:cTn>
                        </p:par>
                        <p:par>
                          <p:cTn id="66" fill="hold">
                            <p:stCondLst>
                              <p:cond delay="6000"/>
                            </p:stCondLst>
                            <p:childTnLst>
                              <p:par>
                                <p:cTn id="67" presetID="12" presetClass="entr" presetSubtype="2" fill="hold" nodeType="afterEffect">
                                  <p:stCondLst>
                                    <p:cond delay="0"/>
                                  </p:stCondLst>
                                  <p:childTnLst>
                                    <p:set>
                                      <p:cBhvr>
                                        <p:cTn id="68" dur="1" fill="hold">
                                          <p:stCondLst>
                                            <p:cond delay="0"/>
                                          </p:stCondLst>
                                        </p:cTn>
                                        <p:tgtEl>
                                          <p:spTgt spid="78"/>
                                        </p:tgtEl>
                                        <p:attrNameLst>
                                          <p:attrName>style.visibility</p:attrName>
                                        </p:attrNameLst>
                                      </p:cBhvr>
                                      <p:to>
                                        <p:strVal val="visible"/>
                                      </p:to>
                                    </p:set>
                                    <p:anim calcmode="lin" valueType="num">
                                      <p:cBhvr additive="base">
                                        <p:cTn id="69" dur="500"/>
                                        <p:tgtEl>
                                          <p:spTgt spid="78"/>
                                        </p:tgtEl>
                                        <p:attrNameLst>
                                          <p:attrName>ppt_x</p:attrName>
                                        </p:attrNameLst>
                                      </p:cBhvr>
                                      <p:tavLst>
                                        <p:tav tm="0">
                                          <p:val>
                                            <p:strVal val="#ppt_x+#ppt_w*1.125000"/>
                                          </p:val>
                                        </p:tav>
                                        <p:tav tm="100000">
                                          <p:val>
                                            <p:strVal val="#ppt_x"/>
                                          </p:val>
                                        </p:tav>
                                      </p:tavLst>
                                    </p:anim>
                                    <p:animEffect transition="in" filter="wipe(left)">
                                      <p:cBhvr>
                                        <p:cTn id="70" dur="500"/>
                                        <p:tgtEl>
                                          <p:spTgt spid="78"/>
                                        </p:tgtEl>
                                      </p:cBhvr>
                                    </p:animEffect>
                                  </p:childTnLst>
                                </p:cTn>
                              </p:par>
                            </p:childTnLst>
                          </p:cTn>
                        </p:par>
                        <p:par>
                          <p:cTn id="71" fill="hold">
                            <p:stCondLst>
                              <p:cond delay="6500"/>
                            </p:stCondLst>
                            <p:childTnLst>
                              <p:par>
                                <p:cTn id="72" presetID="22" presetClass="entr" presetSubtype="1"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up)">
                                      <p:cBhvr>
                                        <p:cTn id="74" dur="500"/>
                                        <p:tgtEl>
                                          <p:spTgt spid="57"/>
                                        </p:tgtEl>
                                      </p:cBhvr>
                                    </p:animEffect>
                                  </p:childTnLst>
                                </p:cTn>
                              </p:par>
                            </p:childTnLst>
                          </p:cTn>
                        </p:par>
                        <p:par>
                          <p:cTn id="75" fill="hold">
                            <p:stCondLst>
                              <p:cond delay="7000"/>
                            </p:stCondLst>
                            <p:childTnLst>
                              <p:par>
                                <p:cTn id="76" presetID="22" presetClass="entr" presetSubtype="2" fill="hold" grpId="0" nodeType="afterEffect">
                                  <p:stCondLst>
                                    <p:cond delay="0"/>
                                  </p:stCondLst>
                                  <p:childTnLst>
                                    <p:set>
                                      <p:cBhvr>
                                        <p:cTn id="77" dur="1" fill="hold">
                                          <p:stCondLst>
                                            <p:cond delay="0"/>
                                          </p:stCondLst>
                                        </p:cTn>
                                        <p:tgtEl>
                                          <p:spTgt spid="52"/>
                                        </p:tgtEl>
                                        <p:attrNameLst>
                                          <p:attrName>style.visibility</p:attrName>
                                        </p:attrNameLst>
                                      </p:cBhvr>
                                      <p:to>
                                        <p:strVal val="visible"/>
                                      </p:to>
                                    </p:set>
                                    <p:animEffect transition="in" filter="wipe(right)">
                                      <p:cBhvr>
                                        <p:cTn id="78" dur="500"/>
                                        <p:tgtEl>
                                          <p:spTgt spid="52"/>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500"/>
                                        <p:tgtEl>
                                          <p:spTgt spid="51"/>
                                        </p:tgtEl>
                                      </p:cBhvr>
                                    </p:animEffect>
                                  </p:childTnLst>
                                </p:cTn>
                              </p:par>
                            </p:childTnLst>
                          </p:cTn>
                        </p:par>
                        <p:par>
                          <p:cTn id="82" fill="hold">
                            <p:stCondLst>
                              <p:cond delay="7500"/>
                            </p:stCondLst>
                            <p:childTnLst>
                              <p:par>
                                <p:cTn id="83" presetID="16" presetClass="entr" presetSubtype="21" fill="hold" nodeType="afterEffect">
                                  <p:stCondLst>
                                    <p:cond delay="0"/>
                                  </p:stCondLst>
                                  <p:childTnLst>
                                    <p:set>
                                      <p:cBhvr>
                                        <p:cTn id="84" dur="1" fill="hold">
                                          <p:stCondLst>
                                            <p:cond delay="0"/>
                                          </p:stCondLst>
                                        </p:cTn>
                                        <p:tgtEl>
                                          <p:spTgt spid="81"/>
                                        </p:tgtEl>
                                        <p:attrNameLst>
                                          <p:attrName>style.visibility</p:attrName>
                                        </p:attrNameLst>
                                      </p:cBhvr>
                                      <p:to>
                                        <p:strVal val="visible"/>
                                      </p:to>
                                    </p:set>
                                    <p:animEffect transition="in" filter="barn(inVertical)">
                                      <p:cBhvr>
                                        <p:cTn id="85" dur="500"/>
                                        <p:tgtEl>
                                          <p:spTgt spid="81"/>
                                        </p:tgtEl>
                                      </p:cBhvr>
                                    </p:animEffect>
                                  </p:childTnLst>
                                </p:cTn>
                              </p:par>
                            </p:childTnLst>
                          </p:cTn>
                        </p:par>
                        <p:par>
                          <p:cTn id="86" fill="hold">
                            <p:stCondLst>
                              <p:cond delay="8000"/>
                            </p:stCondLst>
                            <p:childTnLst>
                              <p:par>
                                <p:cTn id="87" presetID="22" presetClass="entr" presetSubtype="4" fill="hold" grpId="0"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down)">
                                      <p:cBhvr>
                                        <p:cTn id="89" dur="500"/>
                                        <p:tgtEl>
                                          <p:spTgt spid="53"/>
                                        </p:tgtEl>
                                      </p:cBhvr>
                                    </p:animEffect>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58"/>
                                        </p:tgtEl>
                                        <p:attrNameLst>
                                          <p:attrName>style.visibility</p:attrName>
                                        </p:attrNameLst>
                                      </p:cBhvr>
                                      <p:to>
                                        <p:strVal val="visible"/>
                                      </p:to>
                                    </p:set>
                                    <p:animEffect transition="in" filter="wipe(up)">
                                      <p:cBhvr>
                                        <p:cTn id="93" dur="500"/>
                                        <p:tgtEl>
                                          <p:spTgt spid="58"/>
                                        </p:tgtEl>
                                      </p:cBhvr>
                                    </p:animEffect>
                                  </p:childTnLst>
                                </p:cTn>
                              </p:par>
                            </p:childTnLst>
                          </p:cTn>
                        </p:par>
                        <p:par>
                          <p:cTn id="94" fill="hold">
                            <p:stCondLst>
                              <p:cond delay="9000"/>
                            </p:stCondLst>
                            <p:childTnLst>
                              <p:par>
                                <p:cTn id="95" presetID="12" presetClass="entr" presetSubtype="2" fill="hold" nodeType="afterEffect">
                                  <p:stCondLst>
                                    <p:cond delay="0"/>
                                  </p:stCondLst>
                                  <p:childTnLst>
                                    <p:set>
                                      <p:cBhvr>
                                        <p:cTn id="96" dur="1" fill="hold">
                                          <p:stCondLst>
                                            <p:cond delay="0"/>
                                          </p:stCondLst>
                                        </p:cTn>
                                        <p:tgtEl>
                                          <p:spTgt spid="79"/>
                                        </p:tgtEl>
                                        <p:attrNameLst>
                                          <p:attrName>style.visibility</p:attrName>
                                        </p:attrNameLst>
                                      </p:cBhvr>
                                      <p:to>
                                        <p:strVal val="visible"/>
                                      </p:to>
                                    </p:set>
                                    <p:anim calcmode="lin" valueType="num">
                                      <p:cBhvr additive="base">
                                        <p:cTn id="97" dur="500"/>
                                        <p:tgtEl>
                                          <p:spTgt spid="79"/>
                                        </p:tgtEl>
                                        <p:attrNameLst>
                                          <p:attrName>ppt_x</p:attrName>
                                        </p:attrNameLst>
                                      </p:cBhvr>
                                      <p:tavLst>
                                        <p:tav tm="0">
                                          <p:val>
                                            <p:strVal val="#ppt_x+#ppt_w*1.125000"/>
                                          </p:val>
                                        </p:tav>
                                        <p:tav tm="100000">
                                          <p:val>
                                            <p:strVal val="#ppt_x"/>
                                          </p:val>
                                        </p:tav>
                                      </p:tavLst>
                                    </p:anim>
                                    <p:animEffect transition="in" filter="wipe(left)">
                                      <p:cBhvr>
                                        <p:cTn id="98" dur="500"/>
                                        <p:tgtEl>
                                          <p:spTgt spid="79"/>
                                        </p:tgtEl>
                                      </p:cBhvr>
                                    </p:animEffect>
                                  </p:childTnLst>
                                </p:cTn>
                              </p:par>
                            </p:childTnLst>
                          </p:cTn>
                        </p:par>
                        <p:par>
                          <p:cTn id="99" fill="hold">
                            <p:stCondLst>
                              <p:cond delay="9500"/>
                            </p:stCondLst>
                            <p:childTnLst>
                              <p:par>
                                <p:cTn id="100" presetID="22" presetClass="entr" presetSubtype="1"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wipe(up)">
                                      <p:cBhvr>
                                        <p:cTn id="102" dur="500"/>
                                        <p:tgtEl>
                                          <p:spTgt spid="68"/>
                                        </p:tgtEl>
                                      </p:cBhvr>
                                    </p:animEffect>
                                  </p:childTnLst>
                                </p:cTn>
                              </p:par>
                            </p:childTnLst>
                          </p:cTn>
                        </p:par>
                        <p:par>
                          <p:cTn id="103" fill="hold">
                            <p:stCondLst>
                              <p:cond delay="10000"/>
                            </p:stCondLst>
                            <p:childTnLst>
                              <p:par>
                                <p:cTn id="104" presetID="22" presetClass="entr" presetSubtype="2" fill="hold" grpId="0" nodeType="after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wipe(right)">
                                      <p:cBhvr>
                                        <p:cTn id="106" dur="500"/>
                                        <p:tgtEl>
                                          <p:spTgt spid="63"/>
                                        </p:tgtEl>
                                      </p:cBhvr>
                                    </p:animEffect>
                                  </p:childTnLst>
                                </p:cTn>
                              </p:par>
                              <p:par>
                                <p:cTn id="107" presetID="22" presetClass="entr" presetSubtype="1" fill="hold" grpId="0" nodeType="withEffect">
                                  <p:stCondLst>
                                    <p:cond delay="0"/>
                                  </p:stCondLst>
                                  <p:childTnLst>
                                    <p:set>
                                      <p:cBhvr>
                                        <p:cTn id="108" dur="1" fill="hold">
                                          <p:stCondLst>
                                            <p:cond delay="0"/>
                                          </p:stCondLst>
                                        </p:cTn>
                                        <p:tgtEl>
                                          <p:spTgt spid="62"/>
                                        </p:tgtEl>
                                        <p:attrNameLst>
                                          <p:attrName>style.visibility</p:attrName>
                                        </p:attrNameLst>
                                      </p:cBhvr>
                                      <p:to>
                                        <p:strVal val="visible"/>
                                      </p:to>
                                    </p:set>
                                    <p:animEffect transition="in" filter="wipe(up)">
                                      <p:cBhvr>
                                        <p:cTn id="109" dur="500"/>
                                        <p:tgtEl>
                                          <p:spTgt spid="62"/>
                                        </p:tgtEl>
                                      </p:cBhvr>
                                    </p:animEffect>
                                  </p:childTnLst>
                                </p:cTn>
                              </p:par>
                            </p:childTnLst>
                          </p:cTn>
                        </p:par>
                        <p:par>
                          <p:cTn id="110" fill="hold">
                            <p:stCondLst>
                              <p:cond delay="10500"/>
                            </p:stCondLst>
                            <p:childTnLst>
                              <p:par>
                                <p:cTn id="111" presetID="16" presetClass="entr" presetSubtype="21"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Effect transition="in" filter="barn(inVertical)">
                                      <p:cBhvr>
                                        <p:cTn id="113" dur="500"/>
                                        <p:tgtEl>
                                          <p:spTgt spid="82"/>
                                        </p:tgtEl>
                                      </p:cBhvr>
                                    </p:animEffect>
                                  </p:childTnLst>
                                </p:cTn>
                              </p:par>
                            </p:childTnLst>
                          </p:cTn>
                        </p:par>
                        <p:par>
                          <p:cTn id="114" fill="hold">
                            <p:stCondLst>
                              <p:cond delay="11000"/>
                            </p:stCondLst>
                            <p:childTnLst>
                              <p:par>
                                <p:cTn id="115" presetID="22" presetClass="entr" presetSubtype="4"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down)">
                                      <p:cBhvr>
                                        <p:cTn id="117" dur="500"/>
                                        <p:tgtEl>
                                          <p:spTgt spid="64"/>
                                        </p:tgtEl>
                                      </p:cBhvr>
                                    </p:animEffect>
                                  </p:childTnLst>
                                </p:cTn>
                              </p:par>
                            </p:childTnLst>
                          </p:cTn>
                        </p:par>
                        <p:par>
                          <p:cTn id="118" fill="hold">
                            <p:stCondLst>
                              <p:cond delay="11500"/>
                            </p:stCondLst>
                            <p:childTnLst>
                              <p:par>
                                <p:cTn id="119" presetID="22" presetClass="entr" presetSubtype="1" fill="hold" nodeType="afterEffect">
                                  <p:stCondLst>
                                    <p:cond delay="0"/>
                                  </p:stCondLst>
                                  <p:childTnLst>
                                    <p:set>
                                      <p:cBhvr>
                                        <p:cTn id="120" dur="1" fill="hold">
                                          <p:stCondLst>
                                            <p:cond delay="0"/>
                                          </p:stCondLst>
                                        </p:cTn>
                                        <p:tgtEl>
                                          <p:spTgt spid="69"/>
                                        </p:tgtEl>
                                        <p:attrNameLst>
                                          <p:attrName>style.visibility</p:attrName>
                                        </p:attrNameLst>
                                      </p:cBhvr>
                                      <p:to>
                                        <p:strVal val="visible"/>
                                      </p:to>
                                    </p:set>
                                    <p:animEffect transition="in" filter="wipe(up)">
                                      <p:cBhvr>
                                        <p:cTn id="121"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animBg="1"/>
      <p:bldP spid="64" grpId="0" animBg="1"/>
      <p:bldP spid="51" grpId="0" animBg="1"/>
      <p:bldP spid="52" grpId="0" animBg="1"/>
      <p:bldP spid="53" grpId="0" animBg="1"/>
      <p:bldP spid="39" grpId="0" animBg="1"/>
      <p:bldP spid="41" grpId="0" animBg="1"/>
      <p:bldP spid="16" grpId="0" animBg="1"/>
      <p:bldP spid="43" grpId="0"/>
      <p:bldP spid="47" grpId="0"/>
      <p:bldP spid="48" grpId="0" build="p"/>
      <p:bldP spid="57" grpId="0"/>
      <p:bldP spid="6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6" name="Group 31">
            <a:extLst>
              <a:ext uri="{FF2B5EF4-FFF2-40B4-BE49-F238E27FC236}">
                <a16:creationId xmlns:a16="http://schemas.microsoft.com/office/drawing/2014/main" id="{4546864D-5615-41C9-A78C-4B828F4D62EE}"/>
              </a:ext>
            </a:extLst>
          </p:cNvPr>
          <p:cNvGrpSpPr>
            <a:grpSpLocks/>
          </p:cNvGrpSpPr>
          <p:nvPr/>
        </p:nvGrpSpPr>
        <p:grpSpPr>
          <a:xfrm flipH="1">
            <a:off x="3592943" y="1463933"/>
            <a:ext cx="3931920" cy="5164760"/>
            <a:chOff x="3124200" y="1228506"/>
            <a:chExt cx="2831700" cy="3873569"/>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63500" sx="102000" sy="102000" algn="ctr" rotWithShape="0">
              <a:prstClr val="black">
                <a:alpha val="40000"/>
              </a:prstClr>
            </a:outerShdw>
          </a:effectLst>
        </p:grpSpPr>
        <p:grpSp>
          <p:nvGrpSpPr>
            <p:cNvPr id="7" name="Group 10">
              <a:extLst>
                <a:ext uri="{FF2B5EF4-FFF2-40B4-BE49-F238E27FC236}">
                  <a16:creationId xmlns:a16="http://schemas.microsoft.com/office/drawing/2014/main" id="{A6863132-27A1-4EE3-8D32-B10886B163B2}"/>
                </a:ext>
              </a:extLst>
            </p:cNvPr>
            <p:cNvGrpSpPr/>
            <p:nvPr/>
          </p:nvGrpSpPr>
          <p:grpSpPr>
            <a:xfrm>
              <a:off x="3129387" y="1228506"/>
              <a:ext cx="2826513" cy="3458713"/>
              <a:chOff x="2849146" y="1163254"/>
              <a:chExt cx="2910223" cy="3561146"/>
            </a:xfrm>
            <a:grpFill/>
          </p:grpSpPr>
          <p:sp>
            <p:nvSpPr>
              <p:cNvPr id="9" name="Freeform 5">
                <a:extLst>
                  <a:ext uri="{FF2B5EF4-FFF2-40B4-BE49-F238E27FC236}">
                    <a16:creationId xmlns:a16="http://schemas.microsoft.com/office/drawing/2014/main" id="{7906E37E-1829-4BCB-AEB5-6A5FBEFB83DE}"/>
                  </a:ext>
                </a:extLst>
              </p:cNvPr>
              <p:cNvSpPr/>
              <p:nvPr/>
            </p:nvSpPr>
            <p:spPr>
              <a:xfrm>
                <a:off x="4005622" y="2194560"/>
                <a:ext cx="909277" cy="2529840"/>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Lst>
                <a:ahLst/>
                <a:cxnLst>
                  <a:cxn ang="0">
                    <a:pos x="connsiteX0" y="connsiteY0"/>
                  </a:cxn>
                  <a:cxn ang="0">
                    <a:pos x="connsiteX1" y="connsiteY1"/>
                  </a:cxn>
                  <a:cxn ang="0">
                    <a:pos x="connsiteX2" y="connsiteY2"/>
                  </a:cxn>
                  <a:cxn ang="0">
                    <a:pos x="connsiteX3" y="connsiteY3"/>
                  </a:cxn>
                </a:cxnLst>
                <a:rect l="l" t="t" r="r" b="b"/>
                <a:pathLst>
                  <a:path w="952500" h="2266950">
                    <a:moveTo>
                      <a:pt x="0" y="2266950"/>
                    </a:moveTo>
                    <a:cubicBezTo>
                      <a:pt x="88900" y="1631950"/>
                      <a:pt x="1588" y="579438"/>
                      <a:pt x="952500" y="0"/>
                    </a:cubicBezTo>
                    <a:cubicBezTo>
                      <a:pt x="392113" y="646113"/>
                      <a:pt x="365125" y="1563688"/>
                      <a:pt x="609600" y="226695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Freeform 6">
                <a:extLst>
                  <a:ext uri="{FF2B5EF4-FFF2-40B4-BE49-F238E27FC236}">
                    <a16:creationId xmlns:a16="http://schemas.microsoft.com/office/drawing/2014/main" id="{782EBE5F-6331-44ED-82AD-ED46DEFE3878}"/>
                  </a:ext>
                </a:extLst>
              </p:cNvPr>
              <p:cNvSpPr/>
              <p:nvPr/>
            </p:nvSpPr>
            <p:spPr>
              <a:xfrm rot="3518512">
                <a:off x="4718673" y="2330344"/>
                <a:ext cx="500810" cy="1580583"/>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0" h="3006140">
                    <a:moveTo>
                      <a:pt x="0" y="2266950"/>
                    </a:moveTo>
                    <a:cubicBezTo>
                      <a:pt x="88900" y="1631950"/>
                      <a:pt x="1588" y="579438"/>
                      <a:pt x="952500" y="0"/>
                    </a:cubicBezTo>
                    <a:cubicBezTo>
                      <a:pt x="392113" y="646113"/>
                      <a:pt x="319040" y="1407870"/>
                      <a:pt x="441688" y="2206606"/>
                    </a:cubicBezTo>
                    <a:cubicBezTo>
                      <a:pt x="475447" y="2593490"/>
                      <a:pt x="740775" y="2739629"/>
                      <a:pt x="890319" y="300614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Freeform 7">
                <a:extLst>
                  <a:ext uri="{FF2B5EF4-FFF2-40B4-BE49-F238E27FC236}">
                    <a16:creationId xmlns:a16="http://schemas.microsoft.com/office/drawing/2014/main" id="{B59BD233-D6AE-4466-9B12-08414D0A185D}"/>
                  </a:ext>
                </a:extLst>
              </p:cNvPr>
              <p:cNvSpPr/>
              <p:nvPr/>
            </p:nvSpPr>
            <p:spPr>
              <a:xfrm rot="20407343" flipH="1">
                <a:off x="3585346" y="1163254"/>
                <a:ext cx="586347" cy="2365037"/>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143106 w 926427"/>
                  <a:gd name="connsiteY0" fmla="*/ 2358752 h 2717007"/>
                  <a:gd name="connsiteX1" fmla="*/ 926427 w 926427"/>
                  <a:gd name="connsiteY1" fmla="*/ 0 h 2717007"/>
                  <a:gd name="connsiteX2" fmla="*/ 564564 w 926427"/>
                  <a:gd name="connsiteY2" fmla="*/ 2717007 h 2717007"/>
                  <a:gd name="connsiteX3" fmla="*/ 143106 w 926427"/>
                  <a:gd name="connsiteY3" fmla="*/ 2358752 h 2717007"/>
                  <a:gd name="connsiteX0" fmla="*/ 278206 w 926428"/>
                  <a:gd name="connsiteY0" fmla="*/ 2323821 h 2682076"/>
                  <a:gd name="connsiteX1" fmla="*/ 926428 w 926428"/>
                  <a:gd name="connsiteY1" fmla="*/ 0 h 2682076"/>
                  <a:gd name="connsiteX2" fmla="*/ 699664 w 926428"/>
                  <a:gd name="connsiteY2" fmla="*/ 2682076 h 2682076"/>
                  <a:gd name="connsiteX3" fmla="*/ 278206 w 926428"/>
                  <a:gd name="connsiteY3" fmla="*/ 2323821 h 2682076"/>
                  <a:gd name="connsiteX0" fmla="*/ 129111 w 777333"/>
                  <a:gd name="connsiteY0" fmla="*/ 2323821 h 2682076"/>
                  <a:gd name="connsiteX1" fmla="*/ 777333 w 777333"/>
                  <a:gd name="connsiteY1" fmla="*/ 0 h 2682076"/>
                  <a:gd name="connsiteX2" fmla="*/ 550569 w 777333"/>
                  <a:gd name="connsiteY2" fmla="*/ 2682076 h 2682076"/>
                  <a:gd name="connsiteX3" fmla="*/ 129111 w 777333"/>
                  <a:gd name="connsiteY3" fmla="*/ 2323821 h 2682076"/>
                </a:gdLst>
                <a:ahLst/>
                <a:cxnLst>
                  <a:cxn ang="0">
                    <a:pos x="connsiteX0" y="connsiteY0"/>
                  </a:cxn>
                  <a:cxn ang="0">
                    <a:pos x="connsiteX1" y="connsiteY1"/>
                  </a:cxn>
                  <a:cxn ang="0">
                    <a:pos x="connsiteX2" y="connsiteY2"/>
                  </a:cxn>
                  <a:cxn ang="0">
                    <a:pos x="connsiteX3" y="connsiteY3"/>
                  </a:cxn>
                </a:cxnLst>
                <a:rect l="l" t="t" r="r" b="b"/>
                <a:pathLst>
                  <a:path w="777333" h="2682076">
                    <a:moveTo>
                      <a:pt x="129111" y="2323821"/>
                    </a:moveTo>
                    <a:cubicBezTo>
                      <a:pt x="218011" y="1688821"/>
                      <a:pt x="0" y="823746"/>
                      <a:pt x="777333" y="0"/>
                    </a:cubicBezTo>
                    <a:cubicBezTo>
                      <a:pt x="216946" y="646113"/>
                      <a:pt x="306094" y="1978814"/>
                      <a:pt x="550569" y="2682076"/>
                    </a:cubicBezTo>
                    <a:lnTo>
                      <a:pt x="129111" y="23238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8">
                <a:extLst>
                  <a:ext uri="{FF2B5EF4-FFF2-40B4-BE49-F238E27FC236}">
                    <a16:creationId xmlns:a16="http://schemas.microsoft.com/office/drawing/2014/main" id="{6ECE55E1-F2A7-4559-8572-363AB785A173}"/>
                  </a:ext>
                </a:extLst>
              </p:cNvPr>
              <p:cNvSpPr/>
              <p:nvPr/>
            </p:nvSpPr>
            <p:spPr>
              <a:xfrm rot="18269237" flipH="1">
                <a:off x="3381995" y="1863920"/>
                <a:ext cx="318592" cy="138428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227166 w 926428"/>
                  <a:gd name="connsiteY0" fmla="*/ 2480162 h 2838417"/>
                  <a:gd name="connsiteX1" fmla="*/ 926427 w 926428"/>
                  <a:gd name="connsiteY1" fmla="*/ 0 h 2838417"/>
                  <a:gd name="connsiteX2" fmla="*/ 648624 w 926428"/>
                  <a:gd name="connsiteY2" fmla="*/ 2838417 h 2838417"/>
                  <a:gd name="connsiteX3" fmla="*/ 227166 w 926428"/>
                  <a:gd name="connsiteY3" fmla="*/ 2480162 h 2838417"/>
                  <a:gd name="connsiteX0" fmla="*/ 64404 w 763666"/>
                  <a:gd name="connsiteY0" fmla="*/ 2480162 h 2838417"/>
                  <a:gd name="connsiteX1" fmla="*/ 763665 w 763666"/>
                  <a:gd name="connsiteY1" fmla="*/ 0 h 2838417"/>
                  <a:gd name="connsiteX2" fmla="*/ 485862 w 763666"/>
                  <a:gd name="connsiteY2" fmla="*/ 2838417 h 2838417"/>
                  <a:gd name="connsiteX3" fmla="*/ 64404 w 763666"/>
                  <a:gd name="connsiteY3" fmla="*/ 2480162 h 2838417"/>
                </a:gdLst>
                <a:ahLst/>
                <a:cxnLst>
                  <a:cxn ang="0">
                    <a:pos x="connsiteX0" y="connsiteY0"/>
                  </a:cxn>
                  <a:cxn ang="0">
                    <a:pos x="connsiteX1" y="connsiteY1"/>
                  </a:cxn>
                  <a:cxn ang="0">
                    <a:pos x="connsiteX2" y="connsiteY2"/>
                  </a:cxn>
                  <a:cxn ang="0">
                    <a:pos x="connsiteX3" y="connsiteY3"/>
                  </a:cxn>
                </a:cxnLst>
                <a:rect l="l" t="t" r="r" b="b"/>
                <a:pathLst>
                  <a:path w="763666" h="2838417">
                    <a:moveTo>
                      <a:pt x="64404" y="2480162"/>
                    </a:moveTo>
                    <a:cubicBezTo>
                      <a:pt x="153304" y="1845162"/>
                      <a:pt x="0" y="828318"/>
                      <a:pt x="763665" y="0"/>
                    </a:cubicBezTo>
                    <a:cubicBezTo>
                      <a:pt x="203278" y="646113"/>
                      <a:pt x="241387" y="2135155"/>
                      <a:pt x="485862" y="2838417"/>
                    </a:cubicBezTo>
                    <a:lnTo>
                      <a:pt x="64404" y="24801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reeform 9">
                <a:extLst>
                  <a:ext uri="{FF2B5EF4-FFF2-40B4-BE49-F238E27FC236}">
                    <a16:creationId xmlns:a16="http://schemas.microsoft.com/office/drawing/2014/main" id="{8DAE8380-FB3B-44F6-A424-C607F9B46FA8}"/>
                  </a:ext>
                </a:extLst>
              </p:cNvPr>
              <p:cNvSpPr/>
              <p:nvPr/>
            </p:nvSpPr>
            <p:spPr>
              <a:xfrm rot="18512099" flipH="1">
                <a:off x="3455365" y="2788134"/>
                <a:ext cx="469550" cy="140987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1001172"/>
                  <a:gd name="connsiteY0" fmla="*/ 2504110 h 3006140"/>
                  <a:gd name="connsiteX1" fmla="*/ 1001172 w 1001172"/>
                  <a:gd name="connsiteY1" fmla="*/ 0 h 3006140"/>
                  <a:gd name="connsiteX2" fmla="*/ 490360 w 1001172"/>
                  <a:gd name="connsiteY2" fmla="*/ 2206606 h 3006140"/>
                  <a:gd name="connsiteX3" fmla="*/ 938991 w 1001172"/>
                  <a:gd name="connsiteY3" fmla="*/ 3006140 h 3006140"/>
                  <a:gd name="connsiteX4" fmla="*/ 0 w 1001172"/>
                  <a:gd name="connsiteY4" fmla="*/ 250411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172" h="3006140">
                    <a:moveTo>
                      <a:pt x="0" y="2504110"/>
                    </a:moveTo>
                    <a:cubicBezTo>
                      <a:pt x="88900" y="1869110"/>
                      <a:pt x="50260" y="579438"/>
                      <a:pt x="1001172" y="0"/>
                    </a:cubicBezTo>
                    <a:cubicBezTo>
                      <a:pt x="440785" y="646113"/>
                      <a:pt x="367712" y="1407870"/>
                      <a:pt x="490360" y="2206606"/>
                    </a:cubicBezTo>
                    <a:cubicBezTo>
                      <a:pt x="524119" y="2593490"/>
                      <a:pt x="789447" y="2739629"/>
                      <a:pt x="938991" y="3006140"/>
                    </a:cubicBezTo>
                    <a:lnTo>
                      <a:pt x="0" y="250411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a:extLst>
                <a:ext uri="{FF2B5EF4-FFF2-40B4-BE49-F238E27FC236}">
                  <a16:creationId xmlns:a16="http://schemas.microsoft.com/office/drawing/2014/main" id="{87002E81-4E37-49E5-9D7D-AF28DD64C7F2}"/>
                </a:ext>
              </a:extLst>
            </p:cNvPr>
            <p:cNvSpPr>
              <a:spLocks/>
            </p:cNvSpPr>
            <p:nvPr/>
          </p:nvSpPr>
          <p:spPr bwMode="auto">
            <a:xfrm>
              <a:off x="3124200" y="4186470"/>
              <a:ext cx="2789984" cy="915605"/>
            </a:xfrm>
            <a:custGeom>
              <a:avLst/>
              <a:gdLst/>
              <a:ahLst/>
              <a:cxnLst>
                <a:cxn ang="0">
                  <a:pos x="1229" y="237"/>
                </a:cxn>
                <a:cxn ang="0">
                  <a:pos x="0" y="272"/>
                </a:cxn>
                <a:cxn ang="0">
                  <a:pos x="1229" y="237"/>
                </a:cxn>
              </a:cxnLst>
              <a:rect l="0" t="0" r="r" b="b"/>
              <a:pathLst>
                <a:path w="1229" h="272">
                  <a:moveTo>
                    <a:pt x="1229" y="237"/>
                  </a:moveTo>
                  <a:cubicBezTo>
                    <a:pt x="1229" y="237"/>
                    <a:pt x="463" y="138"/>
                    <a:pt x="0" y="272"/>
                  </a:cubicBezTo>
                  <a:cubicBezTo>
                    <a:pt x="0" y="272"/>
                    <a:pt x="516" y="0"/>
                    <a:pt x="1229" y="23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 name="TextBox 13">
            <a:extLst>
              <a:ext uri="{FF2B5EF4-FFF2-40B4-BE49-F238E27FC236}">
                <a16:creationId xmlns:a16="http://schemas.microsoft.com/office/drawing/2014/main" id="{767723C0-8389-445C-AA60-16537151835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5CECD3E2-95B9-4E14-894D-877B6CCD0A81}"/>
              </a:ext>
            </a:extLst>
          </p:cNvPr>
          <p:cNvSpPr txBox="1"/>
          <p:nvPr/>
        </p:nvSpPr>
        <p:spPr>
          <a:xfrm>
            <a:off x="500812" y="4741016"/>
            <a:ext cx="3976706" cy="1277273"/>
          </a:xfrm>
          <a:prstGeom prst="rect">
            <a:avLst/>
          </a:prstGeom>
          <a:noFill/>
        </p:spPr>
        <p:txBody>
          <a:bodyPr wrap="square" rtlCol="0">
            <a:spAutoFit/>
          </a:bodyPr>
          <a:lstStyle/>
          <a:p>
            <a:r>
              <a:rPr lang="en-US" sz="1400" b="1" dirty="0">
                <a:solidFill>
                  <a:srgbClr val="FE4A1E"/>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214322A1-36B9-4FB5-BD53-67B195C77E66}"/>
              </a:ext>
            </a:extLst>
          </p:cNvPr>
          <p:cNvSpPr txBox="1"/>
          <p:nvPr/>
        </p:nvSpPr>
        <p:spPr>
          <a:xfrm>
            <a:off x="106442" y="1697735"/>
            <a:ext cx="3439704" cy="1477328"/>
          </a:xfrm>
          <a:prstGeom prst="rect">
            <a:avLst/>
          </a:prstGeom>
          <a:noFill/>
        </p:spPr>
        <p:txBody>
          <a:bodyPr wrap="square" rtlCol="0">
            <a:spAutoFit/>
          </a:bodyPr>
          <a:lstStyle/>
          <a:p>
            <a:r>
              <a:rPr lang="en-US" sz="1400" b="1" dirty="0">
                <a:solidFill>
                  <a:srgbClr val="5C9AD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37B7E1A1-C637-46C7-B195-09429A8E7374}"/>
              </a:ext>
            </a:extLst>
          </p:cNvPr>
          <p:cNvSpPr txBox="1"/>
          <p:nvPr/>
        </p:nvSpPr>
        <p:spPr>
          <a:xfrm>
            <a:off x="8441887" y="564013"/>
            <a:ext cx="3439704" cy="1477328"/>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7" name="TextBox 46">
            <a:extLst>
              <a:ext uri="{FF2B5EF4-FFF2-40B4-BE49-F238E27FC236}">
                <a16:creationId xmlns:a16="http://schemas.microsoft.com/office/drawing/2014/main" id="{76AA51A4-6509-45C1-B122-8EE24C502D1C}"/>
              </a:ext>
            </a:extLst>
          </p:cNvPr>
          <p:cNvSpPr txBox="1"/>
          <p:nvPr/>
        </p:nvSpPr>
        <p:spPr>
          <a:xfrm>
            <a:off x="8676096" y="2528655"/>
            <a:ext cx="3439704" cy="1477328"/>
          </a:xfrm>
          <a:prstGeom prst="rect">
            <a:avLst/>
          </a:prstGeom>
          <a:noFill/>
        </p:spPr>
        <p:txBody>
          <a:bodyPr wrap="square" rtlCol="0">
            <a:spAutoFit/>
          </a:bodyPr>
          <a:lstStyle/>
          <a:p>
            <a:r>
              <a:rPr lang="en-US" sz="1400" b="1" dirty="0">
                <a:solidFill>
                  <a:srgbClr val="7A7A7A"/>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8" name="TextBox 47">
            <a:extLst>
              <a:ext uri="{FF2B5EF4-FFF2-40B4-BE49-F238E27FC236}">
                <a16:creationId xmlns:a16="http://schemas.microsoft.com/office/drawing/2014/main" id="{D3BB181B-C675-421C-BAC5-850C05487CD6}"/>
              </a:ext>
            </a:extLst>
          </p:cNvPr>
          <p:cNvSpPr txBox="1"/>
          <p:nvPr/>
        </p:nvSpPr>
        <p:spPr>
          <a:xfrm>
            <a:off x="8440250" y="4669222"/>
            <a:ext cx="3439704" cy="1477328"/>
          </a:xfrm>
          <a:prstGeom prst="rect">
            <a:avLst/>
          </a:prstGeom>
          <a:noFill/>
        </p:spPr>
        <p:txBody>
          <a:bodyPr wrap="square" rtlCol="0">
            <a:spAutoFit/>
          </a:bodyPr>
          <a:lstStyle/>
          <a:p>
            <a:r>
              <a:rPr lang="en-US" sz="1400" b="1" dirty="0">
                <a:solidFill>
                  <a:srgbClr val="93939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grpSp>
        <p:nvGrpSpPr>
          <p:cNvPr id="56" name="Group 55">
            <a:extLst>
              <a:ext uri="{FF2B5EF4-FFF2-40B4-BE49-F238E27FC236}">
                <a16:creationId xmlns:a16="http://schemas.microsoft.com/office/drawing/2014/main" id="{FBEDF7E7-FA81-4C28-8B18-58E65B477C7A}"/>
              </a:ext>
            </a:extLst>
          </p:cNvPr>
          <p:cNvGrpSpPr/>
          <p:nvPr/>
        </p:nvGrpSpPr>
        <p:grpSpPr>
          <a:xfrm>
            <a:off x="3682550" y="1814443"/>
            <a:ext cx="1389988" cy="2926572"/>
            <a:chOff x="3682550" y="1814443"/>
            <a:chExt cx="1389988" cy="2926572"/>
          </a:xfrm>
        </p:grpSpPr>
        <p:grpSp>
          <p:nvGrpSpPr>
            <p:cNvPr id="24" name="Group 23">
              <a:extLst>
                <a:ext uri="{FF2B5EF4-FFF2-40B4-BE49-F238E27FC236}">
                  <a16:creationId xmlns:a16="http://schemas.microsoft.com/office/drawing/2014/main" id="{AE6CF432-1331-485D-A48F-9A44C004CA74}"/>
                </a:ext>
              </a:extLst>
            </p:cNvPr>
            <p:cNvGrpSpPr/>
            <p:nvPr/>
          </p:nvGrpSpPr>
          <p:grpSpPr>
            <a:xfrm>
              <a:off x="3682550" y="1814443"/>
              <a:ext cx="1371600" cy="1371600"/>
              <a:chOff x="2729483" y="2633778"/>
              <a:chExt cx="1371600" cy="1371600"/>
            </a:xfrm>
          </p:grpSpPr>
          <p:sp>
            <p:nvSpPr>
              <p:cNvPr id="25" name="Oval 24">
                <a:extLst>
                  <a:ext uri="{FF2B5EF4-FFF2-40B4-BE49-F238E27FC236}">
                    <a16:creationId xmlns:a16="http://schemas.microsoft.com/office/drawing/2014/main" id="{97216730-DFCE-49BC-8507-E221EB67E905}"/>
                  </a:ext>
                </a:extLst>
              </p:cNvPr>
              <p:cNvSpPr>
                <a:spLocks noChangeAspect="1"/>
              </p:cNvSpPr>
              <p:nvPr/>
            </p:nvSpPr>
            <p:spPr>
              <a:xfrm>
                <a:off x="2729483" y="2633778"/>
                <a:ext cx="1371600" cy="1371600"/>
              </a:xfrm>
              <a:prstGeom prst="ellipse">
                <a:avLst/>
              </a:pr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F3FAD42-D19E-4FDE-A29D-9B1B4E595A7A}"/>
                  </a:ext>
                </a:extLst>
              </p:cNvPr>
              <p:cNvGrpSpPr/>
              <p:nvPr/>
            </p:nvGrpSpPr>
            <p:grpSpPr>
              <a:xfrm>
                <a:off x="3049523" y="2953632"/>
                <a:ext cx="731520" cy="731520"/>
                <a:chOff x="3049523" y="2953632"/>
                <a:chExt cx="731520" cy="731520"/>
              </a:xfrm>
            </p:grpSpPr>
            <p:sp>
              <p:nvSpPr>
                <p:cNvPr id="27" name="Oval 26">
                  <a:extLst>
                    <a:ext uri="{FF2B5EF4-FFF2-40B4-BE49-F238E27FC236}">
                      <a16:creationId xmlns:a16="http://schemas.microsoft.com/office/drawing/2014/main" id="{EA3E3D65-8DCD-43FF-AFB5-3EE9930B8164}"/>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B62F9D6F-2B43-425E-A1EE-5C57CD4F035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grpSp>
        <p:sp>
          <p:nvSpPr>
            <p:cNvPr id="49" name="Text Box 10">
              <a:extLst>
                <a:ext uri="{FF2B5EF4-FFF2-40B4-BE49-F238E27FC236}">
                  <a16:creationId xmlns:a16="http://schemas.microsoft.com/office/drawing/2014/main" id="{D233CDE6-CCDE-4D98-A21A-4103713DB682}"/>
                </a:ext>
              </a:extLst>
            </p:cNvPr>
            <p:cNvSpPr txBox="1">
              <a:spLocks noChangeArrowheads="1"/>
            </p:cNvSpPr>
            <p:nvPr/>
          </p:nvSpPr>
          <p:spPr bwMode="auto">
            <a:xfrm>
              <a:off x="3700938" y="2198262"/>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5" name="Group 54">
            <a:extLst>
              <a:ext uri="{FF2B5EF4-FFF2-40B4-BE49-F238E27FC236}">
                <a16:creationId xmlns:a16="http://schemas.microsoft.com/office/drawing/2014/main" id="{925E8111-7AAE-4CD0-B1CD-354C27AA13F1}"/>
              </a:ext>
            </a:extLst>
          </p:cNvPr>
          <p:cNvGrpSpPr/>
          <p:nvPr/>
        </p:nvGrpSpPr>
        <p:grpSpPr>
          <a:xfrm>
            <a:off x="2515937" y="3264828"/>
            <a:ext cx="1386012" cy="2921058"/>
            <a:chOff x="2515937" y="3264828"/>
            <a:chExt cx="1386012" cy="2921058"/>
          </a:xfrm>
        </p:grpSpPr>
        <p:grpSp>
          <p:nvGrpSpPr>
            <p:cNvPr id="19" name="Group 18">
              <a:extLst>
                <a:ext uri="{FF2B5EF4-FFF2-40B4-BE49-F238E27FC236}">
                  <a16:creationId xmlns:a16="http://schemas.microsoft.com/office/drawing/2014/main" id="{E19B2293-D252-4A39-ADC1-86E818CD350E}"/>
                </a:ext>
              </a:extLst>
            </p:cNvPr>
            <p:cNvGrpSpPr/>
            <p:nvPr/>
          </p:nvGrpSpPr>
          <p:grpSpPr>
            <a:xfrm>
              <a:off x="2515937" y="3264828"/>
              <a:ext cx="1371600" cy="1371600"/>
              <a:chOff x="2729483" y="2633778"/>
              <a:chExt cx="1371600" cy="1371600"/>
            </a:xfrm>
          </p:grpSpPr>
          <p:sp>
            <p:nvSpPr>
              <p:cNvPr id="15" name="Oval 14">
                <a:extLst>
                  <a:ext uri="{FF2B5EF4-FFF2-40B4-BE49-F238E27FC236}">
                    <a16:creationId xmlns:a16="http://schemas.microsoft.com/office/drawing/2014/main" id="{FDB32170-F208-416A-9E09-C7CD98CEC0B5}"/>
                  </a:ext>
                </a:extLst>
              </p:cNvPr>
              <p:cNvSpPr>
                <a:spLocks noChangeAspect="1"/>
              </p:cNvSpPr>
              <p:nvPr/>
            </p:nvSpPr>
            <p:spPr>
              <a:xfrm>
                <a:off x="2729483" y="2633778"/>
                <a:ext cx="1371600" cy="1371600"/>
              </a:xfrm>
              <a:prstGeom prst="ellipse">
                <a:avLst/>
              </a:pr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0399D121-333B-45C9-B5FA-CFD0ECBEB76D}"/>
                  </a:ext>
                </a:extLst>
              </p:cNvPr>
              <p:cNvGrpSpPr/>
              <p:nvPr/>
            </p:nvGrpSpPr>
            <p:grpSpPr>
              <a:xfrm>
                <a:off x="3049523" y="2953632"/>
                <a:ext cx="731520" cy="731520"/>
                <a:chOff x="3049523" y="2953632"/>
                <a:chExt cx="731520" cy="731520"/>
              </a:xfrm>
            </p:grpSpPr>
            <p:sp>
              <p:nvSpPr>
                <p:cNvPr id="17" name="Oval 16">
                  <a:extLst>
                    <a:ext uri="{FF2B5EF4-FFF2-40B4-BE49-F238E27FC236}">
                      <a16:creationId xmlns:a16="http://schemas.microsoft.com/office/drawing/2014/main" id="{1DDE6256-F954-4A0F-ACA4-94B944AFBAF1}"/>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2C6B4A32-BBFD-45E6-B0F3-59219CBD236D}"/>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grpSp>
        <p:sp>
          <p:nvSpPr>
            <p:cNvPr id="50" name="Text Box 10">
              <a:extLst>
                <a:ext uri="{FF2B5EF4-FFF2-40B4-BE49-F238E27FC236}">
                  <a16:creationId xmlns:a16="http://schemas.microsoft.com/office/drawing/2014/main" id="{2AA89AA0-4D4A-4980-AEBA-56F5283D2991}"/>
                </a:ext>
              </a:extLst>
            </p:cNvPr>
            <p:cNvSpPr txBox="1">
              <a:spLocks noChangeArrowheads="1"/>
            </p:cNvSpPr>
            <p:nvPr/>
          </p:nvSpPr>
          <p:spPr bwMode="auto">
            <a:xfrm>
              <a:off x="2530349" y="364313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7" name="Group 56">
            <a:extLst>
              <a:ext uri="{FF2B5EF4-FFF2-40B4-BE49-F238E27FC236}">
                <a16:creationId xmlns:a16="http://schemas.microsoft.com/office/drawing/2014/main" id="{E20F3A7A-3F7D-4903-95E7-E19B8B4EDF67}"/>
              </a:ext>
            </a:extLst>
          </p:cNvPr>
          <p:cNvGrpSpPr/>
          <p:nvPr/>
        </p:nvGrpSpPr>
        <p:grpSpPr>
          <a:xfrm>
            <a:off x="6633686" y="802433"/>
            <a:ext cx="1374481" cy="2927468"/>
            <a:chOff x="6633686" y="802433"/>
            <a:chExt cx="1374481" cy="2927468"/>
          </a:xfrm>
        </p:grpSpPr>
        <p:grpSp>
          <p:nvGrpSpPr>
            <p:cNvPr id="29" name="Group 28">
              <a:extLst>
                <a:ext uri="{FF2B5EF4-FFF2-40B4-BE49-F238E27FC236}">
                  <a16:creationId xmlns:a16="http://schemas.microsoft.com/office/drawing/2014/main" id="{EB81EEDC-1010-4D34-9F0F-B62D45196855}"/>
                </a:ext>
              </a:extLst>
            </p:cNvPr>
            <p:cNvGrpSpPr/>
            <p:nvPr/>
          </p:nvGrpSpPr>
          <p:grpSpPr>
            <a:xfrm>
              <a:off x="6633686" y="802433"/>
              <a:ext cx="1371600" cy="1371600"/>
              <a:chOff x="2729483" y="2633778"/>
              <a:chExt cx="1371600" cy="1371600"/>
            </a:xfrm>
          </p:grpSpPr>
          <p:sp>
            <p:nvSpPr>
              <p:cNvPr id="30" name="Oval 29">
                <a:extLst>
                  <a:ext uri="{FF2B5EF4-FFF2-40B4-BE49-F238E27FC236}">
                    <a16:creationId xmlns:a16="http://schemas.microsoft.com/office/drawing/2014/main" id="{2A35B088-EB67-489F-8D22-0DD127B6FC84}"/>
                  </a:ext>
                </a:extLst>
              </p:cNvPr>
              <p:cNvSpPr>
                <a:spLocks noChangeAspect="1"/>
              </p:cNvSpPr>
              <p:nvPr/>
            </p:nvSpPr>
            <p:spPr>
              <a:xfrm>
                <a:off x="2729483" y="2633778"/>
                <a:ext cx="1371600" cy="1371600"/>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84604C44-C6F7-4153-985A-2A1FB68EBB57}"/>
                  </a:ext>
                </a:extLst>
              </p:cNvPr>
              <p:cNvGrpSpPr/>
              <p:nvPr/>
            </p:nvGrpSpPr>
            <p:grpSpPr>
              <a:xfrm>
                <a:off x="3049523" y="2953632"/>
                <a:ext cx="731520" cy="731520"/>
                <a:chOff x="3049523" y="2953632"/>
                <a:chExt cx="731520" cy="731520"/>
              </a:xfrm>
            </p:grpSpPr>
            <p:sp>
              <p:nvSpPr>
                <p:cNvPr id="32" name="Oval 31">
                  <a:extLst>
                    <a:ext uri="{FF2B5EF4-FFF2-40B4-BE49-F238E27FC236}">
                      <a16:creationId xmlns:a16="http://schemas.microsoft.com/office/drawing/2014/main" id="{CA1361DE-A55C-4267-9B25-1392DD756C66}"/>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CF9C21CA-EE95-4138-A794-E37FCE759778}"/>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grpSp>
        <p:sp>
          <p:nvSpPr>
            <p:cNvPr id="51" name="Text Box 10">
              <a:extLst>
                <a:ext uri="{FF2B5EF4-FFF2-40B4-BE49-F238E27FC236}">
                  <a16:creationId xmlns:a16="http://schemas.microsoft.com/office/drawing/2014/main" id="{D1E0EAEE-C9AA-4421-95AB-3CB18D44FE50}"/>
                </a:ext>
              </a:extLst>
            </p:cNvPr>
            <p:cNvSpPr txBox="1">
              <a:spLocks noChangeArrowheads="1"/>
            </p:cNvSpPr>
            <p:nvPr/>
          </p:nvSpPr>
          <p:spPr bwMode="auto">
            <a:xfrm>
              <a:off x="6636567" y="1187148"/>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8" name="Group 57">
            <a:extLst>
              <a:ext uri="{FF2B5EF4-FFF2-40B4-BE49-F238E27FC236}">
                <a16:creationId xmlns:a16="http://schemas.microsoft.com/office/drawing/2014/main" id="{CE48EE37-F6B0-468D-BEA0-7740B148F91E}"/>
              </a:ext>
            </a:extLst>
          </p:cNvPr>
          <p:cNvGrpSpPr/>
          <p:nvPr/>
        </p:nvGrpSpPr>
        <p:grpSpPr>
          <a:xfrm>
            <a:off x="7109918" y="2322994"/>
            <a:ext cx="1390375" cy="2925762"/>
            <a:chOff x="7109918" y="2322994"/>
            <a:chExt cx="1390375" cy="2925762"/>
          </a:xfrm>
        </p:grpSpPr>
        <p:grpSp>
          <p:nvGrpSpPr>
            <p:cNvPr id="34" name="Group 33">
              <a:extLst>
                <a:ext uri="{FF2B5EF4-FFF2-40B4-BE49-F238E27FC236}">
                  <a16:creationId xmlns:a16="http://schemas.microsoft.com/office/drawing/2014/main" id="{11A42FEE-1881-4566-8477-5F1AF7983BCA}"/>
                </a:ext>
              </a:extLst>
            </p:cNvPr>
            <p:cNvGrpSpPr/>
            <p:nvPr/>
          </p:nvGrpSpPr>
          <p:grpSpPr>
            <a:xfrm>
              <a:off x="7109918" y="2322994"/>
              <a:ext cx="1371600" cy="1371600"/>
              <a:chOff x="2729483" y="2633778"/>
              <a:chExt cx="1371600" cy="1371600"/>
            </a:xfrm>
          </p:grpSpPr>
          <p:sp>
            <p:nvSpPr>
              <p:cNvPr id="35" name="Oval 34">
                <a:extLst>
                  <a:ext uri="{FF2B5EF4-FFF2-40B4-BE49-F238E27FC236}">
                    <a16:creationId xmlns:a16="http://schemas.microsoft.com/office/drawing/2014/main" id="{5B763C52-7D89-4160-A660-B439E173B928}"/>
                  </a:ext>
                </a:extLst>
              </p:cNvPr>
              <p:cNvSpPr>
                <a:spLocks noChangeAspect="1"/>
              </p:cNvSpPr>
              <p:nvPr/>
            </p:nvSpPr>
            <p:spPr>
              <a:xfrm>
                <a:off x="2729483" y="2633778"/>
                <a:ext cx="1371600" cy="1371600"/>
              </a:xfrm>
              <a:prstGeom prst="ellipse">
                <a:avLst/>
              </a:pr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D5634BA-D30A-46A1-ADD8-CAE322E84738}"/>
                  </a:ext>
                </a:extLst>
              </p:cNvPr>
              <p:cNvGrpSpPr/>
              <p:nvPr/>
            </p:nvGrpSpPr>
            <p:grpSpPr>
              <a:xfrm>
                <a:off x="3049523" y="2953632"/>
                <a:ext cx="731520" cy="731520"/>
                <a:chOff x="3049523" y="2953632"/>
                <a:chExt cx="731520" cy="731520"/>
              </a:xfrm>
            </p:grpSpPr>
            <p:sp>
              <p:nvSpPr>
                <p:cNvPr id="37" name="Oval 36">
                  <a:extLst>
                    <a:ext uri="{FF2B5EF4-FFF2-40B4-BE49-F238E27FC236}">
                      <a16:creationId xmlns:a16="http://schemas.microsoft.com/office/drawing/2014/main" id="{7D3DD668-BA8B-4610-8947-E68D82D99BFB}"/>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6FE05BAC-A07E-438D-B0FC-8CB22D43AEA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grpSp>
        <p:sp>
          <p:nvSpPr>
            <p:cNvPr id="52" name="Text Box 10">
              <a:extLst>
                <a:ext uri="{FF2B5EF4-FFF2-40B4-BE49-F238E27FC236}">
                  <a16:creationId xmlns:a16="http://schemas.microsoft.com/office/drawing/2014/main" id="{98D2F56C-96F7-4E8F-9A13-0602D9B944B9}"/>
                </a:ext>
              </a:extLst>
            </p:cNvPr>
            <p:cNvSpPr txBox="1">
              <a:spLocks noChangeArrowheads="1"/>
            </p:cNvSpPr>
            <p:nvPr/>
          </p:nvSpPr>
          <p:spPr bwMode="auto">
            <a:xfrm>
              <a:off x="7128693" y="270600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60" name="Group 59">
            <a:extLst>
              <a:ext uri="{FF2B5EF4-FFF2-40B4-BE49-F238E27FC236}">
                <a16:creationId xmlns:a16="http://schemas.microsoft.com/office/drawing/2014/main" id="{069AC201-D975-46A3-8477-11370F7B1688}"/>
              </a:ext>
            </a:extLst>
          </p:cNvPr>
          <p:cNvGrpSpPr/>
          <p:nvPr/>
        </p:nvGrpSpPr>
        <p:grpSpPr>
          <a:xfrm>
            <a:off x="6987917" y="3870678"/>
            <a:ext cx="1381202" cy="2936168"/>
            <a:chOff x="6987917" y="3870678"/>
            <a:chExt cx="1381202" cy="2936168"/>
          </a:xfrm>
        </p:grpSpPr>
        <p:grpSp>
          <p:nvGrpSpPr>
            <p:cNvPr id="39" name="Group 38">
              <a:extLst>
                <a:ext uri="{FF2B5EF4-FFF2-40B4-BE49-F238E27FC236}">
                  <a16:creationId xmlns:a16="http://schemas.microsoft.com/office/drawing/2014/main" id="{C0E2983D-2569-4CBD-BA9D-DC462FFA66C4}"/>
                </a:ext>
              </a:extLst>
            </p:cNvPr>
            <p:cNvGrpSpPr/>
            <p:nvPr/>
          </p:nvGrpSpPr>
          <p:grpSpPr>
            <a:xfrm>
              <a:off x="6987917" y="3870678"/>
              <a:ext cx="1371600" cy="1371600"/>
              <a:chOff x="2729483" y="2633778"/>
              <a:chExt cx="1371600" cy="1371600"/>
            </a:xfrm>
          </p:grpSpPr>
          <p:sp>
            <p:nvSpPr>
              <p:cNvPr id="40" name="Oval 39">
                <a:extLst>
                  <a:ext uri="{FF2B5EF4-FFF2-40B4-BE49-F238E27FC236}">
                    <a16:creationId xmlns:a16="http://schemas.microsoft.com/office/drawing/2014/main" id="{A620681B-BD9A-47E8-A2AB-77931A20D4D3}"/>
                  </a:ext>
                </a:extLst>
              </p:cNvPr>
              <p:cNvSpPr>
                <a:spLocks noChangeAspect="1"/>
              </p:cNvSpPr>
              <p:nvPr/>
            </p:nvSpPr>
            <p:spPr>
              <a:xfrm>
                <a:off x="2729483" y="2633778"/>
                <a:ext cx="1371600" cy="1371600"/>
              </a:xfrm>
              <a:prstGeom prst="ellipse">
                <a:avLst/>
              </a:prstGeom>
              <a:solidFill>
                <a:srgbClr val="93939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E95B416E-6272-49F7-9CEB-7EB5CA143EF2}"/>
                  </a:ext>
                </a:extLst>
              </p:cNvPr>
              <p:cNvGrpSpPr/>
              <p:nvPr/>
            </p:nvGrpSpPr>
            <p:grpSpPr>
              <a:xfrm>
                <a:off x="3049523" y="2953632"/>
                <a:ext cx="731520" cy="731520"/>
                <a:chOff x="3049523" y="2953632"/>
                <a:chExt cx="731520" cy="731520"/>
              </a:xfrm>
            </p:grpSpPr>
            <p:sp>
              <p:nvSpPr>
                <p:cNvPr id="42" name="Oval 41">
                  <a:extLst>
                    <a:ext uri="{FF2B5EF4-FFF2-40B4-BE49-F238E27FC236}">
                      <a16:creationId xmlns:a16="http://schemas.microsoft.com/office/drawing/2014/main" id="{11073DC6-8B1B-47C5-831A-F59336D7938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F45BAA73-3B15-436B-87DF-FE9ECA519F1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05</a:t>
                  </a:r>
                </a:p>
              </p:txBody>
            </p:sp>
          </p:grpSp>
        </p:grpSp>
        <p:sp>
          <p:nvSpPr>
            <p:cNvPr id="53" name="Text Box 10">
              <a:extLst>
                <a:ext uri="{FF2B5EF4-FFF2-40B4-BE49-F238E27FC236}">
                  <a16:creationId xmlns:a16="http://schemas.microsoft.com/office/drawing/2014/main" id="{31224EF5-9C90-48B8-BBA0-030A4FDD1C97}"/>
                </a:ext>
              </a:extLst>
            </p:cNvPr>
            <p:cNvSpPr txBox="1">
              <a:spLocks noChangeArrowheads="1"/>
            </p:cNvSpPr>
            <p:nvPr/>
          </p:nvSpPr>
          <p:spPr bwMode="auto">
            <a:xfrm>
              <a:off x="6997519" y="426409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spTree>
    <p:extLst>
      <p:ext uri="{BB962C8B-B14F-4D97-AF65-F5344CB8AC3E}">
        <p14:creationId xmlns:p14="http://schemas.microsoft.com/office/powerpoint/2010/main" val="2502164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500" fill="hold"/>
                                        <p:tgtEl>
                                          <p:spTgt spid="55"/>
                                        </p:tgtEl>
                                        <p:attrNameLst>
                                          <p:attrName>ppt_w</p:attrName>
                                        </p:attrNameLst>
                                      </p:cBhvr>
                                      <p:tavLst>
                                        <p:tav tm="0">
                                          <p:val>
                                            <p:fltVal val="0"/>
                                          </p:val>
                                        </p:tav>
                                        <p:tav tm="100000">
                                          <p:val>
                                            <p:strVal val="#ppt_w"/>
                                          </p:val>
                                        </p:tav>
                                      </p:tavLst>
                                    </p:anim>
                                    <p:anim calcmode="lin" valueType="num">
                                      <p:cBhvr>
                                        <p:cTn id="18" dur="500" fill="hold"/>
                                        <p:tgtEl>
                                          <p:spTgt spid="55"/>
                                        </p:tgtEl>
                                        <p:attrNameLst>
                                          <p:attrName>ppt_h</p:attrName>
                                        </p:attrNameLst>
                                      </p:cBhvr>
                                      <p:tavLst>
                                        <p:tav tm="0">
                                          <p:val>
                                            <p:fltVal val="0"/>
                                          </p:val>
                                        </p:tav>
                                        <p:tav tm="100000">
                                          <p:val>
                                            <p:strVal val="#ppt_h"/>
                                          </p:val>
                                        </p:tav>
                                      </p:tavLst>
                                    </p:anim>
                                    <p:animEffect transition="in" filter="fade">
                                      <p:cBhvr>
                                        <p:cTn id="19" dur="500"/>
                                        <p:tgtEl>
                                          <p:spTgt spid="55"/>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1000"/>
                                        <p:tgtEl>
                                          <p:spTgt spid="44"/>
                                        </p:tgtEl>
                                      </p:cBhvr>
                                    </p:animEffect>
                                    <p:anim calcmode="lin" valueType="num">
                                      <p:cBhvr>
                                        <p:cTn id="24" dur="1000" fill="hold"/>
                                        <p:tgtEl>
                                          <p:spTgt spid="44"/>
                                        </p:tgtEl>
                                        <p:attrNameLst>
                                          <p:attrName>ppt_x</p:attrName>
                                        </p:attrNameLst>
                                      </p:cBhvr>
                                      <p:tavLst>
                                        <p:tav tm="0">
                                          <p:val>
                                            <p:strVal val="#ppt_x"/>
                                          </p:val>
                                        </p:tav>
                                        <p:tav tm="100000">
                                          <p:val>
                                            <p:strVal val="#ppt_x"/>
                                          </p:val>
                                        </p:tav>
                                      </p:tavLst>
                                    </p:anim>
                                    <p:anim calcmode="lin" valueType="num">
                                      <p:cBhvr>
                                        <p:cTn id="25" dur="1000" fill="hold"/>
                                        <p:tgtEl>
                                          <p:spTgt spid="44"/>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6"/>
                                        </p:tgtEl>
                                        <p:attrNameLst>
                                          <p:attrName>style.visibility</p:attrName>
                                        </p:attrNameLst>
                                      </p:cBhvr>
                                      <p:to>
                                        <p:strVal val="visible"/>
                                      </p:to>
                                    </p:set>
                                    <p:anim calcmode="lin" valueType="num">
                                      <p:cBhvr>
                                        <p:cTn id="29" dur="500" fill="hold"/>
                                        <p:tgtEl>
                                          <p:spTgt spid="56"/>
                                        </p:tgtEl>
                                        <p:attrNameLst>
                                          <p:attrName>ppt_w</p:attrName>
                                        </p:attrNameLst>
                                      </p:cBhvr>
                                      <p:tavLst>
                                        <p:tav tm="0">
                                          <p:val>
                                            <p:fltVal val="0"/>
                                          </p:val>
                                        </p:tav>
                                        <p:tav tm="100000">
                                          <p:val>
                                            <p:strVal val="#ppt_w"/>
                                          </p:val>
                                        </p:tav>
                                      </p:tavLst>
                                    </p:anim>
                                    <p:anim calcmode="lin" valueType="num">
                                      <p:cBhvr>
                                        <p:cTn id="30" dur="500" fill="hold"/>
                                        <p:tgtEl>
                                          <p:spTgt spid="56"/>
                                        </p:tgtEl>
                                        <p:attrNameLst>
                                          <p:attrName>ppt_h</p:attrName>
                                        </p:attrNameLst>
                                      </p:cBhvr>
                                      <p:tavLst>
                                        <p:tav tm="0">
                                          <p:val>
                                            <p:fltVal val="0"/>
                                          </p:val>
                                        </p:tav>
                                        <p:tav tm="100000">
                                          <p:val>
                                            <p:strVal val="#ppt_h"/>
                                          </p:val>
                                        </p:tav>
                                      </p:tavLst>
                                    </p:anim>
                                    <p:animEffect transition="in" filter="fade">
                                      <p:cBhvr>
                                        <p:cTn id="31" dur="500"/>
                                        <p:tgtEl>
                                          <p:spTgt spid="56"/>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1000"/>
                                        <p:tgtEl>
                                          <p:spTgt spid="45"/>
                                        </p:tgtEl>
                                      </p:cBhvr>
                                    </p:animEffect>
                                    <p:anim calcmode="lin" valueType="num">
                                      <p:cBhvr>
                                        <p:cTn id="36" dur="1000" fill="hold"/>
                                        <p:tgtEl>
                                          <p:spTgt spid="45"/>
                                        </p:tgtEl>
                                        <p:attrNameLst>
                                          <p:attrName>ppt_x</p:attrName>
                                        </p:attrNameLst>
                                      </p:cBhvr>
                                      <p:tavLst>
                                        <p:tav tm="0">
                                          <p:val>
                                            <p:strVal val="#ppt_x"/>
                                          </p:val>
                                        </p:tav>
                                        <p:tav tm="100000">
                                          <p:val>
                                            <p:strVal val="#ppt_x"/>
                                          </p:val>
                                        </p:tav>
                                      </p:tavLst>
                                    </p:anim>
                                    <p:anim calcmode="lin" valueType="num">
                                      <p:cBhvr>
                                        <p:cTn id="37" dur="1000" fill="hold"/>
                                        <p:tgtEl>
                                          <p:spTgt spid="4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53" presetClass="entr" presetSubtype="16" fill="hold" nodeType="afterEffect">
                                  <p:stCondLst>
                                    <p:cond delay="0"/>
                                  </p:stCondLst>
                                  <p:childTnLst>
                                    <p:set>
                                      <p:cBhvr>
                                        <p:cTn id="40" dur="1" fill="hold">
                                          <p:stCondLst>
                                            <p:cond delay="0"/>
                                          </p:stCondLst>
                                        </p:cTn>
                                        <p:tgtEl>
                                          <p:spTgt spid="57"/>
                                        </p:tgtEl>
                                        <p:attrNameLst>
                                          <p:attrName>style.visibility</p:attrName>
                                        </p:attrNameLst>
                                      </p:cBhvr>
                                      <p:to>
                                        <p:strVal val="visible"/>
                                      </p:to>
                                    </p:set>
                                    <p:anim calcmode="lin" valueType="num">
                                      <p:cBhvr>
                                        <p:cTn id="41" dur="500" fill="hold"/>
                                        <p:tgtEl>
                                          <p:spTgt spid="57"/>
                                        </p:tgtEl>
                                        <p:attrNameLst>
                                          <p:attrName>ppt_w</p:attrName>
                                        </p:attrNameLst>
                                      </p:cBhvr>
                                      <p:tavLst>
                                        <p:tav tm="0">
                                          <p:val>
                                            <p:fltVal val="0"/>
                                          </p:val>
                                        </p:tav>
                                        <p:tav tm="100000">
                                          <p:val>
                                            <p:strVal val="#ppt_w"/>
                                          </p:val>
                                        </p:tav>
                                      </p:tavLst>
                                    </p:anim>
                                    <p:anim calcmode="lin" valueType="num">
                                      <p:cBhvr>
                                        <p:cTn id="42" dur="500" fill="hold"/>
                                        <p:tgtEl>
                                          <p:spTgt spid="57"/>
                                        </p:tgtEl>
                                        <p:attrNameLst>
                                          <p:attrName>ppt_h</p:attrName>
                                        </p:attrNameLst>
                                      </p:cBhvr>
                                      <p:tavLst>
                                        <p:tav tm="0">
                                          <p:val>
                                            <p:fltVal val="0"/>
                                          </p:val>
                                        </p:tav>
                                        <p:tav tm="100000">
                                          <p:val>
                                            <p:strVal val="#ppt_h"/>
                                          </p:val>
                                        </p:tav>
                                      </p:tavLst>
                                    </p:anim>
                                    <p:animEffect transition="in" filter="fade">
                                      <p:cBhvr>
                                        <p:cTn id="43" dur="500"/>
                                        <p:tgtEl>
                                          <p:spTgt spid="57"/>
                                        </p:tgtEl>
                                      </p:cBhvr>
                                    </p:animEffect>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53" presetClass="entr" presetSubtype="16" fill="hold" nodeType="afterEffect">
                                  <p:stCondLst>
                                    <p:cond delay="0"/>
                                  </p:stCondLst>
                                  <p:childTnLst>
                                    <p:set>
                                      <p:cBhvr>
                                        <p:cTn id="52" dur="1" fill="hold">
                                          <p:stCondLst>
                                            <p:cond delay="0"/>
                                          </p:stCondLst>
                                        </p:cTn>
                                        <p:tgtEl>
                                          <p:spTgt spid="58"/>
                                        </p:tgtEl>
                                        <p:attrNameLst>
                                          <p:attrName>style.visibility</p:attrName>
                                        </p:attrNameLst>
                                      </p:cBhvr>
                                      <p:to>
                                        <p:strVal val="visible"/>
                                      </p:to>
                                    </p:set>
                                    <p:anim calcmode="lin" valueType="num">
                                      <p:cBhvr>
                                        <p:cTn id="53" dur="500" fill="hold"/>
                                        <p:tgtEl>
                                          <p:spTgt spid="58"/>
                                        </p:tgtEl>
                                        <p:attrNameLst>
                                          <p:attrName>ppt_w</p:attrName>
                                        </p:attrNameLst>
                                      </p:cBhvr>
                                      <p:tavLst>
                                        <p:tav tm="0">
                                          <p:val>
                                            <p:fltVal val="0"/>
                                          </p:val>
                                        </p:tav>
                                        <p:tav tm="100000">
                                          <p:val>
                                            <p:strVal val="#ppt_w"/>
                                          </p:val>
                                        </p:tav>
                                      </p:tavLst>
                                    </p:anim>
                                    <p:anim calcmode="lin" valueType="num">
                                      <p:cBhvr>
                                        <p:cTn id="54" dur="500" fill="hold"/>
                                        <p:tgtEl>
                                          <p:spTgt spid="58"/>
                                        </p:tgtEl>
                                        <p:attrNameLst>
                                          <p:attrName>ppt_h</p:attrName>
                                        </p:attrNameLst>
                                      </p:cBhvr>
                                      <p:tavLst>
                                        <p:tav tm="0">
                                          <p:val>
                                            <p:fltVal val="0"/>
                                          </p:val>
                                        </p:tav>
                                        <p:tav tm="100000">
                                          <p:val>
                                            <p:strVal val="#ppt_h"/>
                                          </p:val>
                                        </p:tav>
                                      </p:tavLst>
                                    </p:anim>
                                    <p:animEffect transition="in" filter="fade">
                                      <p:cBhvr>
                                        <p:cTn id="55" dur="500"/>
                                        <p:tgtEl>
                                          <p:spTgt spid="58"/>
                                        </p:tgtEl>
                                      </p:cBhvr>
                                    </p:animEffect>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1000"/>
                                        <p:tgtEl>
                                          <p:spTgt spid="47"/>
                                        </p:tgtEl>
                                      </p:cBhvr>
                                    </p:animEffect>
                                    <p:anim calcmode="lin" valueType="num">
                                      <p:cBhvr>
                                        <p:cTn id="60" dur="1000" fill="hold"/>
                                        <p:tgtEl>
                                          <p:spTgt spid="47"/>
                                        </p:tgtEl>
                                        <p:attrNameLst>
                                          <p:attrName>ppt_x</p:attrName>
                                        </p:attrNameLst>
                                      </p:cBhvr>
                                      <p:tavLst>
                                        <p:tav tm="0">
                                          <p:val>
                                            <p:strVal val="#ppt_x"/>
                                          </p:val>
                                        </p:tav>
                                        <p:tav tm="100000">
                                          <p:val>
                                            <p:strVal val="#ppt_x"/>
                                          </p:val>
                                        </p:tav>
                                      </p:tavLst>
                                    </p:anim>
                                    <p:anim calcmode="lin" valueType="num">
                                      <p:cBhvr>
                                        <p:cTn id="61" dur="1000" fill="hold"/>
                                        <p:tgtEl>
                                          <p:spTgt spid="47"/>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53" presetClass="entr" presetSubtype="16"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p:cTn id="65" dur="500" fill="hold"/>
                                        <p:tgtEl>
                                          <p:spTgt spid="60"/>
                                        </p:tgtEl>
                                        <p:attrNameLst>
                                          <p:attrName>ppt_w</p:attrName>
                                        </p:attrNameLst>
                                      </p:cBhvr>
                                      <p:tavLst>
                                        <p:tav tm="0">
                                          <p:val>
                                            <p:fltVal val="0"/>
                                          </p:val>
                                        </p:tav>
                                        <p:tav tm="100000">
                                          <p:val>
                                            <p:strVal val="#ppt_w"/>
                                          </p:val>
                                        </p:tav>
                                      </p:tavLst>
                                    </p:anim>
                                    <p:anim calcmode="lin" valueType="num">
                                      <p:cBhvr>
                                        <p:cTn id="66" dur="500" fill="hold"/>
                                        <p:tgtEl>
                                          <p:spTgt spid="60"/>
                                        </p:tgtEl>
                                        <p:attrNameLst>
                                          <p:attrName>ppt_h</p:attrName>
                                        </p:attrNameLst>
                                      </p:cBhvr>
                                      <p:tavLst>
                                        <p:tav tm="0">
                                          <p:val>
                                            <p:fltVal val="0"/>
                                          </p:val>
                                        </p:tav>
                                        <p:tav tm="100000">
                                          <p:val>
                                            <p:strVal val="#ppt_h"/>
                                          </p:val>
                                        </p:tav>
                                      </p:tavLst>
                                    </p:anim>
                                    <p:animEffect transition="in" filter="fade">
                                      <p:cBhvr>
                                        <p:cTn id="67" dur="500"/>
                                        <p:tgtEl>
                                          <p:spTgt spid="60"/>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fade">
                                      <p:cBhvr>
                                        <p:cTn id="71" dur="1000"/>
                                        <p:tgtEl>
                                          <p:spTgt spid="48"/>
                                        </p:tgtEl>
                                      </p:cBhvr>
                                    </p:animEffect>
                                    <p:anim calcmode="lin" valueType="num">
                                      <p:cBhvr>
                                        <p:cTn id="72" dur="1000" fill="hold"/>
                                        <p:tgtEl>
                                          <p:spTgt spid="48"/>
                                        </p:tgtEl>
                                        <p:attrNameLst>
                                          <p:attrName>ppt_x</p:attrName>
                                        </p:attrNameLst>
                                      </p:cBhvr>
                                      <p:tavLst>
                                        <p:tav tm="0">
                                          <p:val>
                                            <p:strVal val="#ppt_x"/>
                                          </p:val>
                                        </p:tav>
                                        <p:tav tm="100000">
                                          <p:val>
                                            <p:strVal val="#ppt_x"/>
                                          </p:val>
                                        </p:tav>
                                      </p:tavLst>
                                    </p:anim>
                                    <p:anim calcmode="lin" valueType="num">
                                      <p:cBhvr>
                                        <p:cTn id="73"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4" grpId="0"/>
      <p:bldP spid="45" grpId="0"/>
      <p:bldP spid="46" grpId="0"/>
      <p:bldP spid="47" grpId="0"/>
      <p:bldP spid="4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EFF9B1E-989C-4249-B9A6-F18A1E39DB59}"/>
              </a:ext>
            </a:extLst>
          </p:cNvPr>
          <p:cNvSpPr/>
          <p:nvPr/>
        </p:nvSpPr>
        <p:spPr>
          <a:xfrm>
            <a:off x="5242560" y="5475872"/>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CF80667-7718-4B18-86B4-21014759D74A}"/>
              </a:ext>
            </a:extLst>
          </p:cNvPr>
          <p:cNvSpPr/>
          <p:nvPr/>
        </p:nvSpPr>
        <p:spPr>
          <a:xfrm>
            <a:off x="5242560" y="5348497"/>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5452E3AC-32CF-4334-AEEB-2DD0D83D6D3E}"/>
              </a:ext>
            </a:extLst>
          </p:cNvPr>
          <p:cNvSpPr txBox="1">
            <a:spLocks noChangeArrowheads="1"/>
          </p:cNvSpPr>
          <p:nvPr/>
        </p:nvSpPr>
        <p:spPr bwMode="auto">
          <a:xfrm>
            <a:off x="9019138" y="56298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Box 38">
            <a:extLst>
              <a:ext uri="{FF2B5EF4-FFF2-40B4-BE49-F238E27FC236}">
                <a16:creationId xmlns:a16="http://schemas.microsoft.com/office/drawing/2014/main" id="{296A4A06-B6B4-4653-BF4C-3B750391121F}"/>
              </a:ext>
            </a:extLst>
          </p:cNvPr>
          <p:cNvSpPr txBox="1"/>
          <p:nvPr/>
        </p:nvSpPr>
        <p:spPr>
          <a:xfrm>
            <a:off x="5406370" y="5825475"/>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32" name="TextBox 31">
            <a:extLst>
              <a:ext uri="{FF2B5EF4-FFF2-40B4-BE49-F238E27FC236}">
                <a16:creationId xmlns:a16="http://schemas.microsoft.com/office/drawing/2014/main" id="{69CBC1C3-DC69-47DF-BA61-7311AE1206EF}"/>
              </a:ext>
            </a:extLst>
          </p:cNvPr>
          <p:cNvSpPr txBox="1"/>
          <p:nvPr/>
        </p:nvSpPr>
        <p:spPr>
          <a:xfrm>
            <a:off x="6630289" y="5571560"/>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9" name="Freeform: Shape 18">
            <a:extLst>
              <a:ext uri="{FF2B5EF4-FFF2-40B4-BE49-F238E27FC236}">
                <a16:creationId xmlns:a16="http://schemas.microsoft.com/office/drawing/2014/main" id="{895BCE4C-D52B-4B0E-8C5E-8EBD02FC14F6}"/>
              </a:ext>
            </a:extLst>
          </p:cNvPr>
          <p:cNvSpPr/>
          <p:nvPr/>
        </p:nvSpPr>
        <p:spPr>
          <a:xfrm>
            <a:off x="6016281" y="2593540"/>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F81B88F-8101-4459-97DD-FBAC8BA5E125}"/>
              </a:ext>
            </a:extLst>
          </p:cNvPr>
          <p:cNvSpPr/>
          <p:nvPr/>
        </p:nvSpPr>
        <p:spPr>
          <a:xfrm>
            <a:off x="6016281" y="2466165"/>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42DFAC50-301D-4AD5-8BA8-B5BB6E65FE3D}"/>
              </a:ext>
            </a:extLst>
          </p:cNvPr>
          <p:cNvSpPr txBox="1">
            <a:spLocks noChangeArrowheads="1"/>
          </p:cNvSpPr>
          <p:nvPr/>
        </p:nvSpPr>
        <p:spPr bwMode="auto">
          <a:xfrm>
            <a:off x="9792859" y="274748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3" name="TextBox 22">
            <a:extLst>
              <a:ext uri="{FF2B5EF4-FFF2-40B4-BE49-F238E27FC236}">
                <a16:creationId xmlns:a16="http://schemas.microsoft.com/office/drawing/2014/main" id="{AD6CF940-D5B6-4398-8869-10EB55D08B3A}"/>
              </a:ext>
            </a:extLst>
          </p:cNvPr>
          <p:cNvSpPr txBox="1"/>
          <p:nvPr/>
        </p:nvSpPr>
        <p:spPr>
          <a:xfrm>
            <a:off x="6180091" y="2943143"/>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18" name="TextBox 17">
            <a:extLst>
              <a:ext uri="{FF2B5EF4-FFF2-40B4-BE49-F238E27FC236}">
                <a16:creationId xmlns:a16="http://schemas.microsoft.com/office/drawing/2014/main" id="{9507EC90-32E6-401B-872C-22996A2F1A8B}"/>
              </a:ext>
            </a:extLst>
          </p:cNvPr>
          <p:cNvSpPr txBox="1"/>
          <p:nvPr/>
        </p:nvSpPr>
        <p:spPr>
          <a:xfrm>
            <a:off x="7404010" y="2689228"/>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Freeform: Shape 27">
            <a:extLst>
              <a:ext uri="{FF2B5EF4-FFF2-40B4-BE49-F238E27FC236}">
                <a16:creationId xmlns:a16="http://schemas.microsoft.com/office/drawing/2014/main" id="{B8D0BF13-E891-44C0-989A-30D727F1BF8D}"/>
              </a:ext>
            </a:extLst>
          </p:cNvPr>
          <p:cNvSpPr/>
          <p:nvPr/>
        </p:nvSpPr>
        <p:spPr>
          <a:xfrm>
            <a:off x="5685644" y="3973825"/>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AE4E174-4485-42BA-AA69-822C01275E9E}"/>
              </a:ext>
            </a:extLst>
          </p:cNvPr>
          <p:cNvSpPr/>
          <p:nvPr/>
        </p:nvSpPr>
        <p:spPr>
          <a:xfrm>
            <a:off x="5685644" y="3846450"/>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5BC44A0C-2C73-4E09-BEE9-F01F735F3C81}"/>
              </a:ext>
            </a:extLst>
          </p:cNvPr>
          <p:cNvSpPr txBox="1">
            <a:spLocks noChangeArrowheads="1"/>
          </p:cNvSpPr>
          <p:nvPr/>
        </p:nvSpPr>
        <p:spPr bwMode="auto">
          <a:xfrm>
            <a:off x="9462222" y="41277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2" name="TextBox 41">
            <a:extLst>
              <a:ext uri="{FF2B5EF4-FFF2-40B4-BE49-F238E27FC236}">
                <a16:creationId xmlns:a16="http://schemas.microsoft.com/office/drawing/2014/main" id="{94F28957-AB2E-479A-BA4E-FE8DC072A465}"/>
              </a:ext>
            </a:extLst>
          </p:cNvPr>
          <p:cNvSpPr txBox="1"/>
          <p:nvPr/>
        </p:nvSpPr>
        <p:spPr>
          <a:xfrm>
            <a:off x="5849454" y="4323428"/>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27" name="TextBox 26">
            <a:extLst>
              <a:ext uri="{FF2B5EF4-FFF2-40B4-BE49-F238E27FC236}">
                <a16:creationId xmlns:a16="http://schemas.microsoft.com/office/drawing/2014/main" id="{3D7039EC-CD29-4179-B794-12183CAE27A2}"/>
              </a:ext>
            </a:extLst>
          </p:cNvPr>
          <p:cNvSpPr txBox="1"/>
          <p:nvPr/>
        </p:nvSpPr>
        <p:spPr>
          <a:xfrm>
            <a:off x="7073373" y="4069513"/>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6" name="Freeform: Shape 45">
            <a:extLst>
              <a:ext uri="{FF2B5EF4-FFF2-40B4-BE49-F238E27FC236}">
                <a16:creationId xmlns:a16="http://schemas.microsoft.com/office/drawing/2014/main" id="{CF07BB64-B8B7-421D-B1AE-33B206CB9443}"/>
              </a:ext>
            </a:extLst>
          </p:cNvPr>
          <p:cNvSpPr/>
          <p:nvPr/>
        </p:nvSpPr>
        <p:spPr>
          <a:xfrm>
            <a:off x="6385560" y="1213617"/>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B57D440-B4A6-4BE0-8748-86CBB4BB2636}"/>
              </a:ext>
            </a:extLst>
          </p:cNvPr>
          <p:cNvSpPr/>
          <p:nvPr/>
        </p:nvSpPr>
        <p:spPr>
          <a:xfrm>
            <a:off x="6385560" y="1086242"/>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1531B2C9-91FF-433A-BAF0-B49F9ABA6626}"/>
              </a:ext>
            </a:extLst>
          </p:cNvPr>
          <p:cNvSpPr txBox="1">
            <a:spLocks noChangeArrowheads="1"/>
          </p:cNvSpPr>
          <p:nvPr/>
        </p:nvSpPr>
        <p:spPr bwMode="auto">
          <a:xfrm>
            <a:off x="10162138" y="136755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49" name="Freeform 37">
            <a:extLst>
              <a:ext uri="{FF2B5EF4-FFF2-40B4-BE49-F238E27FC236}">
                <a16:creationId xmlns:a16="http://schemas.microsoft.com/office/drawing/2014/main" id="{3FFEEF18-3AB6-4FE5-AA10-0D64912F8C4E}"/>
              </a:ext>
            </a:extLst>
          </p:cNvPr>
          <p:cNvSpPr>
            <a:spLocks noChangeAspect="1" noEditPoints="1"/>
          </p:cNvSpPr>
          <p:nvPr/>
        </p:nvSpPr>
        <p:spPr bwMode="auto">
          <a:xfrm>
            <a:off x="6842760" y="119746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E6E6E"/>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TextBox 49">
            <a:extLst>
              <a:ext uri="{FF2B5EF4-FFF2-40B4-BE49-F238E27FC236}">
                <a16:creationId xmlns:a16="http://schemas.microsoft.com/office/drawing/2014/main" id="{81360E7F-0EAE-47A4-9C69-7069E62B6D19}"/>
              </a:ext>
            </a:extLst>
          </p:cNvPr>
          <p:cNvSpPr txBox="1"/>
          <p:nvPr/>
        </p:nvSpPr>
        <p:spPr>
          <a:xfrm>
            <a:off x="6549370" y="1563220"/>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45" name="TextBox 44">
            <a:extLst>
              <a:ext uri="{FF2B5EF4-FFF2-40B4-BE49-F238E27FC236}">
                <a16:creationId xmlns:a16="http://schemas.microsoft.com/office/drawing/2014/main" id="{B71E67F3-66EC-45BD-99F0-E38DE50F498D}"/>
              </a:ext>
            </a:extLst>
          </p:cNvPr>
          <p:cNvSpPr txBox="1"/>
          <p:nvPr/>
        </p:nvSpPr>
        <p:spPr>
          <a:xfrm>
            <a:off x="7773289" y="1309305"/>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51" name="Freeform: Shape 50">
            <a:extLst>
              <a:ext uri="{FF2B5EF4-FFF2-40B4-BE49-F238E27FC236}">
                <a16:creationId xmlns:a16="http://schemas.microsoft.com/office/drawing/2014/main" id="{31782CCE-B69F-4419-A232-80D6C6AC3E82}"/>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31" name="Straight Connector 30">
            <a:extLst>
              <a:ext uri="{FF2B5EF4-FFF2-40B4-BE49-F238E27FC236}">
                <a16:creationId xmlns:a16="http://schemas.microsoft.com/office/drawing/2014/main" id="{007C1AE9-3087-474C-9E03-2C0F75E39A04}"/>
              </a:ext>
            </a:extLst>
          </p:cNvPr>
          <p:cNvCxnSpPr/>
          <p:nvPr/>
        </p:nvCxnSpPr>
        <p:spPr>
          <a:xfrm>
            <a:off x="10165449" y="1480833"/>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82F06CEF-5FE5-4E1C-AB6D-F256CFE8BE4B}"/>
              </a:ext>
            </a:extLst>
          </p:cNvPr>
          <p:cNvCxnSpPr/>
          <p:nvPr/>
        </p:nvCxnSpPr>
        <p:spPr>
          <a:xfrm>
            <a:off x="9788287" y="2842528"/>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CF4F270E-0405-46A3-8632-0F72706F6113}"/>
              </a:ext>
            </a:extLst>
          </p:cNvPr>
          <p:cNvCxnSpPr/>
          <p:nvPr/>
        </p:nvCxnSpPr>
        <p:spPr>
          <a:xfrm>
            <a:off x="9457650" y="425196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7DA8D2D-373B-487B-A116-D8ED71509E07}"/>
              </a:ext>
            </a:extLst>
          </p:cNvPr>
          <p:cNvCxnSpPr/>
          <p:nvPr/>
        </p:nvCxnSpPr>
        <p:spPr>
          <a:xfrm>
            <a:off x="9014566" y="576072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Freeform 101">
            <a:extLst>
              <a:ext uri="{FF2B5EF4-FFF2-40B4-BE49-F238E27FC236}">
                <a16:creationId xmlns:a16="http://schemas.microsoft.com/office/drawing/2014/main" id="{AC26BD5B-85C8-4161-A748-B5C29ED0A805}"/>
              </a:ext>
            </a:extLst>
          </p:cNvPr>
          <p:cNvSpPr>
            <a:spLocks noChangeAspect="1" noEditPoints="1"/>
          </p:cNvSpPr>
          <p:nvPr/>
        </p:nvSpPr>
        <p:spPr bwMode="auto">
          <a:xfrm>
            <a:off x="6063133" y="3942362"/>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91">
            <a:extLst>
              <a:ext uri="{FF2B5EF4-FFF2-40B4-BE49-F238E27FC236}">
                <a16:creationId xmlns:a16="http://schemas.microsoft.com/office/drawing/2014/main" id="{8377D291-D340-4926-A6FC-C78A08C5BB2D}"/>
              </a:ext>
            </a:extLst>
          </p:cNvPr>
          <p:cNvSpPr>
            <a:spLocks noChangeAspect="1" noEditPoints="1"/>
          </p:cNvSpPr>
          <p:nvPr/>
        </p:nvSpPr>
        <p:spPr bwMode="auto">
          <a:xfrm>
            <a:off x="6441845" y="256460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71">
            <a:extLst>
              <a:ext uri="{FF2B5EF4-FFF2-40B4-BE49-F238E27FC236}">
                <a16:creationId xmlns:a16="http://schemas.microsoft.com/office/drawing/2014/main" id="{3278F2B2-6A5F-4D64-A49C-297EFC52BE09}"/>
              </a:ext>
            </a:extLst>
          </p:cNvPr>
          <p:cNvSpPr>
            <a:spLocks noChangeAspect="1" noEditPoints="1"/>
          </p:cNvSpPr>
          <p:nvPr/>
        </p:nvSpPr>
        <p:spPr bwMode="auto">
          <a:xfrm>
            <a:off x="5639072" y="5446933"/>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6E6E6E"/>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226684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2" presetClass="entr" presetSubtype="2"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wipe(right)">
                                      <p:cBhvr>
                                        <p:cTn id="50" dur="1000"/>
                                        <p:tgtEl>
                                          <p:spTgt spid="47"/>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46"/>
                                        </p:tgtEl>
                                        <p:attrNameLst>
                                          <p:attrName>style.visibility</p:attrName>
                                        </p:attrNameLst>
                                      </p:cBhvr>
                                      <p:to>
                                        <p:strVal val="visible"/>
                                      </p:to>
                                    </p:set>
                                    <p:animEffect transition="in" filter="wipe(left)">
                                      <p:cBhvr>
                                        <p:cTn id="54" dur="500"/>
                                        <p:tgtEl>
                                          <p:spTgt spid="46"/>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 calcmode="lin" valueType="num">
                                      <p:cBhvr>
                                        <p:cTn id="58" dur="500" fill="hold"/>
                                        <p:tgtEl>
                                          <p:spTgt spid="49"/>
                                        </p:tgtEl>
                                        <p:attrNameLst>
                                          <p:attrName>ppt_w</p:attrName>
                                        </p:attrNameLst>
                                      </p:cBhvr>
                                      <p:tavLst>
                                        <p:tav tm="0">
                                          <p:val>
                                            <p:fltVal val="0"/>
                                          </p:val>
                                        </p:tav>
                                        <p:tav tm="100000">
                                          <p:val>
                                            <p:strVal val="#ppt_w"/>
                                          </p:val>
                                        </p:tav>
                                      </p:tavLst>
                                    </p:anim>
                                    <p:anim calcmode="lin" valueType="num">
                                      <p:cBhvr>
                                        <p:cTn id="59" dur="500" fill="hold"/>
                                        <p:tgtEl>
                                          <p:spTgt spid="49"/>
                                        </p:tgtEl>
                                        <p:attrNameLst>
                                          <p:attrName>ppt_h</p:attrName>
                                        </p:attrNameLst>
                                      </p:cBhvr>
                                      <p:tavLst>
                                        <p:tav tm="0">
                                          <p:val>
                                            <p:fltVal val="0"/>
                                          </p:val>
                                        </p:tav>
                                        <p:tav tm="100000">
                                          <p:val>
                                            <p:strVal val="#ppt_h"/>
                                          </p:val>
                                        </p:tav>
                                      </p:tavLst>
                                    </p:anim>
                                    <p:animEffect transition="in" filter="fade">
                                      <p:cBhvr>
                                        <p:cTn id="60" dur="500"/>
                                        <p:tgtEl>
                                          <p:spTgt spid="49"/>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fade">
                                      <p:cBhvr>
                                        <p:cTn id="63" dur="1000"/>
                                        <p:tgtEl>
                                          <p:spTgt spid="50"/>
                                        </p:tgtEl>
                                      </p:cBhvr>
                                    </p:animEffect>
                                    <p:anim calcmode="lin" valueType="num">
                                      <p:cBhvr>
                                        <p:cTn id="64" dur="1000" fill="hold"/>
                                        <p:tgtEl>
                                          <p:spTgt spid="50"/>
                                        </p:tgtEl>
                                        <p:attrNameLst>
                                          <p:attrName>ppt_x</p:attrName>
                                        </p:attrNameLst>
                                      </p:cBhvr>
                                      <p:tavLst>
                                        <p:tav tm="0">
                                          <p:val>
                                            <p:strVal val="#ppt_x"/>
                                          </p:val>
                                        </p:tav>
                                        <p:tav tm="100000">
                                          <p:val>
                                            <p:strVal val="#ppt_x"/>
                                          </p:val>
                                        </p:tav>
                                      </p:tavLst>
                                    </p:anim>
                                    <p:anim calcmode="lin" valueType="num">
                                      <p:cBhvr>
                                        <p:cTn id="65" dur="1000" fill="hold"/>
                                        <p:tgtEl>
                                          <p:spTgt spid="50"/>
                                        </p:tgtEl>
                                        <p:attrNameLst>
                                          <p:attrName>ppt_y</p:attrName>
                                        </p:attrNameLst>
                                      </p:cBhvr>
                                      <p:tavLst>
                                        <p:tav tm="0">
                                          <p:val>
                                            <p:strVal val="#ppt_y+.1"/>
                                          </p:val>
                                        </p:tav>
                                        <p:tav tm="100000">
                                          <p:val>
                                            <p:strVal val="#ppt_y"/>
                                          </p:val>
                                        </p:tav>
                                      </p:tavLst>
                                    </p:anim>
                                  </p:childTnLst>
                                </p:cTn>
                              </p:par>
                            </p:childTnLst>
                          </p:cTn>
                        </p:par>
                        <p:par>
                          <p:cTn id="66" fill="hold">
                            <p:stCondLst>
                              <p:cond delay="6000"/>
                            </p:stCondLst>
                            <p:childTnLst>
                              <p:par>
                                <p:cTn id="67" presetID="22" presetClass="entr" presetSubtype="8" fill="hold" grpId="0" nodeType="afterEffect">
                                  <p:stCondLst>
                                    <p:cond delay="0"/>
                                  </p:stCondLst>
                                  <p:childTnLst>
                                    <p:set>
                                      <p:cBhvr>
                                        <p:cTn id="68" dur="1" fill="hold">
                                          <p:stCondLst>
                                            <p:cond delay="0"/>
                                          </p:stCondLst>
                                        </p:cTn>
                                        <p:tgtEl>
                                          <p:spTgt spid="45"/>
                                        </p:tgtEl>
                                        <p:attrNameLst>
                                          <p:attrName>style.visibility</p:attrName>
                                        </p:attrNameLst>
                                      </p:cBhvr>
                                      <p:to>
                                        <p:strVal val="visible"/>
                                      </p:to>
                                    </p:set>
                                    <p:animEffect transition="in" filter="wipe(left)">
                                      <p:cBhvr>
                                        <p:cTn id="69" dur="500"/>
                                        <p:tgtEl>
                                          <p:spTgt spid="45"/>
                                        </p:tgtEl>
                                      </p:cBhvr>
                                    </p:animEffect>
                                  </p:childTnLst>
                                </p:cTn>
                              </p:par>
                            </p:childTnLst>
                          </p:cTn>
                        </p:par>
                        <p:par>
                          <p:cTn id="70" fill="hold">
                            <p:stCondLst>
                              <p:cond delay="6500"/>
                            </p:stCondLst>
                            <p:childTnLst>
                              <p:par>
                                <p:cTn id="71" presetID="49" presetClass="entr" presetSubtype="0" decel="100000" fill="hold" nodeType="afterEffect">
                                  <p:stCondLst>
                                    <p:cond delay="0"/>
                                  </p:stCondLst>
                                  <p:childTnLst>
                                    <p:set>
                                      <p:cBhvr>
                                        <p:cTn id="72" dur="1" fill="hold">
                                          <p:stCondLst>
                                            <p:cond delay="0"/>
                                          </p:stCondLst>
                                        </p:cTn>
                                        <p:tgtEl>
                                          <p:spTgt spid="31"/>
                                        </p:tgtEl>
                                        <p:attrNameLst>
                                          <p:attrName>style.visibility</p:attrName>
                                        </p:attrNameLst>
                                      </p:cBhvr>
                                      <p:to>
                                        <p:strVal val="visible"/>
                                      </p:to>
                                    </p:set>
                                    <p:anim calcmode="lin" valueType="num">
                                      <p:cBhvr>
                                        <p:cTn id="73" dur="500" fill="hold"/>
                                        <p:tgtEl>
                                          <p:spTgt spid="31"/>
                                        </p:tgtEl>
                                        <p:attrNameLst>
                                          <p:attrName>ppt_w</p:attrName>
                                        </p:attrNameLst>
                                      </p:cBhvr>
                                      <p:tavLst>
                                        <p:tav tm="0">
                                          <p:val>
                                            <p:fltVal val="0"/>
                                          </p:val>
                                        </p:tav>
                                        <p:tav tm="100000">
                                          <p:val>
                                            <p:strVal val="#ppt_w"/>
                                          </p:val>
                                        </p:tav>
                                      </p:tavLst>
                                    </p:anim>
                                    <p:anim calcmode="lin" valueType="num">
                                      <p:cBhvr>
                                        <p:cTn id="74" dur="500" fill="hold"/>
                                        <p:tgtEl>
                                          <p:spTgt spid="31"/>
                                        </p:tgtEl>
                                        <p:attrNameLst>
                                          <p:attrName>ppt_h</p:attrName>
                                        </p:attrNameLst>
                                      </p:cBhvr>
                                      <p:tavLst>
                                        <p:tav tm="0">
                                          <p:val>
                                            <p:fltVal val="0"/>
                                          </p:val>
                                        </p:tav>
                                        <p:tav tm="100000">
                                          <p:val>
                                            <p:strVal val="#ppt_h"/>
                                          </p:val>
                                        </p:tav>
                                      </p:tavLst>
                                    </p:anim>
                                    <p:anim calcmode="lin" valueType="num">
                                      <p:cBhvr>
                                        <p:cTn id="75" dur="500" fill="hold"/>
                                        <p:tgtEl>
                                          <p:spTgt spid="31"/>
                                        </p:tgtEl>
                                        <p:attrNameLst>
                                          <p:attrName>style.rotation</p:attrName>
                                        </p:attrNameLst>
                                      </p:cBhvr>
                                      <p:tavLst>
                                        <p:tav tm="0">
                                          <p:val>
                                            <p:fltVal val="360"/>
                                          </p:val>
                                        </p:tav>
                                        <p:tav tm="100000">
                                          <p:val>
                                            <p:fltVal val="0"/>
                                          </p:val>
                                        </p:tav>
                                      </p:tavLst>
                                    </p:anim>
                                    <p:animEffect transition="in" filter="fade">
                                      <p:cBhvr>
                                        <p:cTn id="76" dur="500"/>
                                        <p:tgtEl>
                                          <p:spTgt spid="31"/>
                                        </p:tgtEl>
                                      </p:cBhvr>
                                    </p:animEffect>
                                  </p:childTnLst>
                                </p:cTn>
                              </p:par>
                            </p:childTnLst>
                          </p:cTn>
                        </p:par>
                        <p:par>
                          <p:cTn id="77" fill="hold">
                            <p:stCondLst>
                              <p:cond delay="7000"/>
                            </p:stCondLst>
                            <p:childTnLst>
                              <p:par>
                                <p:cTn id="78" presetID="2" presetClass="entr" presetSubtype="2"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additive="base">
                                        <p:cTn id="80" dur="500" fill="hold"/>
                                        <p:tgtEl>
                                          <p:spTgt spid="48"/>
                                        </p:tgtEl>
                                        <p:attrNameLst>
                                          <p:attrName>ppt_x</p:attrName>
                                        </p:attrNameLst>
                                      </p:cBhvr>
                                      <p:tavLst>
                                        <p:tav tm="0">
                                          <p:val>
                                            <p:strVal val="1+#ppt_w/2"/>
                                          </p:val>
                                        </p:tav>
                                        <p:tav tm="100000">
                                          <p:val>
                                            <p:strVal val="#ppt_x"/>
                                          </p:val>
                                        </p:tav>
                                      </p:tavLst>
                                    </p:anim>
                                    <p:anim calcmode="lin" valueType="num">
                                      <p:cBhvr additive="base">
                                        <p:cTn id="81" dur="500" fill="hold"/>
                                        <p:tgtEl>
                                          <p:spTgt spid="48"/>
                                        </p:tgtEl>
                                        <p:attrNameLst>
                                          <p:attrName>ppt_y</p:attrName>
                                        </p:attrNameLst>
                                      </p:cBhvr>
                                      <p:tavLst>
                                        <p:tav tm="0">
                                          <p:val>
                                            <p:strVal val="#ppt_y"/>
                                          </p:val>
                                        </p:tav>
                                        <p:tav tm="100000">
                                          <p:val>
                                            <p:strVal val="#ppt_y"/>
                                          </p:val>
                                        </p:tav>
                                      </p:tavLst>
                                    </p:anim>
                                  </p:childTnLst>
                                </p:cTn>
                              </p:par>
                            </p:childTnLst>
                          </p:cTn>
                        </p:par>
                        <p:par>
                          <p:cTn id="82" fill="hold">
                            <p:stCondLst>
                              <p:cond delay="7500"/>
                            </p:stCondLst>
                            <p:childTnLst>
                              <p:par>
                                <p:cTn id="83" presetID="22" presetClass="entr" presetSubtype="2" fill="hold" grpId="0" nodeType="afterEffect">
                                  <p:stCondLst>
                                    <p:cond delay="0"/>
                                  </p:stCondLst>
                                  <p:childTnLst>
                                    <p:set>
                                      <p:cBhvr>
                                        <p:cTn id="84" dur="1" fill="hold">
                                          <p:stCondLst>
                                            <p:cond delay="0"/>
                                          </p:stCondLst>
                                        </p:cTn>
                                        <p:tgtEl>
                                          <p:spTgt spid="20"/>
                                        </p:tgtEl>
                                        <p:attrNameLst>
                                          <p:attrName>style.visibility</p:attrName>
                                        </p:attrNameLst>
                                      </p:cBhvr>
                                      <p:to>
                                        <p:strVal val="visible"/>
                                      </p:to>
                                    </p:set>
                                    <p:animEffect transition="in" filter="wipe(right)">
                                      <p:cBhvr>
                                        <p:cTn id="85" dur="500"/>
                                        <p:tgtEl>
                                          <p:spTgt spid="20"/>
                                        </p:tgtEl>
                                      </p:cBhvr>
                                    </p:animEffect>
                                  </p:childTnLst>
                                </p:cTn>
                              </p:par>
                            </p:childTnLst>
                          </p:cTn>
                        </p:par>
                        <p:par>
                          <p:cTn id="86" fill="hold">
                            <p:stCondLst>
                              <p:cond delay="8000"/>
                            </p:stCondLst>
                            <p:childTnLst>
                              <p:par>
                                <p:cTn id="87" presetID="22" presetClass="entr" presetSubtype="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Effect transition="in" filter="wipe(left)">
                                      <p:cBhvr>
                                        <p:cTn id="89" dur="500"/>
                                        <p:tgtEl>
                                          <p:spTgt spid="19"/>
                                        </p:tgtEl>
                                      </p:cBhvr>
                                    </p:animEffect>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 calcmode="lin" valueType="num">
                                      <p:cBhvr>
                                        <p:cTn id="93" dur="1000" fill="hold"/>
                                        <p:tgtEl>
                                          <p:spTgt spid="37"/>
                                        </p:tgtEl>
                                        <p:attrNameLst>
                                          <p:attrName>ppt_w</p:attrName>
                                        </p:attrNameLst>
                                      </p:cBhvr>
                                      <p:tavLst>
                                        <p:tav tm="0">
                                          <p:val>
                                            <p:fltVal val="0"/>
                                          </p:val>
                                        </p:tav>
                                        <p:tav tm="100000">
                                          <p:val>
                                            <p:strVal val="#ppt_w"/>
                                          </p:val>
                                        </p:tav>
                                      </p:tavLst>
                                    </p:anim>
                                    <p:anim calcmode="lin" valueType="num">
                                      <p:cBhvr>
                                        <p:cTn id="94" dur="1000" fill="hold"/>
                                        <p:tgtEl>
                                          <p:spTgt spid="37"/>
                                        </p:tgtEl>
                                        <p:attrNameLst>
                                          <p:attrName>ppt_h</p:attrName>
                                        </p:attrNameLst>
                                      </p:cBhvr>
                                      <p:tavLst>
                                        <p:tav tm="0">
                                          <p:val>
                                            <p:fltVal val="0"/>
                                          </p:val>
                                        </p:tav>
                                        <p:tav tm="100000">
                                          <p:val>
                                            <p:strVal val="#ppt_h"/>
                                          </p:val>
                                        </p:tav>
                                      </p:tavLst>
                                    </p:anim>
                                    <p:animEffect transition="in" filter="fade">
                                      <p:cBhvr>
                                        <p:cTn id="95" dur="1000"/>
                                        <p:tgtEl>
                                          <p:spTgt spid="37"/>
                                        </p:tgtEl>
                                      </p:cBhvr>
                                    </p:animEffect>
                                  </p:childTnLst>
                                </p:cTn>
                              </p:par>
                              <p:par>
                                <p:cTn id="96" presetID="42" presetClass="entr" presetSubtype="0" fill="hold" grpId="0" nodeType="withEffect">
                                  <p:stCondLst>
                                    <p:cond delay="0"/>
                                  </p:stCondLst>
                                  <p:childTnLst>
                                    <p:set>
                                      <p:cBhvr>
                                        <p:cTn id="97" dur="1" fill="hold">
                                          <p:stCondLst>
                                            <p:cond delay="0"/>
                                          </p:stCondLst>
                                        </p:cTn>
                                        <p:tgtEl>
                                          <p:spTgt spid="23"/>
                                        </p:tgtEl>
                                        <p:attrNameLst>
                                          <p:attrName>style.visibility</p:attrName>
                                        </p:attrNameLst>
                                      </p:cBhvr>
                                      <p:to>
                                        <p:strVal val="visible"/>
                                      </p:to>
                                    </p:set>
                                    <p:animEffect transition="in" filter="fade">
                                      <p:cBhvr>
                                        <p:cTn id="98" dur="1000"/>
                                        <p:tgtEl>
                                          <p:spTgt spid="23"/>
                                        </p:tgtEl>
                                      </p:cBhvr>
                                    </p:animEffect>
                                    <p:anim calcmode="lin" valueType="num">
                                      <p:cBhvr>
                                        <p:cTn id="99" dur="1000" fill="hold"/>
                                        <p:tgtEl>
                                          <p:spTgt spid="23"/>
                                        </p:tgtEl>
                                        <p:attrNameLst>
                                          <p:attrName>ppt_x</p:attrName>
                                        </p:attrNameLst>
                                      </p:cBhvr>
                                      <p:tavLst>
                                        <p:tav tm="0">
                                          <p:val>
                                            <p:strVal val="#ppt_x"/>
                                          </p:val>
                                        </p:tav>
                                        <p:tav tm="100000">
                                          <p:val>
                                            <p:strVal val="#ppt_x"/>
                                          </p:val>
                                        </p:tav>
                                      </p:tavLst>
                                    </p:anim>
                                    <p:anim calcmode="lin" valueType="num">
                                      <p:cBhvr>
                                        <p:cTn id="100" dur="1000" fill="hold"/>
                                        <p:tgtEl>
                                          <p:spTgt spid="23"/>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22" presetClass="entr" presetSubtype="8" fill="hold" grpId="0" nodeType="afterEffect">
                                  <p:stCondLst>
                                    <p:cond delay="0"/>
                                  </p:stCondLst>
                                  <p:childTnLst>
                                    <p:set>
                                      <p:cBhvr>
                                        <p:cTn id="103" dur="1" fill="hold">
                                          <p:stCondLst>
                                            <p:cond delay="0"/>
                                          </p:stCondLst>
                                        </p:cTn>
                                        <p:tgtEl>
                                          <p:spTgt spid="18"/>
                                        </p:tgtEl>
                                        <p:attrNameLst>
                                          <p:attrName>style.visibility</p:attrName>
                                        </p:attrNameLst>
                                      </p:cBhvr>
                                      <p:to>
                                        <p:strVal val="visible"/>
                                      </p:to>
                                    </p:set>
                                    <p:animEffect transition="in" filter="wipe(left)">
                                      <p:cBhvr>
                                        <p:cTn id="104" dur="500"/>
                                        <p:tgtEl>
                                          <p:spTgt spid="18"/>
                                        </p:tgtEl>
                                      </p:cBhvr>
                                    </p:animEffect>
                                  </p:childTnLst>
                                </p:cTn>
                              </p:par>
                            </p:childTnLst>
                          </p:cTn>
                        </p:par>
                        <p:par>
                          <p:cTn id="105" fill="hold">
                            <p:stCondLst>
                              <p:cond delay="10000"/>
                            </p:stCondLst>
                            <p:childTnLst>
                              <p:par>
                                <p:cTn id="106" presetID="49" presetClass="entr" presetSubtype="0" decel="100000" fill="hold" nodeType="afterEffect">
                                  <p:stCondLst>
                                    <p:cond delay="0"/>
                                  </p:stCondLst>
                                  <p:childTnLst>
                                    <p:set>
                                      <p:cBhvr>
                                        <p:cTn id="107" dur="1" fill="hold">
                                          <p:stCondLst>
                                            <p:cond delay="0"/>
                                          </p:stCondLst>
                                        </p:cTn>
                                        <p:tgtEl>
                                          <p:spTgt spid="54"/>
                                        </p:tgtEl>
                                        <p:attrNameLst>
                                          <p:attrName>style.visibility</p:attrName>
                                        </p:attrNameLst>
                                      </p:cBhvr>
                                      <p:to>
                                        <p:strVal val="visible"/>
                                      </p:to>
                                    </p:set>
                                    <p:anim calcmode="lin" valueType="num">
                                      <p:cBhvr>
                                        <p:cTn id="108" dur="500" fill="hold"/>
                                        <p:tgtEl>
                                          <p:spTgt spid="54"/>
                                        </p:tgtEl>
                                        <p:attrNameLst>
                                          <p:attrName>ppt_w</p:attrName>
                                        </p:attrNameLst>
                                      </p:cBhvr>
                                      <p:tavLst>
                                        <p:tav tm="0">
                                          <p:val>
                                            <p:fltVal val="0"/>
                                          </p:val>
                                        </p:tav>
                                        <p:tav tm="100000">
                                          <p:val>
                                            <p:strVal val="#ppt_w"/>
                                          </p:val>
                                        </p:tav>
                                      </p:tavLst>
                                    </p:anim>
                                    <p:anim calcmode="lin" valueType="num">
                                      <p:cBhvr>
                                        <p:cTn id="109" dur="500" fill="hold"/>
                                        <p:tgtEl>
                                          <p:spTgt spid="54"/>
                                        </p:tgtEl>
                                        <p:attrNameLst>
                                          <p:attrName>ppt_h</p:attrName>
                                        </p:attrNameLst>
                                      </p:cBhvr>
                                      <p:tavLst>
                                        <p:tav tm="0">
                                          <p:val>
                                            <p:fltVal val="0"/>
                                          </p:val>
                                        </p:tav>
                                        <p:tav tm="100000">
                                          <p:val>
                                            <p:strVal val="#ppt_h"/>
                                          </p:val>
                                        </p:tav>
                                      </p:tavLst>
                                    </p:anim>
                                    <p:anim calcmode="lin" valueType="num">
                                      <p:cBhvr>
                                        <p:cTn id="110" dur="500" fill="hold"/>
                                        <p:tgtEl>
                                          <p:spTgt spid="54"/>
                                        </p:tgtEl>
                                        <p:attrNameLst>
                                          <p:attrName>style.rotation</p:attrName>
                                        </p:attrNameLst>
                                      </p:cBhvr>
                                      <p:tavLst>
                                        <p:tav tm="0">
                                          <p:val>
                                            <p:fltVal val="360"/>
                                          </p:val>
                                        </p:tav>
                                        <p:tav tm="100000">
                                          <p:val>
                                            <p:fltVal val="0"/>
                                          </p:val>
                                        </p:tav>
                                      </p:tavLst>
                                    </p:anim>
                                    <p:animEffect transition="in" filter="fade">
                                      <p:cBhvr>
                                        <p:cTn id="111" dur="500"/>
                                        <p:tgtEl>
                                          <p:spTgt spid="54"/>
                                        </p:tgtEl>
                                      </p:cBhvr>
                                    </p:animEffect>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 calcmode="lin" valueType="num">
                                      <p:cBhvr additive="base">
                                        <p:cTn id="115" dur="500" fill="hold"/>
                                        <p:tgtEl>
                                          <p:spTgt spid="21"/>
                                        </p:tgtEl>
                                        <p:attrNameLst>
                                          <p:attrName>ppt_x</p:attrName>
                                        </p:attrNameLst>
                                      </p:cBhvr>
                                      <p:tavLst>
                                        <p:tav tm="0">
                                          <p:val>
                                            <p:strVal val="1+#ppt_w/2"/>
                                          </p:val>
                                        </p:tav>
                                        <p:tav tm="100000">
                                          <p:val>
                                            <p:strVal val="#ppt_x"/>
                                          </p:val>
                                        </p:tav>
                                      </p:tavLst>
                                    </p:anim>
                                    <p:anim calcmode="lin" valueType="num">
                                      <p:cBhvr additive="base">
                                        <p:cTn id="116" dur="500" fill="hold"/>
                                        <p:tgtEl>
                                          <p:spTgt spid="21"/>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2" presetClass="entr" presetSubtype="2"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right)">
                                      <p:cBhvr>
                                        <p:cTn id="120" dur="500"/>
                                        <p:tgtEl>
                                          <p:spTgt spid="30"/>
                                        </p:tgtEl>
                                      </p:cBhvr>
                                    </p:animEffect>
                                  </p:childTnLst>
                                </p:cTn>
                              </p:par>
                            </p:childTnLst>
                          </p:cTn>
                        </p:par>
                        <p:par>
                          <p:cTn id="121" fill="hold">
                            <p:stCondLst>
                              <p:cond delay="11500"/>
                            </p:stCondLst>
                            <p:childTnLst>
                              <p:par>
                                <p:cTn id="122" presetID="22" presetClass="entr" presetSubtype="8" fill="hold" grpId="0" nodeType="afterEffect">
                                  <p:stCondLst>
                                    <p:cond delay="0"/>
                                  </p:stCondLst>
                                  <p:childTnLst>
                                    <p:set>
                                      <p:cBhvr>
                                        <p:cTn id="123" dur="1" fill="hold">
                                          <p:stCondLst>
                                            <p:cond delay="0"/>
                                          </p:stCondLst>
                                        </p:cTn>
                                        <p:tgtEl>
                                          <p:spTgt spid="28"/>
                                        </p:tgtEl>
                                        <p:attrNameLst>
                                          <p:attrName>style.visibility</p:attrName>
                                        </p:attrNameLst>
                                      </p:cBhvr>
                                      <p:to>
                                        <p:strVal val="visible"/>
                                      </p:to>
                                    </p:set>
                                    <p:animEffect transition="in" filter="wipe(left)">
                                      <p:cBhvr>
                                        <p:cTn id="124" dur="500"/>
                                        <p:tgtEl>
                                          <p:spTgt spid="28"/>
                                        </p:tgtEl>
                                      </p:cBhvr>
                                    </p:animEffect>
                                  </p:childTnLst>
                                </p:cTn>
                              </p:par>
                            </p:childTnLst>
                          </p:cTn>
                        </p:par>
                        <p:par>
                          <p:cTn id="125" fill="hold">
                            <p:stCondLst>
                              <p:cond delay="12000"/>
                            </p:stCondLst>
                            <p:childTnLst>
                              <p:par>
                                <p:cTn id="126" presetID="53" presetClass="entr" presetSubtype="16" fill="hold" grpId="0" nodeType="afterEffect">
                                  <p:stCondLst>
                                    <p:cond delay="0"/>
                                  </p:stCondLst>
                                  <p:childTnLst>
                                    <p:set>
                                      <p:cBhvr>
                                        <p:cTn id="127" dur="1" fill="hold">
                                          <p:stCondLst>
                                            <p:cond delay="0"/>
                                          </p:stCondLst>
                                        </p:cTn>
                                        <p:tgtEl>
                                          <p:spTgt spid="36"/>
                                        </p:tgtEl>
                                        <p:attrNameLst>
                                          <p:attrName>style.visibility</p:attrName>
                                        </p:attrNameLst>
                                      </p:cBhvr>
                                      <p:to>
                                        <p:strVal val="visible"/>
                                      </p:to>
                                    </p:set>
                                    <p:anim calcmode="lin" valueType="num">
                                      <p:cBhvr>
                                        <p:cTn id="128" dur="1000" fill="hold"/>
                                        <p:tgtEl>
                                          <p:spTgt spid="36"/>
                                        </p:tgtEl>
                                        <p:attrNameLst>
                                          <p:attrName>ppt_w</p:attrName>
                                        </p:attrNameLst>
                                      </p:cBhvr>
                                      <p:tavLst>
                                        <p:tav tm="0">
                                          <p:val>
                                            <p:fltVal val="0"/>
                                          </p:val>
                                        </p:tav>
                                        <p:tav tm="100000">
                                          <p:val>
                                            <p:strVal val="#ppt_w"/>
                                          </p:val>
                                        </p:tav>
                                      </p:tavLst>
                                    </p:anim>
                                    <p:anim calcmode="lin" valueType="num">
                                      <p:cBhvr>
                                        <p:cTn id="129" dur="1000" fill="hold"/>
                                        <p:tgtEl>
                                          <p:spTgt spid="36"/>
                                        </p:tgtEl>
                                        <p:attrNameLst>
                                          <p:attrName>ppt_h</p:attrName>
                                        </p:attrNameLst>
                                      </p:cBhvr>
                                      <p:tavLst>
                                        <p:tav tm="0">
                                          <p:val>
                                            <p:fltVal val="0"/>
                                          </p:val>
                                        </p:tav>
                                        <p:tav tm="100000">
                                          <p:val>
                                            <p:strVal val="#ppt_h"/>
                                          </p:val>
                                        </p:tav>
                                      </p:tavLst>
                                    </p:anim>
                                    <p:animEffect transition="in" filter="fade">
                                      <p:cBhvr>
                                        <p:cTn id="130" dur="1000"/>
                                        <p:tgtEl>
                                          <p:spTgt spid="36"/>
                                        </p:tgtEl>
                                      </p:cBhvr>
                                    </p:animEffect>
                                  </p:childTnLst>
                                </p:cTn>
                              </p:par>
                            </p:childTnLst>
                          </p:cTn>
                        </p:par>
                        <p:par>
                          <p:cTn id="131" fill="hold">
                            <p:stCondLst>
                              <p:cond delay="13000"/>
                            </p:stCondLst>
                            <p:childTnLst>
                              <p:par>
                                <p:cTn id="132" presetID="42" presetClass="entr" presetSubtype="0"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fade">
                                      <p:cBhvr>
                                        <p:cTn id="134" dur="1000"/>
                                        <p:tgtEl>
                                          <p:spTgt spid="42"/>
                                        </p:tgtEl>
                                      </p:cBhvr>
                                    </p:animEffect>
                                    <p:anim calcmode="lin" valueType="num">
                                      <p:cBhvr>
                                        <p:cTn id="135" dur="1000" fill="hold"/>
                                        <p:tgtEl>
                                          <p:spTgt spid="42"/>
                                        </p:tgtEl>
                                        <p:attrNameLst>
                                          <p:attrName>ppt_x</p:attrName>
                                        </p:attrNameLst>
                                      </p:cBhvr>
                                      <p:tavLst>
                                        <p:tav tm="0">
                                          <p:val>
                                            <p:strVal val="#ppt_x"/>
                                          </p:val>
                                        </p:tav>
                                        <p:tav tm="100000">
                                          <p:val>
                                            <p:strVal val="#ppt_x"/>
                                          </p:val>
                                        </p:tav>
                                      </p:tavLst>
                                    </p:anim>
                                    <p:anim calcmode="lin" valueType="num">
                                      <p:cBhvr>
                                        <p:cTn id="136" dur="1000" fill="hold"/>
                                        <p:tgtEl>
                                          <p:spTgt spid="42"/>
                                        </p:tgtEl>
                                        <p:attrNameLst>
                                          <p:attrName>ppt_y</p:attrName>
                                        </p:attrNameLst>
                                      </p:cBhvr>
                                      <p:tavLst>
                                        <p:tav tm="0">
                                          <p:val>
                                            <p:strVal val="#ppt_y+.1"/>
                                          </p:val>
                                        </p:tav>
                                        <p:tav tm="100000">
                                          <p:val>
                                            <p:strVal val="#ppt_y"/>
                                          </p:val>
                                        </p:tav>
                                      </p:tavLst>
                                    </p:anim>
                                  </p:childTnLst>
                                </p:cTn>
                              </p:par>
                            </p:childTnLst>
                          </p:cTn>
                        </p:par>
                        <p:par>
                          <p:cTn id="137" fill="hold">
                            <p:stCondLst>
                              <p:cond delay="14000"/>
                            </p:stCondLst>
                            <p:childTnLst>
                              <p:par>
                                <p:cTn id="138" presetID="22" presetClass="entr" presetSubtype="8" fill="hold" grpId="0" nodeType="afterEffect">
                                  <p:stCondLst>
                                    <p:cond delay="0"/>
                                  </p:stCondLst>
                                  <p:childTnLst>
                                    <p:set>
                                      <p:cBhvr>
                                        <p:cTn id="139" dur="1" fill="hold">
                                          <p:stCondLst>
                                            <p:cond delay="0"/>
                                          </p:stCondLst>
                                        </p:cTn>
                                        <p:tgtEl>
                                          <p:spTgt spid="27"/>
                                        </p:tgtEl>
                                        <p:attrNameLst>
                                          <p:attrName>style.visibility</p:attrName>
                                        </p:attrNameLst>
                                      </p:cBhvr>
                                      <p:to>
                                        <p:strVal val="visible"/>
                                      </p:to>
                                    </p:set>
                                    <p:animEffect transition="in" filter="wipe(left)">
                                      <p:cBhvr>
                                        <p:cTn id="140" dur="500"/>
                                        <p:tgtEl>
                                          <p:spTgt spid="27"/>
                                        </p:tgtEl>
                                      </p:cBhvr>
                                    </p:animEffect>
                                  </p:childTnLst>
                                </p:cTn>
                              </p:par>
                            </p:childTnLst>
                          </p:cTn>
                        </p:par>
                        <p:par>
                          <p:cTn id="141" fill="hold">
                            <p:stCondLst>
                              <p:cond delay="14500"/>
                            </p:stCondLst>
                            <p:childTnLst>
                              <p:par>
                                <p:cTn id="142" presetID="49" presetClass="entr" presetSubtype="0" decel="100000" fill="hold" nodeType="afterEffect">
                                  <p:stCondLst>
                                    <p:cond delay="0"/>
                                  </p:stCondLst>
                                  <p:childTnLst>
                                    <p:set>
                                      <p:cBhvr>
                                        <p:cTn id="143" dur="1" fill="hold">
                                          <p:stCondLst>
                                            <p:cond delay="0"/>
                                          </p:stCondLst>
                                        </p:cTn>
                                        <p:tgtEl>
                                          <p:spTgt spid="55"/>
                                        </p:tgtEl>
                                        <p:attrNameLst>
                                          <p:attrName>style.visibility</p:attrName>
                                        </p:attrNameLst>
                                      </p:cBhvr>
                                      <p:to>
                                        <p:strVal val="visible"/>
                                      </p:to>
                                    </p:set>
                                    <p:anim calcmode="lin" valueType="num">
                                      <p:cBhvr>
                                        <p:cTn id="144" dur="500" fill="hold"/>
                                        <p:tgtEl>
                                          <p:spTgt spid="55"/>
                                        </p:tgtEl>
                                        <p:attrNameLst>
                                          <p:attrName>ppt_w</p:attrName>
                                        </p:attrNameLst>
                                      </p:cBhvr>
                                      <p:tavLst>
                                        <p:tav tm="0">
                                          <p:val>
                                            <p:fltVal val="0"/>
                                          </p:val>
                                        </p:tav>
                                        <p:tav tm="100000">
                                          <p:val>
                                            <p:strVal val="#ppt_w"/>
                                          </p:val>
                                        </p:tav>
                                      </p:tavLst>
                                    </p:anim>
                                    <p:anim calcmode="lin" valueType="num">
                                      <p:cBhvr>
                                        <p:cTn id="145" dur="500" fill="hold"/>
                                        <p:tgtEl>
                                          <p:spTgt spid="55"/>
                                        </p:tgtEl>
                                        <p:attrNameLst>
                                          <p:attrName>ppt_h</p:attrName>
                                        </p:attrNameLst>
                                      </p:cBhvr>
                                      <p:tavLst>
                                        <p:tav tm="0">
                                          <p:val>
                                            <p:fltVal val="0"/>
                                          </p:val>
                                        </p:tav>
                                        <p:tav tm="100000">
                                          <p:val>
                                            <p:strVal val="#ppt_h"/>
                                          </p:val>
                                        </p:tav>
                                      </p:tavLst>
                                    </p:anim>
                                    <p:anim calcmode="lin" valueType="num">
                                      <p:cBhvr>
                                        <p:cTn id="146" dur="500" fill="hold"/>
                                        <p:tgtEl>
                                          <p:spTgt spid="55"/>
                                        </p:tgtEl>
                                        <p:attrNameLst>
                                          <p:attrName>style.rotation</p:attrName>
                                        </p:attrNameLst>
                                      </p:cBhvr>
                                      <p:tavLst>
                                        <p:tav tm="0">
                                          <p:val>
                                            <p:fltVal val="360"/>
                                          </p:val>
                                        </p:tav>
                                        <p:tav tm="100000">
                                          <p:val>
                                            <p:fltVal val="0"/>
                                          </p:val>
                                        </p:tav>
                                      </p:tavLst>
                                    </p:anim>
                                    <p:animEffect transition="in" filter="fade">
                                      <p:cBhvr>
                                        <p:cTn id="147" dur="500"/>
                                        <p:tgtEl>
                                          <p:spTgt spid="55"/>
                                        </p:tgtEl>
                                      </p:cBhvr>
                                    </p:animEffect>
                                  </p:childTnLst>
                                </p:cTn>
                              </p:par>
                            </p:childTnLst>
                          </p:cTn>
                        </p:par>
                        <p:par>
                          <p:cTn id="148" fill="hold">
                            <p:stCondLst>
                              <p:cond delay="15000"/>
                            </p:stCondLst>
                            <p:childTnLst>
                              <p:par>
                                <p:cTn id="149" presetID="2" presetClass="entr" presetSubtype="2" fill="hold" grpId="0" nodeType="afterEffect">
                                  <p:stCondLst>
                                    <p:cond delay="0"/>
                                  </p:stCondLst>
                                  <p:childTnLst>
                                    <p:set>
                                      <p:cBhvr>
                                        <p:cTn id="150" dur="1" fill="hold">
                                          <p:stCondLst>
                                            <p:cond delay="0"/>
                                          </p:stCondLst>
                                        </p:cTn>
                                        <p:tgtEl>
                                          <p:spTgt spid="40"/>
                                        </p:tgtEl>
                                        <p:attrNameLst>
                                          <p:attrName>style.visibility</p:attrName>
                                        </p:attrNameLst>
                                      </p:cBhvr>
                                      <p:to>
                                        <p:strVal val="visible"/>
                                      </p:to>
                                    </p:set>
                                    <p:anim calcmode="lin" valueType="num">
                                      <p:cBhvr additive="base">
                                        <p:cTn id="151" dur="500" fill="hold"/>
                                        <p:tgtEl>
                                          <p:spTgt spid="40"/>
                                        </p:tgtEl>
                                        <p:attrNameLst>
                                          <p:attrName>ppt_x</p:attrName>
                                        </p:attrNameLst>
                                      </p:cBhvr>
                                      <p:tavLst>
                                        <p:tav tm="0">
                                          <p:val>
                                            <p:strVal val="1+#ppt_w/2"/>
                                          </p:val>
                                        </p:tav>
                                        <p:tav tm="100000">
                                          <p:val>
                                            <p:strVal val="#ppt_x"/>
                                          </p:val>
                                        </p:tav>
                                      </p:tavLst>
                                    </p:anim>
                                    <p:anim calcmode="lin" valueType="num">
                                      <p:cBhvr additive="base">
                                        <p:cTn id="152" dur="500" fill="hold"/>
                                        <p:tgtEl>
                                          <p:spTgt spid="40"/>
                                        </p:tgtEl>
                                        <p:attrNameLst>
                                          <p:attrName>ppt_y</p:attrName>
                                        </p:attrNameLst>
                                      </p:cBhvr>
                                      <p:tavLst>
                                        <p:tav tm="0">
                                          <p:val>
                                            <p:strVal val="#ppt_y"/>
                                          </p:val>
                                        </p:tav>
                                        <p:tav tm="100000">
                                          <p:val>
                                            <p:strVal val="#ppt_y"/>
                                          </p:val>
                                        </p:tav>
                                      </p:tavLst>
                                    </p:anim>
                                  </p:childTnLst>
                                </p:cTn>
                              </p:par>
                            </p:childTnLst>
                          </p:cTn>
                        </p:par>
                        <p:par>
                          <p:cTn id="153" fill="hold">
                            <p:stCondLst>
                              <p:cond delay="15500"/>
                            </p:stCondLst>
                            <p:childTnLst>
                              <p:par>
                                <p:cTn id="154" presetID="22" presetClass="entr" presetSubtype="2" fill="hold" grpId="0" nodeType="afterEffect">
                                  <p:stCondLst>
                                    <p:cond delay="0"/>
                                  </p:stCondLst>
                                  <p:childTnLst>
                                    <p:set>
                                      <p:cBhvr>
                                        <p:cTn id="155" dur="1" fill="hold">
                                          <p:stCondLst>
                                            <p:cond delay="0"/>
                                          </p:stCondLst>
                                        </p:cTn>
                                        <p:tgtEl>
                                          <p:spTgt spid="26"/>
                                        </p:tgtEl>
                                        <p:attrNameLst>
                                          <p:attrName>style.visibility</p:attrName>
                                        </p:attrNameLst>
                                      </p:cBhvr>
                                      <p:to>
                                        <p:strVal val="visible"/>
                                      </p:to>
                                    </p:set>
                                    <p:animEffect transition="in" filter="wipe(right)">
                                      <p:cBhvr>
                                        <p:cTn id="156" dur="500"/>
                                        <p:tgtEl>
                                          <p:spTgt spid="26"/>
                                        </p:tgtEl>
                                      </p:cBhvr>
                                    </p:animEffect>
                                  </p:childTnLst>
                                </p:cTn>
                              </p:par>
                            </p:childTnLst>
                          </p:cTn>
                        </p:par>
                        <p:par>
                          <p:cTn id="157" fill="hold">
                            <p:stCondLst>
                              <p:cond delay="16000"/>
                            </p:stCondLst>
                            <p:childTnLst>
                              <p:par>
                                <p:cTn id="158" presetID="22" presetClass="entr" presetSubtype="8" fill="hold" grpId="0" nodeType="afterEffect">
                                  <p:stCondLst>
                                    <p:cond delay="0"/>
                                  </p:stCondLst>
                                  <p:childTnLst>
                                    <p:set>
                                      <p:cBhvr>
                                        <p:cTn id="159" dur="1" fill="hold">
                                          <p:stCondLst>
                                            <p:cond delay="0"/>
                                          </p:stCondLst>
                                        </p:cTn>
                                        <p:tgtEl>
                                          <p:spTgt spid="15"/>
                                        </p:tgtEl>
                                        <p:attrNameLst>
                                          <p:attrName>style.visibility</p:attrName>
                                        </p:attrNameLst>
                                      </p:cBhvr>
                                      <p:to>
                                        <p:strVal val="visible"/>
                                      </p:to>
                                    </p:set>
                                    <p:animEffect transition="in" filter="wipe(left)">
                                      <p:cBhvr>
                                        <p:cTn id="160" dur="500"/>
                                        <p:tgtEl>
                                          <p:spTgt spid="15"/>
                                        </p:tgtEl>
                                      </p:cBhvr>
                                    </p:animEffect>
                                  </p:childTnLst>
                                </p:cTn>
                              </p:par>
                            </p:childTnLst>
                          </p:cTn>
                        </p:par>
                        <p:par>
                          <p:cTn id="161" fill="hold">
                            <p:stCondLst>
                              <p:cond delay="165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1000" fill="hold"/>
                                        <p:tgtEl>
                                          <p:spTgt spid="38"/>
                                        </p:tgtEl>
                                        <p:attrNameLst>
                                          <p:attrName>ppt_w</p:attrName>
                                        </p:attrNameLst>
                                      </p:cBhvr>
                                      <p:tavLst>
                                        <p:tav tm="0">
                                          <p:val>
                                            <p:fltVal val="0"/>
                                          </p:val>
                                        </p:tav>
                                        <p:tav tm="100000">
                                          <p:val>
                                            <p:strVal val="#ppt_w"/>
                                          </p:val>
                                        </p:tav>
                                      </p:tavLst>
                                    </p:anim>
                                    <p:anim calcmode="lin" valueType="num">
                                      <p:cBhvr>
                                        <p:cTn id="165" dur="1000" fill="hold"/>
                                        <p:tgtEl>
                                          <p:spTgt spid="38"/>
                                        </p:tgtEl>
                                        <p:attrNameLst>
                                          <p:attrName>ppt_h</p:attrName>
                                        </p:attrNameLst>
                                      </p:cBhvr>
                                      <p:tavLst>
                                        <p:tav tm="0">
                                          <p:val>
                                            <p:fltVal val="0"/>
                                          </p:val>
                                        </p:tav>
                                        <p:tav tm="100000">
                                          <p:val>
                                            <p:strVal val="#ppt_h"/>
                                          </p:val>
                                        </p:tav>
                                      </p:tavLst>
                                    </p:anim>
                                    <p:animEffect transition="in" filter="fade">
                                      <p:cBhvr>
                                        <p:cTn id="166" dur="1000"/>
                                        <p:tgtEl>
                                          <p:spTgt spid="38"/>
                                        </p:tgtEl>
                                      </p:cBhvr>
                                    </p:animEffect>
                                  </p:childTnLst>
                                </p:cTn>
                              </p:par>
                            </p:childTnLst>
                          </p:cTn>
                        </p:par>
                        <p:par>
                          <p:cTn id="167" fill="hold">
                            <p:stCondLst>
                              <p:cond delay="17500"/>
                            </p:stCondLst>
                            <p:childTnLst>
                              <p:par>
                                <p:cTn id="168" presetID="42" presetClass="entr" presetSubtype="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Effect transition="in" filter="fade">
                                      <p:cBhvr>
                                        <p:cTn id="170" dur="1000"/>
                                        <p:tgtEl>
                                          <p:spTgt spid="39"/>
                                        </p:tgtEl>
                                      </p:cBhvr>
                                    </p:animEffect>
                                    <p:anim calcmode="lin" valueType="num">
                                      <p:cBhvr>
                                        <p:cTn id="171" dur="1000" fill="hold"/>
                                        <p:tgtEl>
                                          <p:spTgt spid="39"/>
                                        </p:tgtEl>
                                        <p:attrNameLst>
                                          <p:attrName>ppt_x</p:attrName>
                                        </p:attrNameLst>
                                      </p:cBhvr>
                                      <p:tavLst>
                                        <p:tav tm="0">
                                          <p:val>
                                            <p:strVal val="#ppt_x"/>
                                          </p:val>
                                        </p:tav>
                                        <p:tav tm="100000">
                                          <p:val>
                                            <p:strVal val="#ppt_x"/>
                                          </p:val>
                                        </p:tav>
                                      </p:tavLst>
                                    </p:anim>
                                    <p:anim calcmode="lin" valueType="num">
                                      <p:cBhvr>
                                        <p:cTn id="172" dur="1000" fill="hold"/>
                                        <p:tgtEl>
                                          <p:spTgt spid="39"/>
                                        </p:tgtEl>
                                        <p:attrNameLst>
                                          <p:attrName>ppt_y</p:attrName>
                                        </p:attrNameLst>
                                      </p:cBhvr>
                                      <p:tavLst>
                                        <p:tav tm="0">
                                          <p:val>
                                            <p:strVal val="#ppt_y+.1"/>
                                          </p:val>
                                        </p:tav>
                                        <p:tav tm="100000">
                                          <p:val>
                                            <p:strVal val="#ppt_y"/>
                                          </p:val>
                                        </p:tav>
                                      </p:tavLst>
                                    </p:anim>
                                  </p:childTnLst>
                                </p:cTn>
                              </p:par>
                            </p:childTnLst>
                          </p:cTn>
                        </p:par>
                        <p:par>
                          <p:cTn id="173" fill="hold">
                            <p:stCondLst>
                              <p:cond delay="18500"/>
                            </p:stCondLst>
                            <p:childTnLst>
                              <p:par>
                                <p:cTn id="174" presetID="22" presetClass="entr" presetSubtype="8" fill="hold" grpId="0" nodeType="afterEffect">
                                  <p:stCondLst>
                                    <p:cond delay="0"/>
                                  </p:stCondLst>
                                  <p:childTnLst>
                                    <p:set>
                                      <p:cBhvr>
                                        <p:cTn id="175" dur="1" fill="hold">
                                          <p:stCondLst>
                                            <p:cond delay="0"/>
                                          </p:stCondLst>
                                        </p:cTn>
                                        <p:tgtEl>
                                          <p:spTgt spid="32"/>
                                        </p:tgtEl>
                                        <p:attrNameLst>
                                          <p:attrName>style.visibility</p:attrName>
                                        </p:attrNameLst>
                                      </p:cBhvr>
                                      <p:to>
                                        <p:strVal val="visible"/>
                                      </p:to>
                                    </p:set>
                                    <p:animEffect transition="in" filter="wipe(left)">
                                      <p:cBhvr>
                                        <p:cTn id="176" dur="500"/>
                                        <p:tgtEl>
                                          <p:spTgt spid="32"/>
                                        </p:tgtEl>
                                      </p:cBhvr>
                                    </p:animEffect>
                                  </p:childTnLst>
                                </p:cTn>
                              </p:par>
                            </p:childTnLst>
                          </p:cTn>
                        </p:par>
                        <p:par>
                          <p:cTn id="177" fill="hold">
                            <p:stCondLst>
                              <p:cond delay="19000"/>
                            </p:stCondLst>
                            <p:childTnLst>
                              <p:par>
                                <p:cTn id="178" presetID="49" presetClass="entr" presetSubtype="0" decel="100000" fill="hold" nodeType="afterEffect">
                                  <p:stCondLst>
                                    <p:cond delay="0"/>
                                  </p:stCondLst>
                                  <p:childTnLst>
                                    <p:set>
                                      <p:cBhvr>
                                        <p:cTn id="179" dur="1" fill="hold">
                                          <p:stCondLst>
                                            <p:cond delay="0"/>
                                          </p:stCondLst>
                                        </p:cTn>
                                        <p:tgtEl>
                                          <p:spTgt spid="56"/>
                                        </p:tgtEl>
                                        <p:attrNameLst>
                                          <p:attrName>style.visibility</p:attrName>
                                        </p:attrNameLst>
                                      </p:cBhvr>
                                      <p:to>
                                        <p:strVal val="visible"/>
                                      </p:to>
                                    </p:set>
                                    <p:anim calcmode="lin" valueType="num">
                                      <p:cBhvr>
                                        <p:cTn id="180" dur="500" fill="hold"/>
                                        <p:tgtEl>
                                          <p:spTgt spid="56"/>
                                        </p:tgtEl>
                                        <p:attrNameLst>
                                          <p:attrName>ppt_w</p:attrName>
                                        </p:attrNameLst>
                                      </p:cBhvr>
                                      <p:tavLst>
                                        <p:tav tm="0">
                                          <p:val>
                                            <p:fltVal val="0"/>
                                          </p:val>
                                        </p:tav>
                                        <p:tav tm="100000">
                                          <p:val>
                                            <p:strVal val="#ppt_w"/>
                                          </p:val>
                                        </p:tav>
                                      </p:tavLst>
                                    </p:anim>
                                    <p:anim calcmode="lin" valueType="num">
                                      <p:cBhvr>
                                        <p:cTn id="181" dur="500" fill="hold"/>
                                        <p:tgtEl>
                                          <p:spTgt spid="56"/>
                                        </p:tgtEl>
                                        <p:attrNameLst>
                                          <p:attrName>ppt_h</p:attrName>
                                        </p:attrNameLst>
                                      </p:cBhvr>
                                      <p:tavLst>
                                        <p:tav tm="0">
                                          <p:val>
                                            <p:fltVal val="0"/>
                                          </p:val>
                                        </p:tav>
                                        <p:tav tm="100000">
                                          <p:val>
                                            <p:strVal val="#ppt_h"/>
                                          </p:val>
                                        </p:tav>
                                      </p:tavLst>
                                    </p:anim>
                                    <p:anim calcmode="lin" valueType="num">
                                      <p:cBhvr>
                                        <p:cTn id="182" dur="500" fill="hold"/>
                                        <p:tgtEl>
                                          <p:spTgt spid="56"/>
                                        </p:tgtEl>
                                        <p:attrNameLst>
                                          <p:attrName>style.rotation</p:attrName>
                                        </p:attrNameLst>
                                      </p:cBhvr>
                                      <p:tavLst>
                                        <p:tav tm="0">
                                          <p:val>
                                            <p:fltVal val="360"/>
                                          </p:val>
                                        </p:tav>
                                        <p:tav tm="100000">
                                          <p:val>
                                            <p:fltVal val="0"/>
                                          </p:val>
                                        </p:tav>
                                      </p:tavLst>
                                    </p:anim>
                                    <p:animEffect transition="in" filter="fade">
                                      <p:cBhvr>
                                        <p:cTn id="183" dur="500"/>
                                        <p:tgtEl>
                                          <p:spTgt spid="56"/>
                                        </p:tgtEl>
                                      </p:cBhvr>
                                    </p:animEffect>
                                  </p:childTnLst>
                                </p:cTn>
                              </p:par>
                            </p:childTnLst>
                          </p:cTn>
                        </p:par>
                        <p:par>
                          <p:cTn id="184" fill="hold">
                            <p:stCondLst>
                              <p:cond delay="19500"/>
                            </p:stCondLst>
                            <p:childTnLst>
                              <p:par>
                                <p:cTn id="185" presetID="2" presetClass="entr" presetSubtype="2" fill="hold" grpId="0" nodeType="afterEffect">
                                  <p:stCondLst>
                                    <p:cond delay="0"/>
                                  </p:stCondLst>
                                  <p:childTnLst>
                                    <p:set>
                                      <p:cBhvr>
                                        <p:cTn id="186" dur="1" fill="hold">
                                          <p:stCondLst>
                                            <p:cond delay="0"/>
                                          </p:stCondLst>
                                        </p:cTn>
                                        <p:tgtEl>
                                          <p:spTgt spid="29"/>
                                        </p:tgtEl>
                                        <p:attrNameLst>
                                          <p:attrName>style.visibility</p:attrName>
                                        </p:attrNameLst>
                                      </p:cBhvr>
                                      <p:to>
                                        <p:strVal val="visible"/>
                                      </p:to>
                                    </p:set>
                                    <p:anim calcmode="lin" valueType="num">
                                      <p:cBhvr additive="base">
                                        <p:cTn id="187" dur="500" fill="hold"/>
                                        <p:tgtEl>
                                          <p:spTgt spid="29"/>
                                        </p:tgtEl>
                                        <p:attrNameLst>
                                          <p:attrName>ppt_x</p:attrName>
                                        </p:attrNameLst>
                                      </p:cBhvr>
                                      <p:tavLst>
                                        <p:tav tm="0">
                                          <p:val>
                                            <p:strVal val="1+#ppt_w/2"/>
                                          </p:val>
                                        </p:tav>
                                        <p:tav tm="100000">
                                          <p:val>
                                            <p:strVal val="#ppt_x"/>
                                          </p:val>
                                        </p:tav>
                                      </p:tavLst>
                                    </p:anim>
                                    <p:anim calcmode="lin" valueType="num">
                                      <p:cBhvr additive="base">
                                        <p:cTn id="188"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6" grpId="0" animBg="1"/>
      <p:bldP spid="29" grpId="0"/>
      <p:bldP spid="39" grpId="0"/>
      <p:bldP spid="32" grpId="0"/>
      <p:bldP spid="19" grpId="0" animBg="1"/>
      <p:bldP spid="20" grpId="0" animBg="1"/>
      <p:bldP spid="21" grpId="0"/>
      <p:bldP spid="23" grpId="0"/>
      <p:bldP spid="18" grpId="0"/>
      <p:bldP spid="28" grpId="0" animBg="1"/>
      <p:bldP spid="30" grpId="0" animBg="1"/>
      <p:bldP spid="40" grpId="0"/>
      <p:bldP spid="42" grpId="0"/>
      <p:bldP spid="27" grpId="0"/>
      <p:bldP spid="46" grpId="0" animBg="1"/>
      <p:bldP spid="47" grpId="0" animBg="1"/>
      <p:bldP spid="48" grpId="0"/>
      <p:bldP spid="49" grpId="0" animBg="1"/>
      <p:bldP spid="50" grpId="0"/>
      <p:bldP spid="45" grpId="0"/>
      <p:bldP spid="51" grpId="0" animBg="1"/>
      <p:bldP spid="52" grpId="0" build="p"/>
      <p:bldP spid="53" grpId="0"/>
      <p:bldP spid="36" grpId="0" animBg="1"/>
      <p:bldP spid="37" grpId="0" animBg="1"/>
      <p:bldP spid="3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A82FA043-9545-4945-85E8-02C33915EED6}"/>
              </a:ext>
            </a:extLst>
          </p:cNvPr>
          <p:cNvSpPr>
            <a:spLocks noChangeAspect="1"/>
          </p:cNvSpPr>
          <p:nvPr/>
        </p:nvSpPr>
        <p:spPr>
          <a:xfrm>
            <a:off x="2276856" y="164991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11D0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17A16282-6374-43A8-BB1D-80B09FA21266}"/>
              </a:ext>
            </a:extLst>
          </p:cNvPr>
          <p:cNvSpPr>
            <a:spLocks noChangeAspect="1"/>
          </p:cNvSpPr>
          <p:nvPr/>
        </p:nvSpPr>
        <p:spPr>
          <a:xfrm>
            <a:off x="7662672" y="160108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3472A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EE9C388B-8D4B-4B43-840E-E31447C24FCB}"/>
              </a:ext>
            </a:extLst>
          </p:cNvPr>
          <p:cNvSpPr/>
          <p:nvPr/>
        </p:nvSpPr>
        <p:spPr>
          <a:xfrm>
            <a:off x="875493" y="2011680"/>
            <a:ext cx="10554507" cy="201168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24C4580-E3D9-475B-AE1E-D42578555F6F}"/>
              </a:ext>
            </a:extLst>
          </p:cNvPr>
          <p:cNvSpPr>
            <a:spLocks noChangeAspect="1"/>
          </p:cNvSpPr>
          <p:nvPr/>
        </p:nvSpPr>
        <p:spPr>
          <a:xfrm>
            <a:off x="7662672" y="3886200"/>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52525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C38F4C-1149-46F0-86B8-DE34638F8A94}"/>
              </a:ext>
            </a:extLst>
          </p:cNvPr>
          <p:cNvSpPr>
            <a:spLocks noChangeAspect="1"/>
          </p:cNvSpPr>
          <p:nvPr/>
        </p:nvSpPr>
        <p:spPr>
          <a:xfrm>
            <a:off x="2276856" y="3892654"/>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C2C4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27F5076A-3FDA-4E1B-AB4D-12EE5BF15371}"/>
              </a:ext>
            </a:extLst>
          </p:cNvPr>
          <p:cNvSpPr/>
          <p:nvPr/>
        </p:nvSpPr>
        <p:spPr>
          <a:xfrm>
            <a:off x="875492" y="4293653"/>
            <a:ext cx="10554507" cy="2011680"/>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568C8D5B-E3B2-4BC3-81C8-62176D7D8F92}"/>
              </a:ext>
            </a:extLst>
          </p:cNvPr>
          <p:cNvGrpSpPr/>
          <p:nvPr/>
        </p:nvGrpSpPr>
        <p:grpSpPr>
          <a:xfrm>
            <a:off x="1000079" y="1642883"/>
            <a:ext cx="1470984" cy="1417707"/>
            <a:chOff x="1000079" y="1642883"/>
            <a:chExt cx="1470984" cy="1417707"/>
          </a:xfrm>
          <a:solidFill>
            <a:srgbClr val="FE4A1E"/>
          </a:solidFill>
        </p:grpSpPr>
        <p:grpSp>
          <p:nvGrpSpPr>
            <p:cNvPr id="9" name="Group 8">
              <a:extLst>
                <a:ext uri="{FF2B5EF4-FFF2-40B4-BE49-F238E27FC236}">
                  <a16:creationId xmlns:a16="http://schemas.microsoft.com/office/drawing/2014/main" id="{DCC041CA-3C5F-4D7E-BEC6-44D0351ABC9C}"/>
                </a:ext>
              </a:extLst>
            </p:cNvPr>
            <p:cNvGrpSpPr/>
            <p:nvPr/>
          </p:nvGrpSpPr>
          <p:grpSpPr>
            <a:xfrm>
              <a:off x="1000079" y="1642883"/>
              <a:ext cx="1470984" cy="1417707"/>
              <a:chOff x="6430838" y="5440293"/>
              <a:chExt cx="1470984" cy="1417707"/>
            </a:xfrm>
            <a:grpFill/>
          </p:grpSpPr>
          <p:sp>
            <p:nvSpPr>
              <p:cNvPr id="11" name="Freeform: Shape 10">
                <a:extLst>
                  <a:ext uri="{FF2B5EF4-FFF2-40B4-BE49-F238E27FC236}">
                    <a16:creationId xmlns:a16="http://schemas.microsoft.com/office/drawing/2014/main" id="{407FA775-6FD8-44E5-A53B-0F2220096F1A}"/>
                  </a:ext>
                </a:extLst>
              </p:cNvPr>
              <p:cNvSpPr>
                <a:spLocks noChangeAspect="1"/>
              </p:cNvSpPr>
              <p:nvPr/>
            </p:nvSpPr>
            <p:spPr>
              <a:xfrm>
                <a:off x="6430838" y="544029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a:gsLst>
                  <a:gs pos="32500">
                    <a:srgbClr val="FF774B"/>
                  </a:gs>
                  <a:gs pos="17000">
                    <a:srgbClr val="E02C00"/>
                  </a:gs>
                  <a:gs pos="0">
                    <a:srgbClr val="D11D00"/>
                  </a:gs>
                  <a:gs pos="48000">
                    <a:srgbClr val="FE4A1E"/>
                  </a:gs>
                  <a:gs pos="100000">
                    <a:srgbClr val="FE4A1E"/>
                  </a:gs>
                </a:gsLst>
                <a:lin ang="5400000" scaled="0"/>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3FE3478-4928-4EED-A2D2-6E01E8E577F1}"/>
                  </a:ext>
                </a:extLst>
              </p:cNvPr>
              <p:cNvSpPr/>
              <p:nvPr/>
            </p:nvSpPr>
            <p:spPr>
              <a:xfrm>
                <a:off x="6430838" y="5761759"/>
                <a:ext cx="1289783" cy="1096241"/>
              </a:xfrm>
              <a:prstGeom prst="rect">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7526560A-27E9-4648-91F6-EAF1F72373A6}"/>
                </a:ext>
              </a:extLst>
            </p:cNvPr>
            <p:cNvSpPr txBox="1">
              <a:spLocks noChangeArrowheads="1"/>
            </p:cNvSpPr>
            <p:nvPr/>
          </p:nvSpPr>
          <p:spPr bwMode="auto">
            <a:xfrm>
              <a:off x="1295568" y="2037552"/>
              <a:ext cx="685800" cy="769441"/>
            </a:xfrm>
            <a:prstGeom prst="rect">
              <a:avLst/>
            </a:prstGeom>
            <a:grp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 name="Group 3">
            <a:extLst>
              <a:ext uri="{FF2B5EF4-FFF2-40B4-BE49-F238E27FC236}">
                <a16:creationId xmlns:a16="http://schemas.microsoft.com/office/drawing/2014/main" id="{6E9FEABB-F3B7-46C1-8CC3-81A9900368F4}"/>
              </a:ext>
            </a:extLst>
          </p:cNvPr>
          <p:cNvGrpSpPr/>
          <p:nvPr/>
        </p:nvGrpSpPr>
        <p:grpSpPr>
          <a:xfrm>
            <a:off x="6390558" y="1594594"/>
            <a:ext cx="1470984" cy="1417707"/>
            <a:chOff x="6390558" y="1594594"/>
            <a:chExt cx="1470984" cy="1417707"/>
          </a:xfrm>
        </p:grpSpPr>
        <p:grpSp>
          <p:nvGrpSpPr>
            <p:cNvPr id="28" name="Group 27">
              <a:extLst>
                <a:ext uri="{FF2B5EF4-FFF2-40B4-BE49-F238E27FC236}">
                  <a16:creationId xmlns:a16="http://schemas.microsoft.com/office/drawing/2014/main" id="{FD8D4862-3A25-495E-8C45-ACE3BF4FF990}"/>
                </a:ext>
              </a:extLst>
            </p:cNvPr>
            <p:cNvGrpSpPr/>
            <p:nvPr/>
          </p:nvGrpSpPr>
          <p:grpSpPr>
            <a:xfrm>
              <a:off x="6390558" y="1594594"/>
              <a:ext cx="1470984" cy="1417707"/>
              <a:chOff x="7029730" y="4408196"/>
              <a:chExt cx="1470984" cy="1417707"/>
            </a:xfrm>
          </p:grpSpPr>
          <p:sp>
            <p:nvSpPr>
              <p:cNvPr id="30" name="Freeform: Shape 29">
                <a:extLst>
                  <a:ext uri="{FF2B5EF4-FFF2-40B4-BE49-F238E27FC236}">
                    <a16:creationId xmlns:a16="http://schemas.microsoft.com/office/drawing/2014/main" id="{433A6A7A-86EF-4CF1-90EE-B383EACD9333}"/>
                  </a:ext>
                </a:extLst>
              </p:cNvPr>
              <p:cNvSpPr>
                <a:spLocks noChangeAspect="1"/>
              </p:cNvSpPr>
              <p:nvPr/>
            </p:nvSpPr>
            <p:spPr>
              <a:xfrm>
                <a:off x="7029730" y="4408196"/>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7AB8FA"/>
                  </a:gs>
                  <a:gs pos="17000">
                    <a:srgbClr val="4886BF"/>
                  </a:gs>
                  <a:gs pos="0">
                    <a:srgbClr val="3472AB"/>
                  </a:gs>
                  <a:gs pos="48000">
                    <a:srgbClr val="5C9AD3"/>
                  </a:gs>
                  <a:gs pos="100000">
                    <a:srgbClr val="5C9AD3"/>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89977A57-088D-4D07-8292-12FC5B0EB57A}"/>
                  </a:ext>
                </a:extLst>
              </p:cNvPr>
              <p:cNvSpPr/>
              <p:nvPr/>
            </p:nvSpPr>
            <p:spPr>
              <a:xfrm>
                <a:off x="7029730" y="4729662"/>
                <a:ext cx="1289783" cy="1096241"/>
              </a:xfrm>
              <a:prstGeom prst="rect">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Text Box 10">
              <a:extLst>
                <a:ext uri="{FF2B5EF4-FFF2-40B4-BE49-F238E27FC236}">
                  <a16:creationId xmlns:a16="http://schemas.microsoft.com/office/drawing/2014/main" id="{80F54C59-B704-4DAA-A946-2B5D018AC000}"/>
                </a:ext>
              </a:extLst>
            </p:cNvPr>
            <p:cNvSpPr txBox="1">
              <a:spLocks noChangeArrowheads="1"/>
            </p:cNvSpPr>
            <p:nvPr/>
          </p:nvSpPr>
          <p:spPr bwMode="auto">
            <a:xfrm>
              <a:off x="6692549" y="2011680"/>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45" name="Group 44">
            <a:extLst>
              <a:ext uri="{FF2B5EF4-FFF2-40B4-BE49-F238E27FC236}">
                <a16:creationId xmlns:a16="http://schemas.microsoft.com/office/drawing/2014/main" id="{CDF711DE-D509-4928-8B1A-47408991A3B1}"/>
              </a:ext>
            </a:extLst>
          </p:cNvPr>
          <p:cNvGrpSpPr/>
          <p:nvPr/>
        </p:nvGrpSpPr>
        <p:grpSpPr>
          <a:xfrm>
            <a:off x="1016940" y="3886200"/>
            <a:ext cx="1470984" cy="1417707"/>
            <a:chOff x="1016940" y="3886200"/>
            <a:chExt cx="1470984" cy="1417707"/>
          </a:xfrm>
        </p:grpSpPr>
        <p:grpSp>
          <p:nvGrpSpPr>
            <p:cNvPr id="22" name="Group 21">
              <a:extLst>
                <a:ext uri="{FF2B5EF4-FFF2-40B4-BE49-F238E27FC236}">
                  <a16:creationId xmlns:a16="http://schemas.microsoft.com/office/drawing/2014/main" id="{AE71846F-44F3-4F3E-96E0-32CB3EB27060}"/>
                </a:ext>
              </a:extLst>
            </p:cNvPr>
            <p:cNvGrpSpPr/>
            <p:nvPr/>
          </p:nvGrpSpPr>
          <p:grpSpPr>
            <a:xfrm>
              <a:off x="1016940" y="3886200"/>
              <a:ext cx="1470984" cy="1417707"/>
              <a:chOff x="7633153" y="3354353"/>
              <a:chExt cx="1470984" cy="1417707"/>
            </a:xfrm>
          </p:grpSpPr>
          <p:sp>
            <p:nvSpPr>
              <p:cNvPr id="24" name="Freeform: Shape 23">
                <a:extLst>
                  <a:ext uri="{FF2B5EF4-FFF2-40B4-BE49-F238E27FC236}">
                    <a16:creationId xmlns:a16="http://schemas.microsoft.com/office/drawing/2014/main" id="{C20C881C-B89B-4AEF-96D6-BCD40BD1A4F5}"/>
                  </a:ext>
                </a:extLst>
              </p:cNvPr>
              <p:cNvSpPr>
                <a:spLocks noChangeAspect="1"/>
              </p:cNvSpPr>
              <p:nvPr/>
            </p:nvSpPr>
            <p:spPr>
              <a:xfrm>
                <a:off x="7633153" y="335435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627289"/>
                  </a:gs>
                  <a:gs pos="17000">
                    <a:srgbClr val="304057"/>
                  </a:gs>
                  <a:gs pos="0">
                    <a:srgbClr val="1C2C43"/>
                  </a:gs>
                  <a:gs pos="48000">
                    <a:srgbClr val="44546B"/>
                  </a:gs>
                  <a:gs pos="100000">
                    <a:srgbClr val="44546B"/>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1A25369E-4438-4CF2-95B5-B1CA3BC36A32}"/>
                  </a:ext>
                </a:extLst>
              </p:cNvPr>
              <p:cNvSpPr/>
              <p:nvPr/>
            </p:nvSpPr>
            <p:spPr>
              <a:xfrm>
                <a:off x="7633153" y="3675819"/>
                <a:ext cx="1289783" cy="1096241"/>
              </a:xfrm>
              <a:prstGeom prst="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 Box 10">
              <a:extLst>
                <a:ext uri="{FF2B5EF4-FFF2-40B4-BE49-F238E27FC236}">
                  <a16:creationId xmlns:a16="http://schemas.microsoft.com/office/drawing/2014/main" id="{67532BC6-82A3-49E5-9DF4-1E0022B7E094}"/>
                </a:ext>
              </a:extLst>
            </p:cNvPr>
            <p:cNvSpPr txBox="1">
              <a:spLocks noChangeArrowheads="1"/>
            </p:cNvSpPr>
            <p:nvPr/>
          </p:nvSpPr>
          <p:spPr bwMode="auto">
            <a:xfrm>
              <a:off x="1295568" y="4298413"/>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46" name="Group 45">
            <a:extLst>
              <a:ext uri="{FF2B5EF4-FFF2-40B4-BE49-F238E27FC236}">
                <a16:creationId xmlns:a16="http://schemas.microsoft.com/office/drawing/2014/main" id="{DD49DF7A-C1BF-44F8-9139-31D197DAD6EA}"/>
              </a:ext>
            </a:extLst>
          </p:cNvPr>
          <p:cNvGrpSpPr/>
          <p:nvPr/>
        </p:nvGrpSpPr>
        <p:grpSpPr>
          <a:xfrm>
            <a:off x="6422020" y="3890684"/>
            <a:ext cx="1470984" cy="1417707"/>
            <a:chOff x="6422020" y="3890684"/>
            <a:chExt cx="1470984" cy="1417707"/>
          </a:xfrm>
        </p:grpSpPr>
        <p:grpSp>
          <p:nvGrpSpPr>
            <p:cNvPr id="16" name="Group 15">
              <a:extLst>
                <a:ext uri="{FF2B5EF4-FFF2-40B4-BE49-F238E27FC236}">
                  <a16:creationId xmlns:a16="http://schemas.microsoft.com/office/drawing/2014/main" id="{ABD1B063-E56A-4801-B920-3C1EC4AF38B3}"/>
                </a:ext>
              </a:extLst>
            </p:cNvPr>
            <p:cNvGrpSpPr/>
            <p:nvPr/>
          </p:nvGrpSpPr>
          <p:grpSpPr>
            <a:xfrm>
              <a:off x="6422020" y="3890684"/>
              <a:ext cx="1470984" cy="1417707"/>
              <a:chOff x="8248524" y="2385869"/>
              <a:chExt cx="1470984" cy="1417707"/>
            </a:xfrm>
          </p:grpSpPr>
          <p:sp>
            <p:nvSpPr>
              <p:cNvPr id="18" name="Freeform: Shape 17">
                <a:extLst>
                  <a:ext uri="{FF2B5EF4-FFF2-40B4-BE49-F238E27FC236}">
                    <a16:creationId xmlns:a16="http://schemas.microsoft.com/office/drawing/2014/main" id="{4FE7B3CF-BD27-47CF-B6B4-7CBDE5ED48FD}"/>
                  </a:ext>
                </a:extLst>
              </p:cNvPr>
              <p:cNvSpPr>
                <a:spLocks noChangeAspect="1"/>
              </p:cNvSpPr>
              <p:nvPr/>
            </p:nvSpPr>
            <p:spPr>
              <a:xfrm>
                <a:off x="8248524" y="2385869"/>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989898"/>
                  </a:gs>
                  <a:gs pos="17000">
                    <a:srgbClr val="666666"/>
                  </a:gs>
                  <a:gs pos="0">
                    <a:srgbClr val="525252"/>
                  </a:gs>
                  <a:gs pos="48000">
                    <a:srgbClr val="7A7A7A"/>
                  </a:gs>
                  <a:gs pos="100000">
                    <a:srgbClr val="7A7A7A"/>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610BF6A7-1687-4DD2-8385-6F735C036FA0}"/>
                  </a:ext>
                </a:extLst>
              </p:cNvPr>
              <p:cNvSpPr/>
              <p:nvPr/>
            </p:nvSpPr>
            <p:spPr>
              <a:xfrm>
                <a:off x="8248524" y="2707335"/>
                <a:ext cx="1289783" cy="1096241"/>
              </a:xfrm>
              <a:prstGeom prst="rect">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Text Box 10">
              <a:extLst>
                <a:ext uri="{FF2B5EF4-FFF2-40B4-BE49-F238E27FC236}">
                  <a16:creationId xmlns:a16="http://schemas.microsoft.com/office/drawing/2014/main" id="{9578627E-DDA1-4E60-AE51-BCDBBC9C1FDF}"/>
                </a:ext>
              </a:extLst>
            </p:cNvPr>
            <p:cNvSpPr txBox="1">
              <a:spLocks noChangeArrowheads="1"/>
            </p:cNvSpPr>
            <p:nvPr/>
          </p:nvSpPr>
          <p:spPr bwMode="auto">
            <a:xfrm>
              <a:off x="6721827" y="4305877"/>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sp>
        <p:nvSpPr>
          <p:cNvPr id="37" name="Freeform 171">
            <a:extLst>
              <a:ext uri="{FF2B5EF4-FFF2-40B4-BE49-F238E27FC236}">
                <a16:creationId xmlns:a16="http://schemas.microsoft.com/office/drawing/2014/main" id="{0665B23D-DE4E-4160-8C93-9DE96D3F9AFF}"/>
              </a:ext>
            </a:extLst>
          </p:cNvPr>
          <p:cNvSpPr>
            <a:spLocks noChangeAspect="1" noEditPoints="1"/>
          </p:cNvSpPr>
          <p:nvPr/>
        </p:nvSpPr>
        <p:spPr bwMode="auto">
          <a:xfrm>
            <a:off x="1433735" y="3262126"/>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505050"/>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37">
            <a:extLst>
              <a:ext uri="{FF2B5EF4-FFF2-40B4-BE49-F238E27FC236}">
                <a16:creationId xmlns:a16="http://schemas.microsoft.com/office/drawing/2014/main" id="{7898982C-8094-4CB7-BC14-E005C41A6AD9}"/>
              </a:ext>
            </a:extLst>
          </p:cNvPr>
          <p:cNvSpPr>
            <a:spLocks noChangeAspect="1" noEditPoints="1"/>
          </p:cNvSpPr>
          <p:nvPr/>
        </p:nvSpPr>
        <p:spPr bwMode="auto">
          <a:xfrm>
            <a:off x="6869194" y="324928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05050"/>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101">
            <a:extLst>
              <a:ext uri="{FF2B5EF4-FFF2-40B4-BE49-F238E27FC236}">
                <a16:creationId xmlns:a16="http://schemas.microsoft.com/office/drawing/2014/main" id="{5A9185F5-0CB2-4580-9F1A-1637EC1981C8}"/>
              </a:ext>
            </a:extLst>
          </p:cNvPr>
          <p:cNvSpPr>
            <a:spLocks noChangeAspect="1" noEditPoints="1"/>
          </p:cNvSpPr>
          <p:nvPr/>
        </p:nvSpPr>
        <p:spPr bwMode="auto">
          <a:xfrm>
            <a:off x="6827892" y="548458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050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91">
            <a:extLst>
              <a:ext uri="{FF2B5EF4-FFF2-40B4-BE49-F238E27FC236}">
                <a16:creationId xmlns:a16="http://schemas.microsoft.com/office/drawing/2014/main" id="{B1A6995D-AC97-4FCF-8271-38DB2387DAFD}"/>
              </a:ext>
            </a:extLst>
          </p:cNvPr>
          <p:cNvSpPr>
            <a:spLocks noChangeAspect="1" noEditPoints="1"/>
          </p:cNvSpPr>
          <p:nvPr/>
        </p:nvSpPr>
        <p:spPr bwMode="auto">
          <a:xfrm>
            <a:off x="1455588" y="5484580"/>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050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TextBox 40">
            <a:extLst>
              <a:ext uri="{FF2B5EF4-FFF2-40B4-BE49-F238E27FC236}">
                <a16:creationId xmlns:a16="http://schemas.microsoft.com/office/drawing/2014/main" id="{2098A958-85D5-4AD1-889C-5CB9ED80ABD5}"/>
              </a:ext>
            </a:extLst>
          </p:cNvPr>
          <p:cNvSpPr txBox="1"/>
          <p:nvPr/>
        </p:nvSpPr>
        <p:spPr>
          <a:xfrm>
            <a:off x="2549257" y="2290226"/>
            <a:ext cx="3633307" cy="1138773"/>
          </a:xfrm>
          <a:prstGeom prst="rect">
            <a:avLst/>
          </a:prstGeom>
          <a:noFill/>
        </p:spPr>
        <p:txBody>
          <a:bodyPr wrap="square" rtlCol="0">
            <a:spAutoFit/>
          </a:bodyPr>
          <a:lstStyle/>
          <a:p>
            <a:r>
              <a:rPr lang="en-US" sz="1400" b="1" dirty="0">
                <a:solidFill>
                  <a:srgbClr val="FE4A1E"/>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
        <p:nvSpPr>
          <p:cNvPr id="42" name="TextBox 41">
            <a:extLst>
              <a:ext uri="{FF2B5EF4-FFF2-40B4-BE49-F238E27FC236}">
                <a16:creationId xmlns:a16="http://schemas.microsoft.com/office/drawing/2014/main" id="{634FF89F-829F-4897-BC5C-89614B5175F1}"/>
              </a:ext>
            </a:extLst>
          </p:cNvPr>
          <p:cNvSpPr txBox="1"/>
          <p:nvPr/>
        </p:nvSpPr>
        <p:spPr>
          <a:xfrm>
            <a:off x="7849960" y="2288903"/>
            <a:ext cx="3633307" cy="1138773"/>
          </a:xfrm>
          <a:prstGeom prst="rect">
            <a:avLst/>
          </a:prstGeom>
          <a:noFill/>
        </p:spPr>
        <p:txBody>
          <a:bodyPr wrap="square" rtlCol="0">
            <a:spAutoFit/>
          </a:bodyPr>
          <a:lstStyle/>
          <a:p>
            <a:r>
              <a:rPr lang="en-US" sz="1400" b="1" dirty="0">
                <a:solidFill>
                  <a:srgbClr val="5C9AD3"/>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
        <p:nvSpPr>
          <p:cNvPr id="43" name="TextBox 42">
            <a:extLst>
              <a:ext uri="{FF2B5EF4-FFF2-40B4-BE49-F238E27FC236}">
                <a16:creationId xmlns:a16="http://schemas.microsoft.com/office/drawing/2014/main" id="{BC35B91B-6CC9-47AF-A87A-B2276B7EA24C}"/>
              </a:ext>
            </a:extLst>
          </p:cNvPr>
          <p:cNvSpPr txBox="1"/>
          <p:nvPr/>
        </p:nvSpPr>
        <p:spPr>
          <a:xfrm>
            <a:off x="2549257" y="4571438"/>
            <a:ext cx="3633307" cy="1138773"/>
          </a:xfrm>
          <a:prstGeom prst="rect">
            <a:avLst/>
          </a:prstGeom>
          <a:noFill/>
        </p:spPr>
        <p:txBody>
          <a:bodyPr wrap="square" rtlCol="0">
            <a:spAutoFit/>
          </a:bodyPr>
          <a:lstStyle/>
          <a:p>
            <a:r>
              <a:rPr lang="en-US" sz="1400" b="1" dirty="0">
                <a:solidFill>
                  <a:srgbClr val="44546B"/>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
        <p:nvSpPr>
          <p:cNvPr id="44" name="TextBox 43">
            <a:extLst>
              <a:ext uri="{FF2B5EF4-FFF2-40B4-BE49-F238E27FC236}">
                <a16:creationId xmlns:a16="http://schemas.microsoft.com/office/drawing/2014/main" id="{801186BC-5D8F-44F3-83E9-C37352B4E013}"/>
              </a:ext>
            </a:extLst>
          </p:cNvPr>
          <p:cNvSpPr txBox="1"/>
          <p:nvPr/>
        </p:nvSpPr>
        <p:spPr>
          <a:xfrm>
            <a:off x="7849960" y="4570115"/>
            <a:ext cx="3633307" cy="1138773"/>
          </a:xfrm>
          <a:prstGeom prst="rect">
            <a:avLst/>
          </a:prstGeom>
          <a:noFill/>
        </p:spPr>
        <p:txBody>
          <a:bodyPr wrap="square" rtlCol="0">
            <a:spAutoFit/>
          </a:bodyPr>
          <a:lstStyle/>
          <a:p>
            <a:r>
              <a:rPr lang="en-US" sz="1400" b="1" dirty="0">
                <a:solidFill>
                  <a:srgbClr val="7A7A7A"/>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Tree>
    <p:extLst>
      <p:ext uri="{BB962C8B-B14F-4D97-AF65-F5344CB8AC3E}">
        <p14:creationId xmlns:p14="http://schemas.microsoft.com/office/powerpoint/2010/main" val="1870449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750"/>
                                        <p:tgtEl>
                                          <p:spTgt spid="3"/>
                                        </p:tgtEl>
                                      </p:cBhvr>
                                    </p:animEffect>
                                  </p:childTnLst>
                                </p:cTn>
                              </p:par>
                            </p:childTnLst>
                          </p:cTn>
                        </p:par>
                        <p:par>
                          <p:cTn id="24" fill="hold">
                            <p:stCondLst>
                              <p:cond delay="2750"/>
                            </p:stCondLst>
                            <p:childTnLst>
                              <p:par>
                                <p:cTn id="25" presetID="22" presetClass="entr" presetSubtype="1"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500"/>
                                        <p:tgtEl>
                                          <p:spTgt spid="13"/>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Effect transition="in" filter="wipe(left)">
                                      <p:cBhvr>
                                        <p:cTn id="31" dur="750"/>
                                        <p:tgtEl>
                                          <p:spTgt spid="41"/>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p:cTn id="35" dur="500" fill="hold"/>
                                        <p:tgtEl>
                                          <p:spTgt spid="38"/>
                                        </p:tgtEl>
                                        <p:attrNameLst>
                                          <p:attrName>ppt_w</p:attrName>
                                        </p:attrNameLst>
                                      </p:cBhvr>
                                      <p:tavLst>
                                        <p:tav tm="0">
                                          <p:val>
                                            <p:fltVal val="0"/>
                                          </p:val>
                                        </p:tav>
                                        <p:tav tm="100000">
                                          <p:val>
                                            <p:strVal val="#ppt_w"/>
                                          </p:val>
                                        </p:tav>
                                      </p:tavLst>
                                    </p:anim>
                                    <p:anim calcmode="lin" valueType="num">
                                      <p:cBhvr>
                                        <p:cTn id="36" dur="500" fill="hold"/>
                                        <p:tgtEl>
                                          <p:spTgt spid="38"/>
                                        </p:tgtEl>
                                        <p:attrNameLst>
                                          <p:attrName>ppt_h</p:attrName>
                                        </p:attrNameLst>
                                      </p:cBhvr>
                                      <p:tavLst>
                                        <p:tav tm="0">
                                          <p:val>
                                            <p:fltVal val="0"/>
                                          </p:val>
                                        </p:tav>
                                        <p:tav tm="100000">
                                          <p:val>
                                            <p:strVal val="#ppt_h"/>
                                          </p:val>
                                        </p:tav>
                                      </p:tavLst>
                                    </p:anim>
                                    <p:animEffect transition="in" filter="fade">
                                      <p:cBhvr>
                                        <p:cTn id="37" dur="500"/>
                                        <p:tgtEl>
                                          <p:spTgt spid="38"/>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down)">
                                      <p:cBhvr>
                                        <p:cTn id="41" dur="750"/>
                                        <p:tgtEl>
                                          <p:spTgt spid="4"/>
                                        </p:tgtEl>
                                      </p:cBhvr>
                                    </p:animEffect>
                                  </p:childTnLst>
                                </p:cTn>
                              </p:par>
                            </p:childTnLst>
                          </p:cTn>
                        </p:par>
                        <p:par>
                          <p:cTn id="42" fill="hold">
                            <p:stCondLst>
                              <p:cond delay="5250"/>
                            </p:stCondLst>
                            <p:childTnLst>
                              <p:par>
                                <p:cTn id="43" presetID="22" presetClass="entr" presetSubtype="1"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wipe(up)">
                                      <p:cBhvr>
                                        <p:cTn id="45" dur="500"/>
                                        <p:tgtEl>
                                          <p:spTgt spid="26"/>
                                        </p:tgtEl>
                                      </p:cBhvr>
                                    </p:animEffect>
                                  </p:childTnLst>
                                </p:cTn>
                              </p:par>
                            </p:childTnLst>
                          </p:cTn>
                        </p:par>
                        <p:par>
                          <p:cTn id="46" fill="hold">
                            <p:stCondLst>
                              <p:cond delay="5750"/>
                            </p:stCondLst>
                            <p:childTnLst>
                              <p:par>
                                <p:cTn id="47" presetID="22" presetClass="entr" presetSubtype="8"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750"/>
                                        <p:tgtEl>
                                          <p:spTgt spid="4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53" presetClass="entr" presetSubtype="16" fill="hold" grpId="0"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8000"/>
                            </p:stCondLst>
                            <p:childTnLst>
                              <p:par>
                                <p:cTn id="63" presetID="22" presetClass="entr" presetSubtype="4" fill="hold" nodeType="after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wipe(down)">
                                      <p:cBhvr>
                                        <p:cTn id="65" dur="750"/>
                                        <p:tgtEl>
                                          <p:spTgt spid="45"/>
                                        </p:tgtEl>
                                      </p:cBhvr>
                                    </p:animEffect>
                                  </p:childTnLst>
                                </p:cTn>
                              </p:par>
                            </p:childTnLst>
                          </p:cTn>
                        </p:par>
                        <p:par>
                          <p:cTn id="66" fill="hold">
                            <p:stCondLst>
                              <p:cond delay="8750"/>
                            </p:stCondLst>
                            <p:childTnLst>
                              <p:par>
                                <p:cTn id="67" presetID="22" presetClass="entr" presetSubtype="1" fill="hold" grpId="0" nodeType="after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wipe(up)">
                                      <p:cBhvr>
                                        <p:cTn id="69" dur="500"/>
                                        <p:tgtEl>
                                          <p:spTgt spid="20"/>
                                        </p:tgtEl>
                                      </p:cBhvr>
                                    </p:animEffect>
                                  </p:childTnLst>
                                </p:cTn>
                              </p:par>
                            </p:childTnLst>
                          </p:cTn>
                        </p:par>
                        <p:par>
                          <p:cTn id="70" fill="hold">
                            <p:stCondLst>
                              <p:cond delay="9250"/>
                            </p:stCondLst>
                            <p:childTnLst>
                              <p:par>
                                <p:cTn id="71" presetID="22" presetClass="entr" presetSubtype="8" fill="hold" grpId="0" nodeType="afterEffect">
                                  <p:stCondLst>
                                    <p:cond delay="0"/>
                                  </p:stCondLst>
                                  <p:childTnLst>
                                    <p:set>
                                      <p:cBhvr>
                                        <p:cTn id="72" dur="1" fill="hold">
                                          <p:stCondLst>
                                            <p:cond delay="0"/>
                                          </p:stCondLst>
                                        </p:cTn>
                                        <p:tgtEl>
                                          <p:spTgt spid="43"/>
                                        </p:tgtEl>
                                        <p:attrNameLst>
                                          <p:attrName>style.visibility</p:attrName>
                                        </p:attrNameLst>
                                      </p:cBhvr>
                                      <p:to>
                                        <p:strVal val="visible"/>
                                      </p:to>
                                    </p:set>
                                    <p:animEffect transition="in" filter="wipe(left)">
                                      <p:cBhvr>
                                        <p:cTn id="73" dur="750"/>
                                        <p:tgtEl>
                                          <p:spTgt spid="43"/>
                                        </p:tgtEl>
                                      </p:cBhvr>
                                    </p:animEffect>
                                  </p:childTnLst>
                                </p:cTn>
                              </p:par>
                            </p:childTnLst>
                          </p:cTn>
                        </p:par>
                        <p:par>
                          <p:cTn id="74" fill="hold">
                            <p:stCondLst>
                              <p:cond delay="10000"/>
                            </p:stCondLst>
                            <p:childTnLst>
                              <p:par>
                                <p:cTn id="75" presetID="53" presetClass="entr" presetSubtype="16"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 calcmode="lin" valueType="num">
                                      <p:cBhvr>
                                        <p:cTn id="77" dur="500" fill="hold"/>
                                        <p:tgtEl>
                                          <p:spTgt spid="39"/>
                                        </p:tgtEl>
                                        <p:attrNameLst>
                                          <p:attrName>ppt_w</p:attrName>
                                        </p:attrNameLst>
                                      </p:cBhvr>
                                      <p:tavLst>
                                        <p:tav tm="0">
                                          <p:val>
                                            <p:fltVal val="0"/>
                                          </p:val>
                                        </p:tav>
                                        <p:tav tm="100000">
                                          <p:val>
                                            <p:strVal val="#ppt_w"/>
                                          </p:val>
                                        </p:tav>
                                      </p:tavLst>
                                    </p:anim>
                                    <p:anim calcmode="lin" valueType="num">
                                      <p:cBhvr>
                                        <p:cTn id="78" dur="500" fill="hold"/>
                                        <p:tgtEl>
                                          <p:spTgt spid="39"/>
                                        </p:tgtEl>
                                        <p:attrNameLst>
                                          <p:attrName>ppt_h</p:attrName>
                                        </p:attrNameLst>
                                      </p:cBhvr>
                                      <p:tavLst>
                                        <p:tav tm="0">
                                          <p:val>
                                            <p:fltVal val="0"/>
                                          </p:val>
                                        </p:tav>
                                        <p:tav tm="100000">
                                          <p:val>
                                            <p:strVal val="#ppt_h"/>
                                          </p:val>
                                        </p:tav>
                                      </p:tavLst>
                                    </p:anim>
                                    <p:animEffect transition="in" filter="fade">
                                      <p:cBhvr>
                                        <p:cTn id="79" dur="500"/>
                                        <p:tgtEl>
                                          <p:spTgt spid="39"/>
                                        </p:tgtEl>
                                      </p:cBhvr>
                                    </p:animEffect>
                                  </p:childTnLst>
                                </p:cTn>
                              </p:par>
                            </p:childTnLst>
                          </p:cTn>
                        </p:par>
                        <p:par>
                          <p:cTn id="80" fill="hold">
                            <p:stCondLst>
                              <p:cond delay="10500"/>
                            </p:stCondLst>
                            <p:childTnLst>
                              <p:par>
                                <p:cTn id="81" presetID="22" presetClass="entr" presetSubtype="4" fill="hold" nodeType="afterEffect">
                                  <p:stCondLst>
                                    <p:cond delay="0"/>
                                  </p:stCondLst>
                                  <p:childTnLst>
                                    <p:set>
                                      <p:cBhvr>
                                        <p:cTn id="82" dur="1" fill="hold">
                                          <p:stCondLst>
                                            <p:cond delay="0"/>
                                          </p:stCondLst>
                                        </p:cTn>
                                        <p:tgtEl>
                                          <p:spTgt spid="46"/>
                                        </p:tgtEl>
                                        <p:attrNameLst>
                                          <p:attrName>style.visibility</p:attrName>
                                        </p:attrNameLst>
                                      </p:cBhvr>
                                      <p:to>
                                        <p:strVal val="visible"/>
                                      </p:to>
                                    </p:set>
                                    <p:animEffect transition="in" filter="wipe(down)">
                                      <p:cBhvr>
                                        <p:cTn id="83" dur="750"/>
                                        <p:tgtEl>
                                          <p:spTgt spid="46"/>
                                        </p:tgtEl>
                                      </p:cBhvr>
                                    </p:animEffect>
                                  </p:childTnLst>
                                </p:cTn>
                              </p:par>
                            </p:childTnLst>
                          </p:cTn>
                        </p:par>
                        <p:par>
                          <p:cTn id="84" fill="hold">
                            <p:stCondLst>
                              <p:cond delay="11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childTnLst>
                          </p:cTn>
                        </p:par>
                        <p:par>
                          <p:cTn id="88" fill="hold">
                            <p:stCondLst>
                              <p:cond delay="11750"/>
                            </p:stCondLst>
                            <p:childTnLst>
                              <p:par>
                                <p:cTn id="89" presetID="22" presetClass="entr" presetSubtype="8" fill="hold" grpId="0" nodeType="afterEffect">
                                  <p:stCondLst>
                                    <p:cond delay="0"/>
                                  </p:stCondLst>
                                  <p:childTnLst>
                                    <p:set>
                                      <p:cBhvr>
                                        <p:cTn id="90" dur="1" fill="hold">
                                          <p:stCondLst>
                                            <p:cond delay="0"/>
                                          </p:stCondLst>
                                        </p:cTn>
                                        <p:tgtEl>
                                          <p:spTgt spid="44"/>
                                        </p:tgtEl>
                                        <p:attrNameLst>
                                          <p:attrName>style.visibility</p:attrName>
                                        </p:attrNameLst>
                                      </p:cBhvr>
                                      <p:to>
                                        <p:strVal val="visible"/>
                                      </p:to>
                                    </p:set>
                                    <p:animEffect transition="in" filter="wipe(left)">
                                      <p:cBhvr>
                                        <p:cTn id="91" dur="75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26" grpId="0" animBg="1"/>
      <p:bldP spid="2" grpId="0" animBg="1"/>
      <p:bldP spid="14" grpId="0" animBg="1"/>
      <p:bldP spid="20" grpId="0" animBg="1"/>
      <p:bldP spid="32" grpId="0" animBg="1"/>
      <p:bldP spid="37" grpId="0" animBg="1"/>
      <p:bldP spid="38" grpId="0" animBg="1"/>
      <p:bldP spid="39" grpId="0" animBg="1"/>
      <p:bldP spid="40" grpId="0" animBg="1"/>
      <p:bldP spid="41" grpId="0"/>
      <p:bldP spid="42" grpId="0"/>
      <p:bldP spid="43" grpId="0"/>
      <p:bldP spid="4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5" name="Oval 44">
            <a:extLst>
              <a:ext uri="{FF2B5EF4-FFF2-40B4-BE49-F238E27FC236}">
                <a16:creationId xmlns:a16="http://schemas.microsoft.com/office/drawing/2014/main" id="{0AF69CD7-B3D5-4F83-AC53-520475F062FB}"/>
              </a:ext>
            </a:extLst>
          </p:cNvPr>
          <p:cNvSpPr>
            <a:spLocks noChangeAspect="1"/>
          </p:cNvSpPr>
          <p:nvPr/>
        </p:nvSpPr>
        <p:spPr>
          <a:xfrm rot="14929748">
            <a:off x="6764858" y="1807262"/>
            <a:ext cx="3200400" cy="3200400"/>
          </a:xfrm>
          <a:prstGeom prst="ellipse">
            <a:avLst/>
          </a:prstGeom>
          <a:solidFill>
            <a:schemeClr val="bg1"/>
          </a:solidFill>
          <a:ln>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85EC02A2-125F-4E8A-92E8-83CA553C414F}"/>
              </a:ext>
            </a:extLst>
          </p:cNvPr>
          <p:cNvGrpSpPr/>
          <p:nvPr/>
        </p:nvGrpSpPr>
        <p:grpSpPr>
          <a:xfrm>
            <a:off x="7375400" y="4453305"/>
            <a:ext cx="1920240" cy="1920240"/>
            <a:chOff x="7375400" y="4453305"/>
            <a:chExt cx="1920240" cy="1920240"/>
          </a:xfrm>
        </p:grpSpPr>
        <p:sp>
          <p:nvSpPr>
            <p:cNvPr id="19" name="Oval 18">
              <a:extLst>
                <a:ext uri="{FF2B5EF4-FFF2-40B4-BE49-F238E27FC236}">
                  <a16:creationId xmlns:a16="http://schemas.microsoft.com/office/drawing/2014/main" id="{0E421754-47C1-4E24-8482-014086444DB2}"/>
                </a:ext>
              </a:extLst>
            </p:cNvPr>
            <p:cNvSpPr>
              <a:spLocks noChangeAspect="1"/>
            </p:cNvSpPr>
            <p:nvPr/>
          </p:nvSpPr>
          <p:spPr>
            <a:xfrm rot="7247477">
              <a:off x="7375400" y="4453305"/>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73ED499A-0A53-4367-A3B1-08267F73E4CF}"/>
                </a:ext>
              </a:extLst>
            </p:cNvPr>
            <p:cNvSpPr txBox="1">
              <a:spLocks noChangeArrowheads="1"/>
            </p:cNvSpPr>
            <p:nvPr/>
          </p:nvSpPr>
          <p:spPr bwMode="auto">
            <a:xfrm>
              <a:off x="7424658" y="5128439"/>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5" name="Group 64">
            <a:extLst>
              <a:ext uri="{FF2B5EF4-FFF2-40B4-BE49-F238E27FC236}">
                <a16:creationId xmlns:a16="http://schemas.microsoft.com/office/drawing/2014/main" id="{33602D01-BEC2-44CF-B4BF-0D730D144DC6}"/>
              </a:ext>
            </a:extLst>
          </p:cNvPr>
          <p:cNvGrpSpPr/>
          <p:nvPr/>
        </p:nvGrpSpPr>
        <p:grpSpPr>
          <a:xfrm>
            <a:off x="9060288" y="3452564"/>
            <a:ext cx="1920240" cy="1953645"/>
            <a:chOff x="9060288" y="3452564"/>
            <a:chExt cx="1920240" cy="1953645"/>
          </a:xfrm>
        </p:grpSpPr>
        <p:sp>
          <p:nvSpPr>
            <p:cNvPr id="12" name="Oval 11">
              <a:extLst>
                <a:ext uri="{FF2B5EF4-FFF2-40B4-BE49-F238E27FC236}">
                  <a16:creationId xmlns:a16="http://schemas.microsoft.com/office/drawing/2014/main" id="{50A3664E-1F1C-4ECB-9913-B221BC1437FB}"/>
                </a:ext>
              </a:extLst>
            </p:cNvPr>
            <p:cNvSpPr>
              <a:spLocks noChangeAspect="1"/>
            </p:cNvSpPr>
            <p:nvPr/>
          </p:nvSpPr>
          <p:spPr>
            <a:xfrm rot="3419103">
              <a:off x="9060288" y="3452564"/>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756635EB-48BA-4147-8C48-3647AD6C2F1A}"/>
                </a:ext>
              </a:extLst>
            </p:cNvPr>
            <p:cNvSpPr txBox="1">
              <a:spLocks noChangeArrowheads="1"/>
            </p:cNvSpPr>
            <p:nvPr/>
          </p:nvSpPr>
          <p:spPr bwMode="auto">
            <a:xfrm rot="18040161">
              <a:off x="9387424" y="4007011"/>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4" name="Group 63">
            <a:extLst>
              <a:ext uri="{FF2B5EF4-FFF2-40B4-BE49-F238E27FC236}">
                <a16:creationId xmlns:a16="http://schemas.microsoft.com/office/drawing/2014/main" id="{61EA5D4A-1886-4CA4-B800-86CF73FFC87E}"/>
              </a:ext>
            </a:extLst>
          </p:cNvPr>
          <p:cNvGrpSpPr/>
          <p:nvPr/>
        </p:nvGrpSpPr>
        <p:grpSpPr>
          <a:xfrm>
            <a:off x="9100975" y="1435086"/>
            <a:ext cx="1920240" cy="1973366"/>
            <a:chOff x="9100975" y="1435086"/>
            <a:chExt cx="1920240" cy="1973366"/>
          </a:xfrm>
        </p:grpSpPr>
        <p:sp>
          <p:nvSpPr>
            <p:cNvPr id="7" name="Oval 6">
              <a:extLst>
                <a:ext uri="{FF2B5EF4-FFF2-40B4-BE49-F238E27FC236}">
                  <a16:creationId xmlns:a16="http://schemas.microsoft.com/office/drawing/2014/main" id="{5BE5E9D6-19F3-446F-92F5-852292BEF800}"/>
                </a:ext>
              </a:extLst>
            </p:cNvPr>
            <p:cNvSpPr>
              <a:spLocks noChangeAspect="1"/>
            </p:cNvSpPr>
            <p:nvPr/>
          </p:nvSpPr>
          <p:spPr>
            <a:xfrm>
              <a:off x="9100975" y="1488212"/>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39164969-548D-40A6-89A6-2D169983325E}"/>
                </a:ext>
              </a:extLst>
            </p:cNvPr>
            <p:cNvSpPr txBox="1">
              <a:spLocks noChangeArrowheads="1"/>
            </p:cNvSpPr>
            <p:nvPr/>
          </p:nvSpPr>
          <p:spPr bwMode="auto">
            <a:xfrm rot="3804995">
              <a:off x="9395462" y="182913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3" name="Group 62">
            <a:extLst>
              <a:ext uri="{FF2B5EF4-FFF2-40B4-BE49-F238E27FC236}">
                <a16:creationId xmlns:a16="http://schemas.microsoft.com/office/drawing/2014/main" id="{5479DBED-5D30-4B4E-9B66-73F0EE539912}"/>
              </a:ext>
            </a:extLst>
          </p:cNvPr>
          <p:cNvGrpSpPr/>
          <p:nvPr/>
        </p:nvGrpSpPr>
        <p:grpSpPr>
          <a:xfrm>
            <a:off x="7408050" y="453006"/>
            <a:ext cx="1920240" cy="1920240"/>
            <a:chOff x="7408050" y="453006"/>
            <a:chExt cx="1920240" cy="1920240"/>
          </a:xfrm>
        </p:grpSpPr>
        <p:sp>
          <p:nvSpPr>
            <p:cNvPr id="37" name="Oval 36">
              <a:extLst>
                <a:ext uri="{FF2B5EF4-FFF2-40B4-BE49-F238E27FC236}">
                  <a16:creationId xmlns:a16="http://schemas.microsoft.com/office/drawing/2014/main" id="{800E91CA-4E88-42B3-923A-2A5E24FE7086}"/>
                </a:ext>
              </a:extLst>
            </p:cNvPr>
            <p:cNvSpPr>
              <a:spLocks noChangeAspect="1"/>
            </p:cNvSpPr>
            <p:nvPr/>
          </p:nvSpPr>
          <p:spPr>
            <a:xfrm rot="17993633">
              <a:off x="7408050" y="453006"/>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A7D20811-DD67-4DB0-9480-7883D72F362E}"/>
                </a:ext>
              </a:extLst>
            </p:cNvPr>
            <p:cNvSpPr txBox="1">
              <a:spLocks noChangeArrowheads="1"/>
            </p:cNvSpPr>
            <p:nvPr/>
          </p:nvSpPr>
          <p:spPr bwMode="auto">
            <a:xfrm>
              <a:off x="7479040" y="66234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2" name="Group 61">
            <a:extLst>
              <a:ext uri="{FF2B5EF4-FFF2-40B4-BE49-F238E27FC236}">
                <a16:creationId xmlns:a16="http://schemas.microsoft.com/office/drawing/2014/main" id="{4B6D7076-1E6B-4E48-B5FC-DE940EB00AB7}"/>
              </a:ext>
            </a:extLst>
          </p:cNvPr>
          <p:cNvGrpSpPr/>
          <p:nvPr/>
        </p:nvGrpSpPr>
        <p:grpSpPr>
          <a:xfrm>
            <a:off x="5703713" y="1341477"/>
            <a:ext cx="1920240" cy="2027736"/>
            <a:chOff x="5703713" y="1341477"/>
            <a:chExt cx="1920240" cy="2027736"/>
          </a:xfrm>
        </p:grpSpPr>
        <p:sp>
          <p:nvSpPr>
            <p:cNvPr id="31" name="Oval 30">
              <a:extLst>
                <a:ext uri="{FF2B5EF4-FFF2-40B4-BE49-F238E27FC236}">
                  <a16:creationId xmlns:a16="http://schemas.microsoft.com/office/drawing/2014/main" id="{1C78F53E-336A-4580-91C5-59C0D852CE42}"/>
                </a:ext>
              </a:extLst>
            </p:cNvPr>
            <p:cNvSpPr>
              <a:spLocks noChangeAspect="1"/>
            </p:cNvSpPr>
            <p:nvPr/>
          </p:nvSpPr>
          <p:spPr>
            <a:xfrm rot="14929748">
              <a:off x="5703713" y="1448973"/>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059B9D1F-A72B-4FF2-B4E6-7D45CFCD8EFE}"/>
                </a:ext>
              </a:extLst>
            </p:cNvPr>
            <p:cNvSpPr txBox="1">
              <a:spLocks noChangeArrowheads="1"/>
            </p:cNvSpPr>
            <p:nvPr/>
          </p:nvSpPr>
          <p:spPr bwMode="auto">
            <a:xfrm rot="18695884">
              <a:off x="5590105" y="173552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1" name="Group 60">
            <a:extLst>
              <a:ext uri="{FF2B5EF4-FFF2-40B4-BE49-F238E27FC236}">
                <a16:creationId xmlns:a16="http://schemas.microsoft.com/office/drawing/2014/main" id="{D6E6C4CB-0751-46D8-B76A-214E1409D536}"/>
              </a:ext>
            </a:extLst>
          </p:cNvPr>
          <p:cNvGrpSpPr/>
          <p:nvPr/>
        </p:nvGrpSpPr>
        <p:grpSpPr>
          <a:xfrm>
            <a:off x="5676745" y="3408452"/>
            <a:ext cx="1920240" cy="2031369"/>
            <a:chOff x="5676745" y="3408452"/>
            <a:chExt cx="1920240" cy="2031369"/>
          </a:xfrm>
        </p:grpSpPr>
        <p:sp>
          <p:nvSpPr>
            <p:cNvPr id="25" name="Oval 24">
              <a:extLst>
                <a:ext uri="{FF2B5EF4-FFF2-40B4-BE49-F238E27FC236}">
                  <a16:creationId xmlns:a16="http://schemas.microsoft.com/office/drawing/2014/main" id="{5A8FF173-88C6-4D6C-8605-04A789B191D5}"/>
                </a:ext>
              </a:extLst>
            </p:cNvPr>
            <p:cNvSpPr>
              <a:spLocks noChangeAspect="1"/>
            </p:cNvSpPr>
            <p:nvPr/>
          </p:nvSpPr>
          <p:spPr>
            <a:xfrm rot="10800000">
              <a:off x="5676745" y="3408452"/>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11E3DE18-8C90-4FA2-A152-92B82842D43E}"/>
                </a:ext>
              </a:extLst>
            </p:cNvPr>
            <p:cNvSpPr txBox="1">
              <a:spLocks noChangeArrowheads="1"/>
            </p:cNvSpPr>
            <p:nvPr/>
          </p:nvSpPr>
          <p:spPr bwMode="auto">
            <a:xfrm rot="3702896">
              <a:off x="5491789" y="4040623"/>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sp>
        <p:nvSpPr>
          <p:cNvPr id="42" name="Freeform: Shape 41">
            <a:extLst>
              <a:ext uri="{FF2B5EF4-FFF2-40B4-BE49-F238E27FC236}">
                <a16:creationId xmlns:a16="http://schemas.microsoft.com/office/drawing/2014/main" id="{7A3077EB-05B8-4CB6-B40E-E42A97533C65}"/>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TextBox 42">
            <a:extLst>
              <a:ext uri="{FF2B5EF4-FFF2-40B4-BE49-F238E27FC236}">
                <a16:creationId xmlns:a16="http://schemas.microsoft.com/office/drawing/2014/main" id="{177F0CED-9A6B-48B0-AC17-23484425251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F7108753-5E25-44B1-8E87-8BDA1C1E1E8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pic>
        <p:nvPicPr>
          <p:cNvPr id="47" name="Picture 46">
            <a:extLst>
              <a:ext uri="{FF2B5EF4-FFF2-40B4-BE49-F238E27FC236}">
                <a16:creationId xmlns:a16="http://schemas.microsoft.com/office/drawing/2014/main" id="{85BACF8F-F28C-4EA6-B1C1-B7AA01BE33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88918" y="2590800"/>
            <a:ext cx="627942" cy="627942"/>
          </a:xfrm>
          <a:prstGeom prst="rect">
            <a:avLst/>
          </a:prstGeom>
        </p:spPr>
      </p:pic>
      <p:sp>
        <p:nvSpPr>
          <p:cNvPr id="48" name="TextBox 47">
            <a:extLst>
              <a:ext uri="{FF2B5EF4-FFF2-40B4-BE49-F238E27FC236}">
                <a16:creationId xmlns:a16="http://schemas.microsoft.com/office/drawing/2014/main" id="{CE4B4415-FD29-4DA3-A239-5A8D9301C5A4}"/>
              </a:ext>
            </a:extLst>
          </p:cNvPr>
          <p:cNvSpPr txBox="1"/>
          <p:nvPr/>
        </p:nvSpPr>
        <p:spPr>
          <a:xfrm>
            <a:off x="7368655" y="3226475"/>
            <a:ext cx="1843340" cy="664797"/>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26" name="Freeform: Shape 25">
            <a:extLst>
              <a:ext uri="{FF2B5EF4-FFF2-40B4-BE49-F238E27FC236}">
                <a16:creationId xmlns:a16="http://schemas.microsoft.com/office/drawing/2014/main" id="{3C6E6B67-0CC3-4DA4-9D65-2D80193B095E}"/>
              </a:ext>
            </a:extLst>
          </p:cNvPr>
          <p:cNvSpPr>
            <a:spLocks noChangeAspect="1"/>
          </p:cNvSpPr>
          <p:nvPr/>
        </p:nvSpPr>
        <p:spPr>
          <a:xfrm rot="10800000">
            <a:off x="5665443" y="3850759"/>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9393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7" name="Group 26">
            <a:extLst>
              <a:ext uri="{FF2B5EF4-FFF2-40B4-BE49-F238E27FC236}">
                <a16:creationId xmlns:a16="http://schemas.microsoft.com/office/drawing/2014/main" id="{38890CEF-2B7A-4838-BD2E-92D575629BE3}"/>
              </a:ext>
            </a:extLst>
          </p:cNvPr>
          <p:cNvGrpSpPr/>
          <p:nvPr/>
        </p:nvGrpSpPr>
        <p:grpSpPr>
          <a:xfrm rot="10800000">
            <a:off x="5466837" y="4315221"/>
            <a:ext cx="914400" cy="914400"/>
            <a:chOff x="1757940" y="3779520"/>
            <a:chExt cx="914400" cy="914400"/>
          </a:xfrm>
          <a:scene3d>
            <a:camera prst="orthographicFront">
              <a:rot lat="0" lon="0" rev="0"/>
            </a:camera>
            <a:lightRig rig="contrasting" dir="t">
              <a:rot lat="0" lon="0" rev="1500000"/>
            </a:lightRig>
          </a:scene3d>
        </p:grpSpPr>
        <p:sp>
          <p:nvSpPr>
            <p:cNvPr id="28" name="Oval 27">
              <a:extLst>
                <a:ext uri="{FF2B5EF4-FFF2-40B4-BE49-F238E27FC236}">
                  <a16:creationId xmlns:a16="http://schemas.microsoft.com/office/drawing/2014/main" id="{CD71D622-ED1E-472C-A40F-FB729906F947}"/>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AA4D9D88-08C3-4F3D-9C38-E9E38D9DE6ED}"/>
                </a:ext>
              </a:extLst>
            </p:cNvPr>
            <p:cNvSpPr txBox="1">
              <a:spLocks noChangeArrowheads="1"/>
            </p:cNvSpPr>
            <p:nvPr/>
          </p:nvSpPr>
          <p:spPr bwMode="auto">
            <a:xfrm rot="10800000">
              <a:off x="1870646" y="3986294"/>
              <a:ext cx="688987" cy="477054"/>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20" name="Freeform: Shape 19">
            <a:extLst>
              <a:ext uri="{FF2B5EF4-FFF2-40B4-BE49-F238E27FC236}">
                <a16:creationId xmlns:a16="http://schemas.microsoft.com/office/drawing/2014/main" id="{E3C61BE9-EFBF-4F92-BF2B-81BF3D07CB35}"/>
              </a:ext>
            </a:extLst>
          </p:cNvPr>
          <p:cNvSpPr>
            <a:spLocks noChangeAspect="1"/>
          </p:cNvSpPr>
          <p:nvPr/>
        </p:nvSpPr>
        <p:spPr>
          <a:xfrm rot="7247477">
            <a:off x="7744469" y="512276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7A7A7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 name="Group 20">
            <a:extLst>
              <a:ext uri="{FF2B5EF4-FFF2-40B4-BE49-F238E27FC236}">
                <a16:creationId xmlns:a16="http://schemas.microsoft.com/office/drawing/2014/main" id="{E6B6A1BB-6A77-4A68-AA5B-EB7AEAAA0CD8}"/>
              </a:ext>
            </a:extLst>
          </p:cNvPr>
          <p:cNvGrpSpPr/>
          <p:nvPr/>
        </p:nvGrpSpPr>
        <p:grpSpPr>
          <a:xfrm rot="7247477">
            <a:off x="7864082" y="5762819"/>
            <a:ext cx="914400" cy="914400"/>
            <a:chOff x="1757940" y="3779520"/>
            <a:chExt cx="914400" cy="914400"/>
          </a:xfrm>
          <a:scene3d>
            <a:camera prst="orthographicFront">
              <a:rot lat="0" lon="0" rev="0"/>
            </a:camera>
            <a:lightRig rig="contrasting" dir="t">
              <a:rot lat="0" lon="0" rev="1500000"/>
            </a:lightRig>
          </a:scene3d>
        </p:grpSpPr>
        <p:sp>
          <p:nvSpPr>
            <p:cNvPr id="22" name="Oval 21">
              <a:extLst>
                <a:ext uri="{FF2B5EF4-FFF2-40B4-BE49-F238E27FC236}">
                  <a16:creationId xmlns:a16="http://schemas.microsoft.com/office/drawing/2014/main" id="{CCA08C39-83C4-48BD-B8C4-1F3C69649706}"/>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 Box 10">
              <a:extLst>
                <a:ext uri="{FF2B5EF4-FFF2-40B4-BE49-F238E27FC236}">
                  <a16:creationId xmlns:a16="http://schemas.microsoft.com/office/drawing/2014/main" id="{D1E7706E-C9E2-4DDC-BEDB-00AFD6B6A991}"/>
                </a:ext>
              </a:extLst>
            </p:cNvPr>
            <p:cNvSpPr txBox="1">
              <a:spLocks noChangeArrowheads="1"/>
            </p:cNvSpPr>
            <p:nvPr/>
          </p:nvSpPr>
          <p:spPr bwMode="auto">
            <a:xfrm rot="14352523">
              <a:off x="1870646" y="3986294"/>
              <a:ext cx="688987" cy="477054"/>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4" name="Freeform: Shape 13">
            <a:extLst>
              <a:ext uri="{FF2B5EF4-FFF2-40B4-BE49-F238E27FC236}">
                <a16:creationId xmlns:a16="http://schemas.microsoft.com/office/drawing/2014/main" id="{44EA024D-6AE4-4D0C-814C-CE05BC201517}"/>
              </a:ext>
            </a:extLst>
          </p:cNvPr>
          <p:cNvSpPr>
            <a:spLocks noChangeAspect="1"/>
          </p:cNvSpPr>
          <p:nvPr/>
        </p:nvSpPr>
        <p:spPr>
          <a:xfrm rot="3419103">
            <a:off x="9837041" y="388031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BBE7445C-11CA-4339-804D-6A7FCE016944}"/>
              </a:ext>
            </a:extLst>
          </p:cNvPr>
          <p:cNvGrpSpPr/>
          <p:nvPr/>
        </p:nvGrpSpPr>
        <p:grpSpPr>
          <a:xfrm rot="3419103">
            <a:off x="10289803" y="4280105"/>
            <a:ext cx="914400" cy="914400"/>
            <a:chOff x="1757940" y="3779520"/>
            <a:chExt cx="914400" cy="914400"/>
          </a:xfrm>
          <a:scene3d>
            <a:camera prst="orthographicFront">
              <a:rot lat="0" lon="0" rev="0"/>
            </a:camera>
            <a:lightRig rig="contrasting" dir="t">
              <a:rot lat="0" lon="0" rev="1500000"/>
            </a:lightRig>
          </a:scene3d>
        </p:grpSpPr>
        <p:sp>
          <p:nvSpPr>
            <p:cNvPr id="16" name="Oval 15">
              <a:extLst>
                <a:ext uri="{FF2B5EF4-FFF2-40B4-BE49-F238E27FC236}">
                  <a16:creationId xmlns:a16="http://schemas.microsoft.com/office/drawing/2014/main" id="{4D1DFD9D-8FB1-4991-9746-0BF163C1AAF3}"/>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FFD5E8ED-0349-458B-89A7-3621EB85EE4B}"/>
                </a:ext>
              </a:extLst>
            </p:cNvPr>
            <p:cNvSpPr txBox="1">
              <a:spLocks noChangeArrowheads="1"/>
            </p:cNvSpPr>
            <p:nvPr/>
          </p:nvSpPr>
          <p:spPr bwMode="auto">
            <a:xfrm rot="18180897">
              <a:off x="1870646" y="3986294"/>
              <a:ext cx="688987" cy="477054"/>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2" name="Freeform: Shape 31">
            <a:extLst>
              <a:ext uri="{FF2B5EF4-FFF2-40B4-BE49-F238E27FC236}">
                <a16:creationId xmlns:a16="http://schemas.microsoft.com/office/drawing/2014/main" id="{6243FAEA-447F-4AC1-BA9B-19C431BF9379}"/>
              </a:ext>
            </a:extLst>
          </p:cNvPr>
          <p:cNvSpPr>
            <a:spLocks noChangeAspect="1"/>
          </p:cNvSpPr>
          <p:nvPr/>
        </p:nvSpPr>
        <p:spPr>
          <a:xfrm rot="14929748">
            <a:off x="5735383" y="1386247"/>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BFBFB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7" name="Group 66">
            <a:extLst>
              <a:ext uri="{FF2B5EF4-FFF2-40B4-BE49-F238E27FC236}">
                <a16:creationId xmlns:a16="http://schemas.microsoft.com/office/drawing/2014/main" id="{E01C69A4-81D1-4E20-A72E-95898843F44C}"/>
              </a:ext>
            </a:extLst>
          </p:cNvPr>
          <p:cNvGrpSpPr/>
          <p:nvPr/>
        </p:nvGrpSpPr>
        <p:grpSpPr>
          <a:xfrm>
            <a:off x="5595952" y="1425744"/>
            <a:ext cx="914400" cy="914400"/>
            <a:chOff x="5595952" y="1425744"/>
            <a:chExt cx="914400" cy="914400"/>
          </a:xfrm>
          <a:scene3d>
            <a:camera prst="orthographicFront">
              <a:rot lat="0" lon="0" rev="0"/>
            </a:camera>
            <a:lightRig rig="contrasting" dir="t">
              <a:rot lat="0" lon="0" rev="1500000"/>
            </a:lightRig>
          </a:scene3d>
        </p:grpSpPr>
        <p:sp>
          <p:nvSpPr>
            <p:cNvPr id="34" name="Oval 33">
              <a:extLst>
                <a:ext uri="{FF2B5EF4-FFF2-40B4-BE49-F238E27FC236}">
                  <a16:creationId xmlns:a16="http://schemas.microsoft.com/office/drawing/2014/main" id="{00C55834-D00D-440A-BB49-960690036A00}"/>
                </a:ext>
              </a:extLst>
            </p:cNvPr>
            <p:cNvSpPr>
              <a:spLocks noChangeAspect="1"/>
            </p:cNvSpPr>
            <p:nvPr/>
          </p:nvSpPr>
          <p:spPr>
            <a:xfrm rot="14929748">
              <a:off x="5595952" y="1425744"/>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C3905AE1-92B0-460E-B0FD-F558247E1DB5}"/>
                </a:ext>
              </a:extLst>
            </p:cNvPr>
            <p:cNvSpPr txBox="1">
              <a:spLocks noChangeArrowheads="1"/>
            </p:cNvSpPr>
            <p:nvPr/>
          </p:nvSpPr>
          <p:spPr bwMode="auto">
            <a:xfrm>
              <a:off x="5676744" y="1648159"/>
              <a:ext cx="688987" cy="477054"/>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8" name="Freeform: Shape 37">
            <a:extLst>
              <a:ext uri="{FF2B5EF4-FFF2-40B4-BE49-F238E27FC236}">
                <a16:creationId xmlns:a16="http://schemas.microsoft.com/office/drawing/2014/main" id="{F890168B-0CFF-4AEA-9FF9-31229591C5BC}"/>
              </a:ext>
            </a:extLst>
          </p:cNvPr>
          <p:cNvSpPr>
            <a:spLocks noChangeAspect="1"/>
          </p:cNvSpPr>
          <p:nvPr/>
        </p:nvSpPr>
        <p:spPr>
          <a:xfrm rot="17993633">
            <a:off x="7789507" y="22576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6A27D59F-9838-4A65-94DA-8C93EE1B49B5}"/>
              </a:ext>
            </a:extLst>
          </p:cNvPr>
          <p:cNvGrpSpPr/>
          <p:nvPr/>
        </p:nvGrpSpPr>
        <p:grpSpPr>
          <a:xfrm rot="17993633">
            <a:off x="7905798" y="162738"/>
            <a:ext cx="914400" cy="914400"/>
            <a:chOff x="1757940" y="3779520"/>
            <a:chExt cx="914400" cy="914400"/>
          </a:xfrm>
          <a:scene3d>
            <a:camera prst="orthographicFront">
              <a:rot lat="0" lon="0" rev="0"/>
            </a:camera>
            <a:lightRig rig="contrasting" dir="t">
              <a:rot lat="0" lon="0" rev="1500000"/>
            </a:lightRig>
          </a:scene3d>
        </p:grpSpPr>
        <p:sp>
          <p:nvSpPr>
            <p:cNvPr id="40" name="Oval 39">
              <a:extLst>
                <a:ext uri="{FF2B5EF4-FFF2-40B4-BE49-F238E27FC236}">
                  <a16:creationId xmlns:a16="http://schemas.microsoft.com/office/drawing/2014/main" id="{FF659302-5594-473B-A13B-C4B27FE8D440}"/>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7D809BB0-91D4-4D8F-B37E-A685004E8A55}"/>
                </a:ext>
              </a:extLst>
            </p:cNvPr>
            <p:cNvSpPr txBox="1">
              <a:spLocks noChangeArrowheads="1"/>
            </p:cNvSpPr>
            <p:nvPr/>
          </p:nvSpPr>
          <p:spPr bwMode="auto">
            <a:xfrm rot="3606367">
              <a:off x="1870646" y="3986294"/>
              <a:ext cx="688987" cy="477054"/>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0" name="Freeform: Shape 9">
            <a:extLst>
              <a:ext uri="{FF2B5EF4-FFF2-40B4-BE49-F238E27FC236}">
                <a16:creationId xmlns:a16="http://schemas.microsoft.com/office/drawing/2014/main" id="{92C87FDF-197F-4E2B-9D76-FC8A88014366}"/>
              </a:ext>
            </a:extLst>
          </p:cNvPr>
          <p:cNvSpPr>
            <a:spLocks noChangeAspect="1"/>
          </p:cNvSpPr>
          <p:nvPr/>
        </p:nvSpPr>
        <p:spPr>
          <a:xfrm>
            <a:off x="9869825" y="148821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5C9AD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1">
            <a:extLst>
              <a:ext uri="{FF2B5EF4-FFF2-40B4-BE49-F238E27FC236}">
                <a16:creationId xmlns:a16="http://schemas.microsoft.com/office/drawing/2014/main" id="{29296DB5-8FFC-4B4A-93BA-9210D2346B59}"/>
              </a:ext>
            </a:extLst>
          </p:cNvPr>
          <p:cNvGrpSpPr/>
          <p:nvPr/>
        </p:nvGrpSpPr>
        <p:grpSpPr>
          <a:xfrm>
            <a:off x="10308876" y="1568697"/>
            <a:ext cx="914400" cy="914400"/>
            <a:chOff x="1757940" y="3779520"/>
            <a:chExt cx="914400" cy="914400"/>
          </a:xfrm>
          <a:scene3d>
            <a:camera prst="orthographicFront">
              <a:rot lat="0" lon="0" rev="0"/>
            </a:camera>
            <a:lightRig rig="contrasting" dir="t">
              <a:rot lat="0" lon="0" rev="1500000"/>
            </a:lightRig>
          </a:scene3d>
        </p:grpSpPr>
        <p:sp>
          <p:nvSpPr>
            <p:cNvPr id="13" name="Oval 12">
              <a:extLst>
                <a:ext uri="{FF2B5EF4-FFF2-40B4-BE49-F238E27FC236}">
                  <a16:creationId xmlns:a16="http://schemas.microsoft.com/office/drawing/2014/main" id="{7EE5B098-AE2F-452A-8975-EADF0BB6C24F}"/>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Box 10">
              <a:extLst>
                <a:ext uri="{FF2B5EF4-FFF2-40B4-BE49-F238E27FC236}">
                  <a16:creationId xmlns:a16="http://schemas.microsoft.com/office/drawing/2014/main" id="{8F7C693A-DC71-47EF-BF75-224F4B812324}"/>
                </a:ext>
              </a:extLst>
            </p:cNvPr>
            <p:cNvSpPr txBox="1">
              <a:spLocks noChangeArrowheads="1"/>
            </p:cNvSpPr>
            <p:nvPr/>
          </p:nvSpPr>
          <p:spPr bwMode="auto">
            <a:xfrm>
              <a:off x="1870646" y="3986294"/>
              <a:ext cx="688987" cy="477054"/>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Tree>
    <p:extLst>
      <p:ext uri="{BB962C8B-B14F-4D97-AF65-F5344CB8AC3E}">
        <p14:creationId xmlns:p14="http://schemas.microsoft.com/office/powerpoint/2010/main" val="362912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wipe(left)">
                                      <p:cBhvr>
                                        <p:cTn id="10" dur="500"/>
                                        <p:tgtEl>
                                          <p:spTgt spid="4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3">
                                            <p:txEl>
                                              <p:pRg st="0" end="0"/>
                                            </p:txEl>
                                          </p:spTgt>
                                        </p:tgtEl>
                                        <p:attrNameLst>
                                          <p:attrName>style.visibility</p:attrName>
                                        </p:attrNameLst>
                                      </p:cBhvr>
                                      <p:to>
                                        <p:strVal val="visible"/>
                                      </p:to>
                                    </p:set>
                                    <p:animEffect transition="in" filter="fade">
                                      <p:cBhvr>
                                        <p:cTn id="14" dur="500"/>
                                        <p:tgtEl>
                                          <p:spTgt spid="43">
                                            <p:txEl>
                                              <p:pRg st="0" end="0"/>
                                            </p:txEl>
                                          </p:spTgt>
                                        </p:tgtEl>
                                      </p:cBhvr>
                                    </p:animEffect>
                                    <p:anim calcmode="lin" valueType="num">
                                      <p:cBhvr>
                                        <p:cTn id="15" dur="5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3">
                                            <p:txEl>
                                              <p:pRg st="2" end="2"/>
                                            </p:txEl>
                                          </p:spTgt>
                                        </p:tgtEl>
                                        <p:attrNameLst>
                                          <p:attrName>style.visibility</p:attrName>
                                        </p:attrNameLst>
                                      </p:cBhvr>
                                      <p:to>
                                        <p:strVal val="visible"/>
                                      </p:to>
                                    </p:set>
                                    <p:animEffect transition="in" filter="fade">
                                      <p:cBhvr>
                                        <p:cTn id="20" dur="500"/>
                                        <p:tgtEl>
                                          <p:spTgt spid="43">
                                            <p:txEl>
                                              <p:pRg st="2" end="2"/>
                                            </p:txEl>
                                          </p:spTgt>
                                        </p:tgtEl>
                                      </p:cBhvr>
                                    </p:animEffect>
                                    <p:anim calcmode="lin" valueType="num">
                                      <p:cBhvr>
                                        <p:cTn id="21" dur="5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3">
                                            <p:txEl>
                                              <p:pRg st="3" end="3"/>
                                            </p:txEl>
                                          </p:spTgt>
                                        </p:tgtEl>
                                        <p:attrNameLst>
                                          <p:attrName>style.visibility</p:attrName>
                                        </p:attrNameLst>
                                      </p:cBhvr>
                                      <p:to>
                                        <p:strVal val="visible"/>
                                      </p:to>
                                    </p:set>
                                    <p:animEffect transition="in" filter="fade">
                                      <p:cBhvr>
                                        <p:cTn id="26" dur="500"/>
                                        <p:tgtEl>
                                          <p:spTgt spid="43">
                                            <p:txEl>
                                              <p:pRg st="3" end="3"/>
                                            </p:txEl>
                                          </p:spTgt>
                                        </p:tgtEl>
                                      </p:cBhvr>
                                    </p:animEffect>
                                    <p:anim calcmode="lin" valueType="num">
                                      <p:cBhvr>
                                        <p:cTn id="27" dur="5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3">
                                            <p:txEl>
                                              <p:pRg st="5" end="5"/>
                                            </p:txEl>
                                          </p:spTgt>
                                        </p:tgtEl>
                                        <p:attrNameLst>
                                          <p:attrName>style.visibility</p:attrName>
                                        </p:attrNameLst>
                                      </p:cBhvr>
                                      <p:to>
                                        <p:strVal val="visible"/>
                                      </p:to>
                                    </p:set>
                                    <p:animEffect transition="in" filter="fade">
                                      <p:cBhvr>
                                        <p:cTn id="32" dur="500"/>
                                        <p:tgtEl>
                                          <p:spTgt spid="43">
                                            <p:txEl>
                                              <p:pRg st="5" end="5"/>
                                            </p:txEl>
                                          </p:spTgt>
                                        </p:tgtEl>
                                      </p:cBhvr>
                                    </p:animEffect>
                                    <p:anim calcmode="lin" valueType="num">
                                      <p:cBhvr>
                                        <p:cTn id="33" dur="5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3">
                                            <p:txEl>
                                              <p:pRg st="7" end="7"/>
                                            </p:txEl>
                                          </p:spTgt>
                                        </p:tgtEl>
                                        <p:attrNameLst>
                                          <p:attrName>style.visibility</p:attrName>
                                        </p:attrNameLst>
                                      </p:cBhvr>
                                      <p:to>
                                        <p:strVal val="visible"/>
                                      </p:to>
                                    </p:set>
                                    <p:animEffect transition="in" filter="fade">
                                      <p:cBhvr>
                                        <p:cTn id="38" dur="500"/>
                                        <p:tgtEl>
                                          <p:spTgt spid="43">
                                            <p:txEl>
                                              <p:pRg st="7" end="7"/>
                                            </p:txEl>
                                          </p:spTgt>
                                        </p:tgtEl>
                                      </p:cBhvr>
                                    </p:animEffect>
                                    <p:anim calcmode="lin" valueType="num">
                                      <p:cBhvr>
                                        <p:cTn id="39" dur="500" fill="hold"/>
                                        <p:tgtEl>
                                          <p:spTgt spid="43">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3">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3">
                                            <p:txEl>
                                              <p:pRg st="9" end="9"/>
                                            </p:txEl>
                                          </p:spTgt>
                                        </p:tgtEl>
                                        <p:attrNameLst>
                                          <p:attrName>style.visibility</p:attrName>
                                        </p:attrNameLst>
                                      </p:cBhvr>
                                      <p:to>
                                        <p:strVal val="visible"/>
                                      </p:to>
                                    </p:set>
                                    <p:animEffect transition="in" filter="fade">
                                      <p:cBhvr>
                                        <p:cTn id="44" dur="500"/>
                                        <p:tgtEl>
                                          <p:spTgt spid="43">
                                            <p:txEl>
                                              <p:pRg st="9" end="9"/>
                                            </p:txEl>
                                          </p:spTgt>
                                        </p:tgtEl>
                                      </p:cBhvr>
                                    </p:animEffect>
                                    <p:anim calcmode="lin" valueType="num">
                                      <p:cBhvr>
                                        <p:cTn id="45" dur="500" fill="hold"/>
                                        <p:tgtEl>
                                          <p:spTgt spid="43">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3">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5"/>
                                        </p:tgtEl>
                                        <p:attrNameLst>
                                          <p:attrName>style.visibility</p:attrName>
                                        </p:attrNameLst>
                                      </p:cBhvr>
                                      <p:to>
                                        <p:strVal val="visible"/>
                                      </p:to>
                                    </p:set>
                                    <p:anim calcmode="lin" valueType="num">
                                      <p:cBhvr>
                                        <p:cTn id="50" dur="500" fill="hold"/>
                                        <p:tgtEl>
                                          <p:spTgt spid="45"/>
                                        </p:tgtEl>
                                        <p:attrNameLst>
                                          <p:attrName>ppt_w</p:attrName>
                                        </p:attrNameLst>
                                      </p:cBhvr>
                                      <p:tavLst>
                                        <p:tav tm="0">
                                          <p:val>
                                            <p:fltVal val="0"/>
                                          </p:val>
                                        </p:tav>
                                        <p:tav tm="100000">
                                          <p:val>
                                            <p:strVal val="#ppt_w"/>
                                          </p:val>
                                        </p:tav>
                                      </p:tavLst>
                                    </p:anim>
                                    <p:anim calcmode="lin" valueType="num">
                                      <p:cBhvr>
                                        <p:cTn id="51" dur="500" fill="hold"/>
                                        <p:tgtEl>
                                          <p:spTgt spid="45"/>
                                        </p:tgtEl>
                                        <p:attrNameLst>
                                          <p:attrName>ppt_h</p:attrName>
                                        </p:attrNameLst>
                                      </p:cBhvr>
                                      <p:tavLst>
                                        <p:tav tm="0">
                                          <p:val>
                                            <p:fltVal val="0"/>
                                          </p:val>
                                        </p:tav>
                                        <p:tav tm="100000">
                                          <p:val>
                                            <p:strVal val="#ppt_h"/>
                                          </p:val>
                                        </p:tav>
                                      </p:tavLst>
                                    </p:anim>
                                    <p:animEffect transition="in" filter="fade">
                                      <p:cBhvr>
                                        <p:cTn id="52" dur="500"/>
                                        <p:tgtEl>
                                          <p:spTgt spid="45"/>
                                        </p:tgtEl>
                                      </p:cBhvr>
                                    </p:animEffect>
                                  </p:childTnLst>
                                </p:cTn>
                              </p:par>
                              <p:par>
                                <p:cTn id="53" presetID="53" presetClass="entr" presetSubtype="16" fill="hold" nodeType="with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p:cTn id="55" dur="500" fill="hold"/>
                                        <p:tgtEl>
                                          <p:spTgt spid="47"/>
                                        </p:tgtEl>
                                        <p:attrNameLst>
                                          <p:attrName>ppt_w</p:attrName>
                                        </p:attrNameLst>
                                      </p:cBhvr>
                                      <p:tavLst>
                                        <p:tav tm="0">
                                          <p:val>
                                            <p:fltVal val="0"/>
                                          </p:val>
                                        </p:tav>
                                        <p:tav tm="100000">
                                          <p:val>
                                            <p:strVal val="#ppt_w"/>
                                          </p:val>
                                        </p:tav>
                                      </p:tavLst>
                                    </p:anim>
                                    <p:anim calcmode="lin" valueType="num">
                                      <p:cBhvr>
                                        <p:cTn id="56" dur="500" fill="hold"/>
                                        <p:tgtEl>
                                          <p:spTgt spid="47"/>
                                        </p:tgtEl>
                                        <p:attrNameLst>
                                          <p:attrName>ppt_h</p:attrName>
                                        </p:attrNameLst>
                                      </p:cBhvr>
                                      <p:tavLst>
                                        <p:tav tm="0">
                                          <p:val>
                                            <p:fltVal val="0"/>
                                          </p:val>
                                        </p:tav>
                                        <p:tav tm="100000">
                                          <p:val>
                                            <p:strVal val="#ppt_h"/>
                                          </p:val>
                                        </p:tav>
                                      </p:tavLst>
                                    </p:anim>
                                    <p:animEffect transition="in" filter="fade">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Effect transition="in" filter="fade">
                                      <p:cBhvr>
                                        <p:cTn id="61" dur="1000"/>
                                        <p:tgtEl>
                                          <p:spTgt spid="48"/>
                                        </p:tgtEl>
                                      </p:cBhvr>
                                    </p:animEffect>
                                    <p:anim calcmode="lin" valueType="num">
                                      <p:cBhvr>
                                        <p:cTn id="62" dur="1000" fill="hold"/>
                                        <p:tgtEl>
                                          <p:spTgt spid="48"/>
                                        </p:tgtEl>
                                        <p:attrNameLst>
                                          <p:attrName>ppt_x</p:attrName>
                                        </p:attrNameLst>
                                      </p:cBhvr>
                                      <p:tavLst>
                                        <p:tav tm="0">
                                          <p:val>
                                            <p:strVal val="#ppt_x"/>
                                          </p:val>
                                        </p:tav>
                                        <p:tav tm="100000">
                                          <p:val>
                                            <p:strVal val="#ppt_x"/>
                                          </p:val>
                                        </p:tav>
                                      </p:tavLst>
                                    </p:anim>
                                    <p:anim calcmode="lin" valueType="num">
                                      <p:cBhvr>
                                        <p:cTn id="63" dur="1000" fill="hold"/>
                                        <p:tgtEl>
                                          <p:spTgt spid="48"/>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31" presetClass="entr" presetSubtype="0" fill="hold" nodeType="afterEffect">
                                  <p:stCondLst>
                                    <p:cond delay="0"/>
                                  </p:stCondLst>
                                  <p:childTnLst>
                                    <p:set>
                                      <p:cBhvr>
                                        <p:cTn id="66" dur="1" fill="hold">
                                          <p:stCondLst>
                                            <p:cond delay="0"/>
                                          </p:stCondLst>
                                        </p:cTn>
                                        <p:tgtEl>
                                          <p:spTgt spid="63"/>
                                        </p:tgtEl>
                                        <p:attrNameLst>
                                          <p:attrName>style.visibility</p:attrName>
                                        </p:attrNameLst>
                                      </p:cBhvr>
                                      <p:to>
                                        <p:strVal val="visible"/>
                                      </p:to>
                                    </p:set>
                                    <p:anim calcmode="lin" valueType="num">
                                      <p:cBhvr>
                                        <p:cTn id="67" dur="1000" fill="hold"/>
                                        <p:tgtEl>
                                          <p:spTgt spid="63"/>
                                        </p:tgtEl>
                                        <p:attrNameLst>
                                          <p:attrName>ppt_w</p:attrName>
                                        </p:attrNameLst>
                                      </p:cBhvr>
                                      <p:tavLst>
                                        <p:tav tm="0">
                                          <p:val>
                                            <p:fltVal val="0"/>
                                          </p:val>
                                        </p:tav>
                                        <p:tav tm="100000">
                                          <p:val>
                                            <p:strVal val="#ppt_w"/>
                                          </p:val>
                                        </p:tav>
                                      </p:tavLst>
                                    </p:anim>
                                    <p:anim calcmode="lin" valueType="num">
                                      <p:cBhvr>
                                        <p:cTn id="68" dur="1000" fill="hold"/>
                                        <p:tgtEl>
                                          <p:spTgt spid="63"/>
                                        </p:tgtEl>
                                        <p:attrNameLst>
                                          <p:attrName>ppt_h</p:attrName>
                                        </p:attrNameLst>
                                      </p:cBhvr>
                                      <p:tavLst>
                                        <p:tav tm="0">
                                          <p:val>
                                            <p:fltVal val="0"/>
                                          </p:val>
                                        </p:tav>
                                        <p:tav tm="100000">
                                          <p:val>
                                            <p:strVal val="#ppt_h"/>
                                          </p:val>
                                        </p:tav>
                                      </p:tavLst>
                                    </p:anim>
                                    <p:anim calcmode="lin" valueType="num">
                                      <p:cBhvr>
                                        <p:cTn id="69" dur="1000" fill="hold"/>
                                        <p:tgtEl>
                                          <p:spTgt spid="63"/>
                                        </p:tgtEl>
                                        <p:attrNameLst>
                                          <p:attrName>style.rotation</p:attrName>
                                        </p:attrNameLst>
                                      </p:cBhvr>
                                      <p:tavLst>
                                        <p:tav tm="0">
                                          <p:val>
                                            <p:fltVal val="90"/>
                                          </p:val>
                                        </p:tav>
                                        <p:tav tm="100000">
                                          <p:val>
                                            <p:fltVal val="0"/>
                                          </p:val>
                                        </p:tav>
                                      </p:tavLst>
                                    </p:anim>
                                    <p:animEffect transition="in" filter="fade">
                                      <p:cBhvr>
                                        <p:cTn id="70" dur="1000"/>
                                        <p:tgtEl>
                                          <p:spTgt spid="63"/>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1000" fill="hold"/>
                                        <p:tgtEl>
                                          <p:spTgt spid="38"/>
                                        </p:tgtEl>
                                        <p:attrNameLst>
                                          <p:attrName>ppt_w</p:attrName>
                                        </p:attrNameLst>
                                      </p:cBhvr>
                                      <p:tavLst>
                                        <p:tav tm="0">
                                          <p:val>
                                            <p:fltVal val="0"/>
                                          </p:val>
                                        </p:tav>
                                        <p:tav tm="100000">
                                          <p:val>
                                            <p:strVal val="#ppt_w"/>
                                          </p:val>
                                        </p:tav>
                                      </p:tavLst>
                                    </p:anim>
                                    <p:anim calcmode="lin" valueType="num">
                                      <p:cBhvr>
                                        <p:cTn id="74" dur="1000" fill="hold"/>
                                        <p:tgtEl>
                                          <p:spTgt spid="38"/>
                                        </p:tgtEl>
                                        <p:attrNameLst>
                                          <p:attrName>ppt_h</p:attrName>
                                        </p:attrNameLst>
                                      </p:cBhvr>
                                      <p:tavLst>
                                        <p:tav tm="0">
                                          <p:val>
                                            <p:fltVal val="0"/>
                                          </p:val>
                                        </p:tav>
                                        <p:tav tm="100000">
                                          <p:val>
                                            <p:strVal val="#ppt_h"/>
                                          </p:val>
                                        </p:tav>
                                      </p:tavLst>
                                    </p:anim>
                                    <p:anim calcmode="lin" valueType="num">
                                      <p:cBhvr>
                                        <p:cTn id="75" dur="1000" fill="hold"/>
                                        <p:tgtEl>
                                          <p:spTgt spid="38"/>
                                        </p:tgtEl>
                                        <p:attrNameLst>
                                          <p:attrName>style.rotation</p:attrName>
                                        </p:attrNameLst>
                                      </p:cBhvr>
                                      <p:tavLst>
                                        <p:tav tm="0">
                                          <p:val>
                                            <p:fltVal val="90"/>
                                          </p:val>
                                        </p:tav>
                                        <p:tav tm="100000">
                                          <p:val>
                                            <p:fltVal val="0"/>
                                          </p:val>
                                        </p:tav>
                                      </p:tavLst>
                                    </p:anim>
                                    <p:animEffect transition="in" filter="fade">
                                      <p:cBhvr>
                                        <p:cTn id="76" dur="1000"/>
                                        <p:tgtEl>
                                          <p:spTgt spid="38"/>
                                        </p:tgtEl>
                                      </p:cBhvr>
                                    </p:animEffect>
                                  </p:childTnLst>
                                </p:cTn>
                              </p:par>
                            </p:childTnLst>
                          </p:cTn>
                        </p:par>
                        <p:par>
                          <p:cTn id="77" fill="hold">
                            <p:stCondLst>
                              <p:cond delay="6000"/>
                            </p:stCondLst>
                            <p:childTnLst>
                              <p:par>
                                <p:cTn id="78" presetID="53" presetClass="entr" presetSubtype="16" fill="hold" nodeType="afterEffect">
                                  <p:stCondLst>
                                    <p:cond delay="0"/>
                                  </p:stCondLst>
                                  <p:childTnLst>
                                    <p:set>
                                      <p:cBhvr>
                                        <p:cTn id="79" dur="1" fill="hold">
                                          <p:stCondLst>
                                            <p:cond delay="0"/>
                                          </p:stCondLst>
                                        </p:cTn>
                                        <p:tgtEl>
                                          <p:spTgt spid="39"/>
                                        </p:tgtEl>
                                        <p:attrNameLst>
                                          <p:attrName>style.visibility</p:attrName>
                                        </p:attrNameLst>
                                      </p:cBhvr>
                                      <p:to>
                                        <p:strVal val="visible"/>
                                      </p:to>
                                    </p:set>
                                    <p:anim calcmode="lin" valueType="num">
                                      <p:cBhvr>
                                        <p:cTn id="80" dur="500" fill="hold"/>
                                        <p:tgtEl>
                                          <p:spTgt spid="39"/>
                                        </p:tgtEl>
                                        <p:attrNameLst>
                                          <p:attrName>ppt_w</p:attrName>
                                        </p:attrNameLst>
                                      </p:cBhvr>
                                      <p:tavLst>
                                        <p:tav tm="0">
                                          <p:val>
                                            <p:fltVal val="0"/>
                                          </p:val>
                                        </p:tav>
                                        <p:tav tm="100000">
                                          <p:val>
                                            <p:strVal val="#ppt_w"/>
                                          </p:val>
                                        </p:tav>
                                      </p:tavLst>
                                    </p:anim>
                                    <p:anim calcmode="lin" valueType="num">
                                      <p:cBhvr>
                                        <p:cTn id="81" dur="500" fill="hold"/>
                                        <p:tgtEl>
                                          <p:spTgt spid="39"/>
                                        </p:tgtEl>
                                        <p:attrNameLst>
                                          <p:attrName>ppt_h</p:attrName>
                                        </p:attrNameLst>
                                      </p:cBhvr>
                                      <p:tavLst>
                                        <p:tav tm="0">
                                          <p:val>
                                            <p:fltVal val="0"/>
                                          </p:val>
                                        </p:tav>
                                        <p:tav tm="100000">
                                          <p:val>
                                            <p:strVal val="#ppt_h"/>
                                          </p:val>
                                        </p:tav>
                                      </p:tavLst>
                                    </p:anim>
                                    <p:animEffect transition="in" filter="fade">
                                      <p:cBhvr>
                                        <p:cTn id="82" dur="500"/>
                                        <p:tgtEl>
                                          <p:spTgt spid="39"/>
                                        </p:tgtEl>
                                      </p:cBhvr>
                                    </p:animEffect>
                                  </p:childTnLst>
                                </p:cTn>
                              </p:par>
                            </p:childTnLst>
                          </p:cTn>
                        </p:par>
                        <p:par>
                          <p:cTn id="83" fill="hold">
                            <p:stCondLst>
                              <p:cond delay="6500"/>
                            </p:stCondLst>
                            <p:childTnLst>
                              <p:par>
                                <p:cTn id="84" presetID="31" presetClass="entr" presetSubtype="0" fill="hold" nodeType="afterEffect">
                                  <p:stCondLst>
                                    <p:cond delay="0"/>
                                  </p:stCondLst>
                                  <p:childTnLst>
                                    <p:set>
                                      <p:cBhvr>
                                        <p:cTn id="85" dur="1" fill="hold">
                                          <p:stCondLst>
                                            <p:cond delay="0"/>
                                          </p:stCondLst>
                                        </p:cTn>
                                        <p:tgtEl>
                                          <p:spTgt spid="64"/>
                                        </p:tgtEl>
                                        <p:attrNameLst>
                                          <p:attrName>style.visibility</p:attrName>
                                        </p:attrNameLst>
                                      </p:cBhvr>
                                      <p:to>
                                        <p:strVal val="visible"/>
                                      </p:to>
                                    </p:set>
                                    <p:anim calcmode="lin" valueType="num">
                                      <p:cBhvr>
                                        <p:cTn id="86" dur="1000" fill="hold"/>
                                        <p:tgtEl>
                                          <p:spTgt spid="64"/>
                                        </p:tgtEl>
                                        <p:attrNameLst>
                                          <p:attrName>ppt_w</p:attrName>
                                        </p:attrNameLst>
                                      </p:cBhvr>
                                      <p:tavLst>
                                        <p:tav tm="0">
                                          <p:val>
                                            <p:fltVal val="0"/>
                                          </p:val>
                                        </p:tav>
                                        <p:tav tm="100000">
                                          <p:val>
                                            <p:strVal val="#ppt_w"/>
                                          </p:val>
                                        </p:tav>
                                      </p:tavLst>
                                    </p:anim>
                                    <p:anim calcmode="lin" valueType="num">
                                      <p:cBhvr>
                                        <p:cTn id="87" dur="1000" fill="hold"/>
                                        <p:tgtEl>
                                          <p:spTgt spid="64"/>
                                        </p:tgtEl>
                                        <p:attrNameLst>
                                          <p:attrName>ppt_h</p:attrName>
                                        </p:attrNameLst>
                                      </p:cBhvr>
                                      <p:tavLst>
                                        <p:tav tm="0">
                                          <p:val>
                                            <p:fltVal val="0"/>
                                          </p:val>
                                        </p:tav>
                                        <p:tav tm="100000">
                                          <p:val>
                                            <p:strVal val="#ppt_h"/>
                                          </p:val>
                                        </p:tav>
                                      </p:tavLst>
                                    </p:anim>
                                    <p:anim calcmode="lin" valueType="num">
                                      <p:cBhvr>
                                        <p:cTn id="88" dur="1000" fill="hold"/>
                                        <p:tgtEl>
                                          <p:spTgt spid="64"/>
                                        </p:tgtEl>
                                        <p:attrNameLst>
                                          <p:attrName>style.rotation</p:attrName>
                                        </p:attrNameLst>
                                      </p:cBhvr>
                                      <p:tavLst>
                                        <p:tav tm="0">
                                          <p:val>
                                            <p:fltVal val="90"/>
                                          </p:val>
                                        </p:tav>
                                        <p:tav tm="100000">
                                          <p:val>
                                            <p:fltVal val="0"/>
                                          </p:val>
                                        </p:tav>
                                      </p:tavLst>
                                    </p:anim>
                                    <p:animEffect transition="in" filter="fade">
                                      <p:cBhvr>
                                        <p:cTn id="89" dur="1000"/>
                                        <p:tgtEl>
                                          <p:spTgt spid="64"/>
                                        </p:tgtEl>
                                      </p:cBhvr>
                                    </p:animEffect>
                                  </p:childTnLst>
                                </p:cTn>
                              </p:par>
                              <p:par>
                                <p:cTn id="90" presetID="31"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p:cTn id="92" dur="1000" fill="hold"/>
                                        <p:tgtEl>
                                          <p:spTgt spid="10"/>
                                        </p:tgtEl>
                                        <p:attrNameLst>
                                          <p:attrName>ppt_w</p:attrName>
                                        </p:attrNameLst>
                                      </p:cBhvr>
                                      <p:tavLst>
                                        <p:tav tm="0">
                                          <p:val>
                                            <p:fltVal val="0"/>
                                          </p:val>
                                        </p:tav>
                                        <p:tav tm="100000">
                                          <p:val>
                                            <p:strVal val="#ppt_w"/>
                                          </p:val>
                                        </p:tav>
                                      </p:tavLst>
                                    </p:anim>
                                    <p:anim calcmode="lin" valueType="num">
                                      <p:cBhvr>
                                        <p:cTn id="93" dur="1000" fill="hold"/>
                                        <p:tgtEl>
                                          <p:spTgt spid="10"/>
                                        </p:tgtEl>
                                        <p:attrNameLst>
                                          <p:attrName>ppt_h</p:attrName>
                                        </p:attrNameLst>
                                      </p:cBhvr>
                                      <p:tavLst>
                                        <p:tav tm="0">
                                          <p:val>
                                            <p:fltVal val="0"/>
                                          </p:val>
                                        </p:tav>
                                        <p:tav tm="100000">
                                          <p:val>
                                            <p:strVal val="#ppt_h"/>
                                          </p:val>
                                        </p:tav>
                                      </p:tavLst>
                                    </p:anim>
                                    <p:anim calcmode="lin" valueType="num">
                                      <p:cBhvr>
                                        <p:cTn id="94" dur="1000" fill="hold"/>
                                        <p:tgtEl>
                                          <p:spTgt spid="10"/>
                                        </p:tgtEl>
                                        <p:attrNameLst>
                                          <p:attrName>style.rotation</p:attrName>
                                        </p:attrNameLst>
                                      </p:cBhvr>
                                      <p:tavLst>
                                        <p:tav tm="0">
                                          <p:val>
                                            <p:fltVal val="90"/>
                                          </p:val>
                                        </p:tav>
                                        <p:tav tm="100000">
                                          <p:val>
                                            <p:fltVal val="0"/>
                                          </p:val>
                                        </p:tav>
                                      </p:tavLst>
                                    </p:anim>
                                    <p:animEffect transition="in" filter="fade">
                                      <p:cBhvr>
                                        <p:cTn id="95" dur="1000"/>
                                        <p:tgtEl>
                                          <p:spTgt spid="10"/>
                                        </p:tgtEl>
                                      </p:cBhvr>
                                    </p:animEffect>
                                  </p:childTnLst>
                                </p:cTn>
                              </p:par>
                            </p:childTnLst>
                          </p:cTn>
                        </p:par>
                        <p:par>
                          <p:cTn id="96" fill="hold">
                            <p:stCondLst>
                              <p:cond delay="7500"/>
                            </p:stCondLst>
                            <p:childTnLst>
                              <p:par>
                                <p:cTn id="97" presetID="53" presetClass="entr" presetSubtype="16" fill="hold" nodeType="afterEffect">
                                  <p:stCondLst>
                                    <p:cond delay="0"/>
                                  </p:stCondLst>
                                  <p:childTnLst>
                                    <p:set>
                                      <p:cBhvr>
                                        <p:cTn id="98" dur="1" fill="hold">
                                          <p:stCondLst>
                                            <p:cond delay="0"/>
                                          </p:stCondLst>
                                        </p:cTn>
                                        <p:tgtEl>
                                          <p:spTgt spid="2"/>
                                        </p:tgtEl>
                                        <p:attrNameLst>
                                          <p:attrName>style.visibility</p:attrName>
                                        </p:attrNameLst>
                                      </p:cBhvr>
                                      <p:to>
                                        <p:strVal val="visible"/>
                                      </p:to>
                                    </p:set>
                                    <p:anim calcmode="lin" valueType="num">
                                      <p:cBhvr>
                                        <p:cTn id="99" dur="500" fill="hold"/>
                                        <p:tgtEl>
                                          <p:spTgt spid="2"/>
                                        </p:tgtEl>
                                        <p:attrNameLst>
                                          <p:attrName>ppt_w</p:attrName>
                                        </p:attrNameLst>
                                      </p:cBhvr>
                                      <p:tavLst>
                                        <p:tav tm="0">
                                          <p:val>
                                            <p:fltVal val="0"/>
                                          </p:val>
                                        </p:tav>
                                        <p:tav tm="100000">
                                          <p:val>
                                            <p:strVal val="#ppt_w"/>
                                          </p:val>
                                        </p:tav>
                                      </p:tavLst>
                                    </p:anim>
                                    <p:anim calcmode="lin" valueType="num">
                                      <p:cBhvr>
                                        <p:cTn id="100" dur="500" fill="hold"/>
                                        <p:tgtEl>
                                          <p:spTgt spid="2"/>
                                        </p:tgtEl>
                                        <p:attrNameLst>
                                          <p:attrName>ppt_h</p:attrName>
                                        </p:attrNameLst>
                                      </p:cBhvr>
                                      <p:tavLst>
                                        <p:tav tm="0">
                                          <p:val>
                                            <p:fltVal val="0"/>
                                          </p:val>
                                        </p:tav>
                                        <p:tav tm="100000">
                                          <p:val>
                                            <p:strVal val="#ppt_h"/>
                                          </p:val>
                                        </p:tav>
                                      </p:tavLst>
                                    </p:anim>
                                    <p:animEffect transition="in" filter="fade">
                                      <p:cBhvr>
                                        <p:cTn id="101" dur="500"/>
                                        <p:tgtEl>
                                          <p:spTgt spid="2"/>
                                        </p:tgtEl>
                                      </p:cBhvr>
                                    </p:animEffect>
                                  </p:childTnLst>
                                </p:cTn>
                              </p:par>
                            </p:childTnLst>
                          </p:cTn>
                        </p:par>
                        <p:par>
                          <p:cTn id="102" fill="hold">
                            <p:stCondLst>
                              <p:cond delay="8000"/>
                            </p:stCondLst>
                            <p:childTnLst>
                              <p:par>
                                <p:cTn id="103" presetID="31" presetClass="entr" presetSubtype="0" fill="hold" nodeType="afterEffect">
                                  <p:stCondLst>
                                    <p:cond delay="0"/>
                                  </p:stCondLst>
                                  <p:childTnLst>
                                    <p:set>
                                      <p:cBhvr>
                                        <p:cTn id="104" dur="1" fill="hold">
                                          <p:stCondLst>
                                            <p:cond delay="0"/>
                                          </p:stCondLst>
                                        </p:cTn>
                                        <p:tgtEl>
                                          <p:spTgt spid="65"/>
                                        </p:tgtEl>
                                        <p:attrNameLst>
                                          <p:attrName>style.visibility</p:attrName>
                                        </p:attrNameLst>
                                      </p:cBhvr>
                                      <p:to>
                                        <p:strVal val="visible"/>
                                      </p:to>
                                    </p:set>
                                    <p:anim calcmode="lin" valueType="num">
                                      <p:cBhvr>
                                        <p:cTn id="105" dur="1000" fill="hold"/>
                                        <p:tgtEl>
                                          <p:spTgt spid="65"/>
                                        </p:tgtEl>
                                        <p:attrNameLst>
                                          <p:attrName>ppt_w</p:attrName>
                                        </p:attrNameLst>
                                      </p:cBhvr>
                                      <p:tavLst>
                                        <p:tav tm="0">
                                          <p:val>
                                            <p:fltVal val="0"/>
                                          </p:val>
                                        </p:tav>
                                        <p:tav tm="100000">
                                          <p:val>
                                            <p:strVal val="#ppt_w"/>
                                          </p:val>
                                        </p:tav>
                                      </p:tavLst>
                                    </p:anim>
                                    <p:anim calcmode="lin" valueType="num">
                                      <p:cBhvr>
                                        <p:cTn id="106" dur="1000" fill="hold"/>
                                        <p:tgtEl>
                                          <p:spTgt spid="65"/>
                                        </p:tgtEl>
                                        <p:attrNameLst>
                                          <p:attrName>ppt_h</p:attrName>
                                        </p:attrNameLst>
                                      </p:cBhvr>
                                      <p:tavLst>
                                        <p:tav tm="0">
                                          <p:val>
                                            <p:fltVal val="0"/>
                                          </p:val>
                                        </p:tav>
                                        <p:tav tm="100000">
                                          <p:val>
                                            <p:strVal val="#ppt_h"/>
                                          </p:val>
                                        </p:tav>
                                      </p:tavLst>
                                    </p:anim>
                                    <p:anim calcmode="lin" valueType="num">
                                      <p:cBhvr>
                                        <p:cTn id="107" dur="1000" fill="hold"/>
                                        <p:tgtEl>
                                          <p:spTgt spid="65"/>
                                        </p:tgtEl>
                                        <p:attrNameLst>
                                          <p:attrName>style.rotation</p:attrName>
                                        </p:attrNameLst>
                                      </p:cBhvr>
                                      <p:tavLst>
                                        <p:tav tm="0">
                                          <p:val>
                                            <p:fltVal val="90"/>
                                          </p:val>
                                        </p:tav>
                                        <p:tav tm="100000">
                                          <p:val>
                                            <p:fltVal val="0"/>
                                          </p:val>
                                        </p:tav>
                                      </p:tavLst>
                                    </p:anim>
                                    <p:animEffect transition="in" filter="fade">
                                      <p:cBhvr>
                                        <p:cTn id="108" dur="1000"/>
                                        <p:tgtEl>
                                          <p:spTgt spid="65"/>
                                        </p:tgtEl>
                                      </p:cBhvr>
                                    </p:animEffect>
                                  </p:childTnLst>
                                </p:cTn>
                              </p:par>
                              <p:par>
                                <p:cTn id="109" presetID="31" presetClass="entr" presetSubtype="0" fill="hold" grpId="0" nodeType="withEffect">
                                  <p:stCondLst>
                                    <p:cond delay="0"/>
                                  </p:stCondLst>
                                  <p:childTnLst>
                                    <p:set>
                                      <p:cBhvr>
                                        <p:cTn id="110" dur="1" fill="hold">
                                          <p:stCondLst>
                                            <p:cond delay="0"/>
                                          </p:stCondLst>
                                        </p:cTn>
                                        <p:tgtEl>
                                          <p:spTgt spid="14"/>
                                        </p:tgtEl>
                                        <p:attrNameLst>
                                          <p:attrName>style.visibility</p:attrName>
                                        </p:attrNameLst>
                                      </p:cBhvr>
                                      <p:to>
                                        <p:strVal val="visible"/>
                                      </p:to>
                                    </p:set>
                                    <p:anim calcmode="lin" valueType="num">
                                      <p:cBhvr>
                                        <p:cTn id="111" dur="1000" fill="hold"/>
                                        <p:tgtEl>
                                          <p:spTgt spid="14"/>
                                        </p:tgtEl>
                                        <p:attrNameLst>
                                          <p:attrName>ppt_w</p:attrName>
                                        </p:attrNameLst>
                                      </p:cBhvr>
                                      <p:tavLst>
                                        <p:tav tm="0">
                                          <p:val>
                                            <p:fltVal val="0"/>
                                          </p:val>
                                        </p:tav>
                                        <p:tav tm="100000">
                                          <p:val>
                                            <p:strVal val="#ppt_w"/>
                                          </p:val>
                                        </p:tav>
                                      </p:tavLst>
                                    </p:anim>
                                    <p:anim calcmode="lin" valueType="num">
                                      <p:cBhvr>
                                        <p:cTn id="112" dur="1000" fill="hold"/>
                                        <p:tgtEl>
                                          <p:spTgt spid="14"/>
                                        </p:tgtEl>
                                        <p:attrNameLst>
                                          <p:attrName>ppt_h</p:attrName>
                                        </p:attrNameLst>
                                      </p:cBhvr>
                                      <p:tavLst>
                                        <p:tav tm="0">
                                          <p:val>
                                            <p:fltVal val="0"/>
                                          </p:val>
                                        </p:tav>
                                        <p:tav tm="100000">
                                          <p:val>
                                            <p:strVal val="#ppt_h"/>
                                          </p:val>
                                        </p:tav>
                                      </p:tavLst>
                                    </p:anim>
                                    <p:anim calcmode="lin" valueType="num">
                                      <p:cBhvr>
                                        <p:cTn id="113" dur="1000" fill="hold"/>
                                        <p:tgtEl>
                                          <p:spTgt spid="14"/>
                                        </p:tgtEl>
                                        <p:attrNameLst>
                                          <p:attrName>style.rotation</p:attrName>
                                        </p:attrNameLst>
                                      </p:cBhvr>
                                      <p:tavLst>
                                        <p:tav tm="0">
                                          <p:val>
                                            <p:fltVal val="90"/>
                                          </p:val>
                                        </p:tav>
                                        <p:tav tm="100000">
                                          <p:val>
                                            <p:fltVal val="0"/>
                                          </p:val>
                                        </p:tav>
                                      </p:tavLst>
                                    </p:anim>
                                    <p:animEffect transition="in" filter="fade">
                                      <p:cBhvr>
                                        <p:cTn id="114" dur="1000"/>
                                        <p:tgtEl>
                                          <p:spTgt spid="14"/>
                                        </p:tgtEl>
                                      </p:cBhvr>
                                    </p:animEffect>
                                  </p:childTnLst>
                                </p:cTn>
                              </p:par>
                            </p:childTnLst>
                          </p:cTn>
                        </p:par>
                        <p:par>
                          <p:cTn id="115" fill="hold">
                            <p:stCondLst>
                              <p:cond delay="9000"/>
                            </p:stCondLst>
                            <p:childTnLst>
                              <p:par>
                                <p:cTn id="116" presetID="53" presetClass="entr" presetSubtype="16" fill="hold" nodeType="afterEffect">
                                  <p:stCondLst>
                                    <p:cond delay="0"/>
                                  </p:stCondLst>
                                  <p:childTnLst>
                                    <p:set>
                                      <p:cBhvr>
                                        <p:cTn id="117" dur="1" fill="hold">
                                          <p:stCondLst>
                                            <p:cond delay="0"/>
                                          </p:stCondLst>
                                        </p:cTn>
                                        <p:tgtEl>
                                          <p:spTgt spid="15"/>
                                        </p:tgtEl>
                                        <p:attrNameLst>
                                          <p:attrName>style.visibility</p:attrName>
                                        </p:attrNameLst>
                                      </p:cBhvr>
                                      <p:to>
                                        <p:strVal val="visible"/>
                                      </p:to>
                                    </p:set>
                                    <p:anim calcmode="lin" valueType="num">
                                      <p:cBhvr>
                                        <p:cTn id="118" dur="500" fill="hold"/>
                                        <p:tgtEl>
                                          <p:spTgt spid="15"/>
                                        </p:tgtEl>
                                        <p:attrNameLst>
                                          <p:attrName>ppt_w</p:attrName>
                                        </p:attrNameLst>
                                      </p:cBhvr>
                                      <p:tavLst>
                                        <p:tav tm="0">
                                          <p:val>
                                            <p:fltVal val="0"/>
                                          </p:val>
                                        </p:tav>
                                        <p:tav tm="100000">
                                          <p:val>
                                            <p:strVal val="#ppt_w"/>
                                          </p:val>
                                        </p:tav>
                                      </p:tavLst>
                                    </p:anim>
                                    <p:anim calcmode="lin" valueType="num">
                                      <p:cBhvr>
                                        <p:cTn id="119" dur="500" fill="hold"/>
                                        <p:tgtEl>
                                          <p:spTgt spid="15"/>
                                        </p:tgtEl>
                                        <p:attrNameLst>
                                          <p:attrName>ppt_h</p:attrName>
                                        </p:attrNameLst>
                                      </p:cBhvr>
                                      <p:tavLst>
                                        <p:tav tm="0">
                                          <p:val>
                                            <p:fltVal val="0"/>
                                          </p:val>
                                        </p:tav>
                                        <p:tav tm="100000">
                                          <p:val>
                                            <p:strVal val="#ppt_h"/>
                                          </p:val>
                                        </p:tav>
                                      </p:tavLst>
                                    </p:anim>
                                    <p:animEffect transition="in" filter="fade">
                                      <p:cBhvr>
                                        <p:cTn id="120" dur="500"/>
                                        <p:tgtEl>
                                          <p:spTgt spid="15"/>
                                        </p:tgtEl>
                                      </p:cBhvr>
                                    </p:animEffect>
                                  </p:childTnLst>
                                </p:cTn>
                              </p:par>
                            </p:childTnLst>
                          </p:cTn>
                        </p:par>
                        <p:par>
                          <p:cTn id="121" fill="hold">
                            <p:stCondLst>
                              <p:cond delay="9500"/>
                            </p:stCondLst>
                            <p:childTnLst>
                              <p:par>
                                <p:cTn id="122" presetID="31" presetClass="entr" presetSubtype="0" fill="hold" nodeType="afterEffect">
                                  <p:stCondLst>
                                    <p:cond delay="0"/>
                                  </p:stCondLst>
                                  <p:childTnLst>
                                    <p:set>
                                      <p:cBhvr>
                                        <p:cTn id="123" dur="1" fill="hold">
                                          <p:stCondLst>
                                            <p:cond delay="0"/>
                                          </p:stCondLst>
                                        </p:cTn>
                                        <p:tgtEl>
                                          <p:spTgt spid="66"/>
                                        </p:tgtEl>
                                        <p:attrNameLst>
                                          <p:attrName>style.visibility</p:attrName>
                                        </p:attrNameLst>
                                      </p:cBhvr>
                                      <p:to>
                                        <p:strVal val="visible"/>
                                      </p:to>
                                    </p:set>
                                    <p:anim calcmode="lin" valueType="num">
                                      <p:cBhvr>
                                        <p:cTn id="124" dur="1000" fill="hold"/>
                                        <p:tgtEl>
                                          <p:spTgt spid="66"/>
                                        </p:tgtEl>
                                        <p:attrNameLst>
                                          <p:attrName>ppt_w</p:attrName>
                                        </p:attrNameLst>
                                      </p:cBhvr>
                                      <p:tavLst>
                                        <p:tav tm="0">
                                          <p:val>
                                            <p:fltVal val="0"/>
                                          </p:val>
                                        </p:tav>
                                        <p:tav tm="100000">
                                          <p:val>
                                            <p:strVal val="#ppt_w"/>
                                          </p:val>
                                        </p:tav>
                                      </p:tavLst>
                                    </p:anim>
                                    <p:anim calcmode="lin" valueType="num">
                                      <p:cBhvr>
                                        <p:cTn id="125" dur="1000" fill="hold"/>
                                        <p:tgtEl>
                                          <p:spTgt spid="66"/>
                                        </p:tgtEl>
                                        <p:attrNameLst>
                                          <p:attrName>ppt_h</p:attrName>
                                        </p:attrNameLst>
                                      </p:cBhvr>
                                      <p:tavLst>
                                        <p:tav tm="0">
                                          <p:val>
                                            <p:fltVal val="0"/>
                                          </p:val>
                                        </p:tav>
                                        <p:tav tm="100000">
                                          <p:val>
                                            <p:strVal val="#ppt_h"/>
                                          </p:val>
                                        </p:tav>
                                      </p:tavLst>
                                    </p:anim>
                                    <p:anim calcmode="lin" valueType="num">
                                      <p:cBhvr>
                                        <p:cTn id="126" dur="1000" fill="hold"/>
                                        <p:tgtEl>
                                          <p:spTgt spid="66"/>
                                        </p:tgtEl>
                                        <p:attrNameLst>
                                          <p:attrName>style.rotation</p:attrName>
                                        </p:attrNameLst>
                                      </p:cBhvr>
                                      <p:tavLst>
                                        <p:tav tm="0">
                                          <p:val>
                                            <p:fltVal val="90"/>
                                          </p:val>
                                        </p:tav>
                                        <p:tav tm="100000">
                                          <p:val>
                                            <p:fltVal val="0"/>
                                          </p:val>
                                        </p:tav>
                                      </p:tavLst>
                                    </p:anim>
                                    <p:animEffect transition="in" filter="fade">
                                      <p:cBhvr>
                                        <p:cTn id="127" dur="1000"/>
                                        <p:tgtEl>
                                          <p:spTgt spid="66"/>
                                        </p:tgtEl>
                                      </p:cBhvr>
                                    </p:animEffect>
                                  </p:childTnLst>
                                </p:cTn>
                              </p:par>
                              <p:par>
                                <p:cTn id="128" presetID="31" presetClass="entr" presetSubtype="0" fill="hold" grpId="0" nodeType="with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1000" fill="hold"/>
                                        <p:tgtEl>
                                          <p:spTgt spid="20"/>
                                        </p:tgtEl>
                                        <p:attrNameLst>
                                          <p:attrName>ppt_w</p:attrName>
                                        </p:attrNameLst>
                                      </p:cBhvr>
                                      <p:tavLst>
                                        <p:tav tm="0">
                                          <p:val>
                                            <p:fltVal val="0"/>
                                          </p:val>
                                        </p:tav>
                                        <p:tav tm="100000">
                                          <p:val>
                                            <p:strVal val="#ppt_w"/>
                                          </p:val>
                                        </p:tav>
                                      </p:tavLst>
                                    </p:anim>
                                    <p:anim calcmode="lin" valueType="num">
                                      <p:cBhvr>
                                        <p:cTn id="131" dur="1000" fill="hold"/>
                                        <p:tgtEl>
                                          <p:spTgt spid="20"/>
                                        </p:tgtEl>
                                        <p:attrNameLst>
                                          <p:attrName>ppt_h</p:attrName>
                                        </p:attrNameLst>
                                      </p:cBhvr>
                                      <p:tavLst>
                                        <p:tav tm="0">
                                          <p:val>
                                            <p:fltVal val="0"/>
                                          </p:val>
                                        </p:tav>
                                        <p:tav tm="100000">
                                          <p:val>
                                            <p:strVal val="#ppt_h"/>
                                          </p:val>
                                        </p:tav>
                                      </p:tavLst>
                                    </p:anim>
                                    <p:anim calcmode="lin" valueType="num">
                                      <p:cBhvr>
                                        <p:cTn id="132" dur="1000" fill="hold"/>
                                        <p:tgtEl>
                                          <p:spTgt spid="20"/>
                                        </p:tgtEl>
                                        <p:attrNameLst>
                                          <p:attrName>style.rotation</p:attrName>
                                        </p:attrNameLst>
                                      </p:cBhvr>
                                      <p:tavLst>
                                        <p:tav tm="0">
                                          <p:val>
                                            <p:fltVal val="90"/>
                                          </p:val>
                                        </p:tav>
                                        <p:tav tm="100000">
                                          <p:val>
                                            <p:fltVal val="0"/>
                                          </p:val>
                                        </p:tav>
                                      </p:tavLst>
                                    </p:anim>
                                    <p:animEffect transition="in" filter="fade">
                                      <p:cBhvr>
                                        <p:cTn id="133" dur="1000"/>
                                        <p:tgtEl>
                                          <p:spTgt spid="20"/>
                                        </p:tgtEl>
                                      </p:cBhvr>
                                    </p:animEffect>
                                  </p:childTnLst>
                                </p:cTn>
                              </p:par>
                            </p:childTnLst>
                          </p:cTn>
                        </p:par>
                        <p:par>
                          <p:cTn id="134" fill="hold">
                            <p:stCondLst>
                              <p:cond delay="10500"/>
                            </p:stCondLst>
                            <p:childTnLst>
                              <p:par>
                                <p:cTn id="135" presetID="53" presetClass="entr" presetSubtype="16" fill="hold" nodeType="afterEffect">
                                  <p:stCondLst>
                                    <p:cond delay="0"/>
                                  </p:stCondLst>
                                  <p:childTnLst>
                                    <p:set>
                                      <p:cBhvr>
                                        <p:cTn id="136" dur="1" fill="hold">
                                          <p:stCondLst>
                                            <p:cond delay="0"/>
                                          </p:stCondLst>
                                        </p:cTn>
                                        <p:tgtEl>
                                          <p:spTgt spid="21"/>
                                        </p:tgtEl>
                                        <p:attrNameLst>
                                          <p:attrName>style.visibility</p:attrName>
                                        </p:attrNameLst>
                                      </p:cBhvr>
                                      <p:to>
                                        <p:strVal val="visible"/>
                                      </p:to>
                                    </p:set>
                                    <p:anim calcmode="lin" valueType="num">
                                      <p:cBhvr>
                                        <p:cTn id="137" dur="500" fill="hold"/>
                                        <p:tgtEl>
                                          <p:spTgt spid="21"/>
                                        </p:tgtEl>
                                        <p:attrNameLst>
                                          <p:attrName>ppt_w</p:attrName>
                                        </p:attrNameLst>
                                      </p:cBhvr>
                                      <p:tavLst>
                                        <p:tav tm="0">
                                          <p:val>
                                            <p:fltVal val="0"/>
                                          </p:val>
                                        </p:tav>
                                        <p:tav tm="100000">
                                          <p:val>
                                            <p:strVal val="#ppt_w"/>
                                          </p:val>
                                        </p:tav>
                                      </p:tavLst>
                                    </p:anim>
                                    <p:anim calcmode="lin" valueType="num">
                                      <p:cBhvr>
                                        <p:cTn id="138" dur="500" fill="hold"/>
                                        <p:tgtEl>
                                          <p:spTgt spid="21"/>
                                        </p:tgtEl>
                                        <p:attrNameLst>
                                          <p:attrName>ppt_h</p:attrName>
                                        </p:attrNameLst>
                                      </p:cBhvr>
                                      <p:tavLst>
                                        <p:tav tm="0">
                                          <p:val>
                                            <p:fltVal val="0"/>
                                          </p:val>
                                        </p:tav>
                                        <p:tav tm="100000">
                                          <p:val>
                                            <p:strVal val="#ppt_h"/>
                                          </p:val>
                                        </p:tav>
                                      </p:tavLst>
                                    </p:anim>
                                    <p:animEffect transition="in" filter="fade">
                                      <p:cBhvr>
                                        <p:cTn id="139" dur="500"/>
                                        <p:tgtEl>
                                          <p:spTgt spid="21"/>
                                        </p:tgtEl>
                                      </p:cBhvr>
                                    </p:animEffect>
                                  </p:childTnLst>
                                </p:cTn>
                              </p:par>
                            </p:childTnLst>
                          </p:cTn>
                        </p:par>
                        <p:par>
                          <p:cTn id="140" fill="hold">
                            <p:stCondLst>
                              <p:cond delay="11000"/>
                            </p:stCondLst>
                            <p:childTnLst>
                              <p:par>
                                <p:cTn id="141" presetID="31" presetClass="entr" presetSubtype="0" fill="hold" nodeType="afterEffect">
                                  <p:stCondLst>
                                    <p:cond delay="0"/>
                                  </p:stCondLst>
                                  <p:childTnLst>
                                    <p:set>
                                      <p:cBhvr>
                                        <p:cTn id="142" dur="1" fill="hold">
                                          <p:stCondLst>
                                            <p:cond delay="0"/>
                                          </p:stCondLst>
                                        </p:cTn>
                                        <p:tgtEl>
                                          <p:spTgt spid="61"/>
                                        </p:tgtEl>
                                        <p:attrNameLst>
                                          <p:attrName>style.visibility</p:attrName>
                                        </p:attrNameLst>
                                      </p:cBhvr>
                                      <p:to>
                                        <p:strVal val="visible"/>
                                      </p:to>
                                    </p:set>
                                    <p:anim calcmode="lin" valueType="num">
                                      <p:cBhvr>
                                        <p:cTn id="143" dur="1000" fill="hold"/>
                                        <p:tgtEl>
                                          <p:spTgt spid="61"/>
                                        </p:tgtEl>
                                        <p:attrNameLst>
                                          <p:attrName>ppt_w</p:attrName>
                                        </p:attrNameLst>
                                      </p:cBhvr>
                                      <p:tavLst>
                                        <p:tav tm="0">
                                          <p:val>
                                            <p:fltVal val="0"/>
                                          </p:val>
                                        </p:tav>
                                        <p:tav tm="100000">
                                          <p:val>
                                            <p:strVal val="#ppt_w"/>
                                          </p:val>
                                        </p:tav>
                                      </p:tavLst>
                                    </p:anim>
                                    <p:anim calcmode="lin" valueType="num">
                                      <p:cBhvr>
                                        <p:cTn id="144" dur="1000" fill="hold"/>
                                        <p:tgtEl>
                                          <p:spTgt spid="61"/>
                                        </p:tgtEl>
                                        <p:attrNameLst>
                                          <p:attrName>ppt_h</p:attrName>
                                        </p:attrNameLst>
                                      </p:cBhvr>
                                      <p:tavLst>
                                        <p:tav tm="0">
                                          <p:val>
                                            <p:fltVal val="0"/>
                                          </p:val>
                                        </p:tav>
                                        <p:tav tm="100000">
                                          <p:val>
                                            <p:strVal val="#ppt_h"/>
                                          </p:val>
                                        </p:tav>
                                      </p:tavLst>
                                    </p:anim>
                                    <p:anim calcmode="lin" valueType="num">
                                      <p:cBhvr>
                                        <p:cTn id="145" dur="1000" fill="hold"/>
                                        <p:tgtEl>
                                          <p:spTgt spid="61"/>
                                        </p:tgtEl>
                                        <p:attrNameLst>
                                          <p:attrName>style.rotation</p:attrName>
                                        </p:attrNameLst>
                                      </p:cBhvr>
                                      <p:tavLst>
                                        <p:tav tm="0">
                                          <p:val>
                                            <p:fltVal val="90"/>
                                          </p:val>
                                        </p:tav>
                                        <p:tav tm="100000">
                                          <p:val>
                                            <p:fltVal val="0"/>
                                          </p:val>
                                        </p:tav>
                                      </p:tavLst>
                                    </p:anim>
                                    <p:animEffect transition="in" filter="fade">
                                      <p:cBhvr>
                                        <p:cTn id="146" dur="1000"/>
                                        <p:tgtEl>
                                          <p:spTgt spid="61"/>
                                        </p:tgtEl>
                                      </p:cBhvr>
                                    </p:animEffect>
                                  </p:childTnLst>
                                </p:cTn>
                              </p:par>
                              <p:par>
                                <p:cTn id="147" presetID="31" presetClass="entr" presetSubtype="0" fill="hold" grpId="0" nodeType="withEffect">
                                  <p:stCondLst>
                                    <p:cond delay="0"/>
                                  </p:stCondLst>
                                  <p:childTnLst>
                                    <p:set>
                                      <p:cBhvr>
                                        <p:cTn id="148" dur="1" fill="hold">
                                          <p:stCondLst>
                                            <p:cond delay="0"/>
                                          </p:stCondLst>
                                        </p:cTn>
                                        <p:tgtEl>
                                          <p:spTgt spid="26"/>
                                        </p:tgtEl>
                                        <p:attrNameLst>
                                          <p:attrName>style.visibility</p:attrName>
                                        </p:attrNameLst>
                                      </p:cBhvr>
                                      <p:to>
                                        <p:strVal val="visible"/>
                                      </p:to>
                                    </p:set>
                                    <p:anim calcmode="lin" valueType="num">
                                      <p:cBhvr>
                                        <p:cTn id="149" dur="1000" fill="hold"/>
                                        <p:tgtEl>
                                          <p:spTgt spid="26"/>
                                        </p:tgtEl>
                                        <p:attrNameLst>
                                          <p:attrName>ppt_w</p:attrName>
                                        </p:attrNameLst>
                                      </p:cBhvr>
                                      <p:tavLst>
                                        <p:tav tm="0">
                                          <p:val>
                                            <p:fltVal val="0"/>
                                          </p:val>
                                        </p:tav>
                                        <p:tav tm="100000">
                                          <p:val>
                                            <p:strVal val="#ppt_w"/>
                                          </p:val>
                                        </p:tav>
                                      </p:tavLst>
                                    </p:anim>
                                    <p:anim calcmode="lin" valueType="num">
                                      <p:cBhvr>
                                        <p:cTn id="150" dur="1000" fill="hold"/>
                                        <p:tgtEl>
                                          <p:spTgt spid="26"/>
                                        </p:tgtEl>
                                        <p:attrNameLst>
                                          <p:attrName>ppt_h</p:attrName>
                                        </p:attrNameLst>
                                      </p:cBhvr>
                                      <p:tavLst>
                                        <p:tav tm="0">
                                          <p:val>
                                            <p:fltVal val="0"/>
                                          </p:val>
                                        </p:tav>
                                        <p:tav tm="100000">
                                          <p:val>
                                            <p:strVal val="#ppt_h"/>
                                          </p:val>
                                        </p:tav>
                                      </p:tavLst>
                                    </p:anim>
                                    <p:anim calcmode="lin" valueType="num">
                                      <p:cBhvr>
                                        <p:cTn id="151" dur="1000" fill="hold"/>
                                        <p:tgtEl>
                                          <p:spTgt spid="26"/>
                                        </p:tgtEl>
                                        <p:attrNameLst>
                                          <p:attrName>style.rotation</p:attrName>
                                        </p:attrNameLst>
                                      </p:cBhvr>
                                      <p:tavLst>
                                        <p:tav tm="0">
                                          <p:val>
                                            <p:fltVal val="90"/>
                                          </p:val>
                                        </p:tav>
                                        <p:tav tm="100000">
                                          <p:val>
                                            <p:fltVal val="0"/>
                                          </p:val>
                                        </p:tav>
                                      </p:tavLst>
                                    </p:anim>
                                    <p:animEffect transition="in" filter="fade">
                                      <p:cBhvr>
                                        <p:cTn id="152" dur="1000"/>
                                        <p:tgtEl>
                                          <p:spTgt spid="26"/>
                                        </p:tgtEl>
                                      </p:cBhvr>
                                    </p:animEffect>
                                  </p:childTnLst>
                                </p:cTn>
                              </p:par>
                            </p:childTnLst>
                          </p:cTn>
                        </p:par>
                        <p:par>
                          <p:cTn id="153" fill="hold">
                            <p:stCondLst>
                              <p:cond delay="12000"/>
                            </p:stCondLst>
                            <p:childTnLst>
                              <p:par>
                                <p:cTn id="154" presetID="53" presetClass="entr" presetSubtype="16" fill="hold" nodeType="afterEffect">
                                  <p:stCondLst>
                                    <p:cond delay="0"/>
                                  </p:stCondLst>
                                  <p:childTnLst>
                                    <p:set>
                                      <p:cBhvr>
                                        <p:cTn id="155" dur="1" fill="hold">
                                          <p:stCondLst>
                                            <p:cond delay="0"/>
                                          </p:stCondLst>
                                        </p:cTn>
                                        <p:tgtEl>
                                          <p:spTgt spid="27"/>
                                        </p:tgtEl>
                                        <p:attrNameLst>
                                          <p:attrName>style.visibility</p:attrName>
                                        </p:attrNameLst>
                                      </p:cBhvr>
                                      <p:to>
                                        <p:strVal val="visible"/>
                                      </p:to>
                                    </p:set>
                                    <p:anim calcmode="lin" valueType="num">
                                      <p:cBhvr>
                                        <p:cTn id="156" dur="500" fill="hold"/>
                                        <p:tgtEl>
                                          <p:spTgt spid="27"/>
                                        </p:tgtEl>
                                        <p:attrNameLst>
                                          <p:attrName>ppt_w</p:attrName>
                                        </p:attrNameLst>
                                      </p:cBhvr>
                                      <p:tavLst>
                                        <p:tav tm="0">
                                          <p:val>
                                            <p:fltVal val="0"/>
                                          </p:val>
                                        </p:tav>
                                        <p:tav tm="100000">
                                          <p:val>
                                            <p:strVal val="#ppt_w"/>
                                          </p:val>
                                        </p:tav>
                                      </p:tavLst>
                                    </p:anim>
                                    <p:anim calcmode="lin" valueType="num">
                                      <p:cBhvr>
                                        <p:cTn id="157" dur="500" fill="hold"/>
                                        <p:tgtEl>
                                          <p:spTgt spid="27"/>
                                        </p:tgtEl>
                                        <p:attrNameLst>
                                          <p:attrName>ppt_h</p:attrName>
                                        </p:attrNameLst>
                                      </p:cBhvr>
                                      <p:tavLst>
                                        <p:tav tm="0">
                                          <p:val>
                                            <p:fltVal val="0"/>
                                          </p:val>
                                        </p:tav>
                                        <p:tav tm="100000">
                                          <p:val>
                                            <p:strVal val="#ppt_h"/>
                                          </p:val>
                                        </p:tav>
                                      </p:tavLst>
                                    </p:anim>
                                    <p:animEffect transition="in" filter="fade">
                                      <p:cBhvr>
                                        <p:cTn id="158" dur="500"/>
                                        <p:tgtEl>
                                          <p:spTgt spid="27"/>
                                        </p:tgtEl>
                                      </p:cBhvr>
                                    </p:animEffect>
                                  </p:childTnLst>
                                </p:cTn>
                              </p:par>
                            </p:childTnLst>
                          </p:cTn>
                        </p:par>
                        <p:par>
                          <p:cTn id="159" fill="hold">
                            <p:stCondLst>
                              <p:cond delay="12500"/>
                            </p:stCondLst>
                            <p:childTnLst>
                              <p:par>
                                <p:cTn id="160" presetID="31" presetClass="entr" presetSubtype="0" fill="hold" nodeType="afterEffect">
                                  <p:stCondLst>
                                    <p:cond delay="0"/>
                                  </p:stCondLst>
                                  <p:childTnLst>
                                    <p:set>
                                      <p:cBhvr>
                                        <p:cTn id="161" dur="1" fill="hold">
                                          <p:stCondLst>
                                            <p:cond delay="0"/>
                                          </p:stCondLst>
                                        </p:cTn>
                                        <p:tgtEl>
                                          <p:spTgt spid="62"/>
                                        </p:tgtEl>
                                        <p:attrNameLst>
                                          <p:attrName>style.visibility</p:attrName>
                                        </p:attrNameLst>
                                      </p:cBhvr>
                                      <p:to>
                                        <p:strVal val="visible"/>
                                      </p:to>
                                    </p:set>
                                    <p:anim calcmode="lin" valueType="num">
                                      <p:cBhvr>
                                        <p:cTn id="162" dur="1000" fill="hold"/>
                                        <p:tgtEl>
                                          <p:spTgt spid="62"/>
                                        </p:tgtEl>
                                        <p:attrNameLst>
                                          <p:attrName>ppt_w</p:attrName>
                                        </p:attrNameLst>
                                      </p:cBhvr>
                                      <p:tavLst>
                                        <p:tav tm="0">
                                          <p:val>
                                            <p:fltVal val="0"/>
                                          </p:val>
                                        </p:tav>
                                        <p:tav tm="100000">
                                          <p:val>
                                            <p:strVal val="#ppt_w"/>
                                          </p:val>
                                        </p:tav>
                                      </p:tavLst>
                                    </p:anim>
                                    <p:anim calcmode="lin" valueType="num">
                                      <p:cBhvr>
                                        <p:cTn id="163" dur="1000" fill="hold"/>
                                        <p:tgtEl>
                                          <p:spTgt spid="62"/>
                                        </p:tgtEl>
                                        <p:attrNameLst>
                                          <p:attrName>ppt_h</p:attrName>
                                        </p:attrNameLst>
                                      </p:cBhvr>
                                      <p:tavLst>
                                        <p:tav tm="0">
                                          <p:val>
                                            <p:fltVal val="0"/>
                                          </p:val>
                                        </p:tav>
                                        <p:tav tm="100000">
                                          <p:val>
                                            <p:strVal val="#ppt_h"/>
                                          </p:val>
                                        </p:tav>
                                      </p:tavLst>
                                    </p:anim>
                                    <p:anim calcmode="lin" valueType="num">
                                      <p:cBhvr>
                                        <p:cTn id="164" dur="1000" fill="hold"/>
                                        <p:tgtEl>
                                          <p:spTgt spid="62"/>
                                        </p:tgtEl>
                                        <p:attrNameLst>
                                          <p:attrName>style.rotation</p:attrName>
                                        </p:attrNameLst>
                                      </p:cBhvr>
                                      <p:tavLst>
                                        <p:tav tm="0">
                                          <p:val>
                                            <p:fltVal val="90"/>
                                          </p:val>
                                        </p:tav>
                                        <p:tav tm="100000">
                                          <p:val>
                                            <p:fltVal val="0"/>
                                          </p:val>
                                        </p:tav>
                                      </p:tavLst>
                                    </p:anim>
                                    <p:animEffect transition="in" filter="fade">
                                      <p:cBhvr>
                                        <p:cTn id="165" dur="1000"/>
                                        <p:tgtEl>
                                          <p:spTgt spid="62"/>
                                        </p:tgtEl>
                                      </p:cBhvr>
                                    </p:animEffect>
                                  </p:childTnLst>
                                </p:cTn>
                              </p:par>
                              <p:par>
                                <p:cTn id="166" presetID="31" presetClass="entr" presetSubtype="0" fill="hold" grpId="0" nodeType="withEffect">
                                  <p:stCondLst>
                                    <p:cond delay="0"/>
                                  </p:stCondLst>
                                  <p:childTnLst>
                                    <p:set>
                                      <p:cBhvr>
                                        <p:cTn id="167" dur="1" fill="hold">
                                          <p:stCondLst>
                                            <p:cond delay="0"/>
                                          </p:stCondLst>
                                        </p:cTn>
                                        <p:tgtEl>
                                          <p:spTgt spid="32"/>
                                        </p:tgtEl>
                                        <p:attrNameLst>
                                          <p:attrName>style.visibility</p:attrName>
                                        </p:attrNameLst>
                                      </p:cBhvr>
                                      <p:to>
                                        <p:strVal val="visible"/>
                                      </p:to>
                                    </p:set>
                                    <p:anim calcmode="lin" valueType="num">
                                      <p:cBhvr>
                                        <p:cTn id="168" dur="1000" fill="hold"/>
                                        <p:tgtEl>
                                          <p:spTgt spid="32"/>
                                        </p:tgtEl>
                                        <p:attrNameLst>
                                          <p:attrName>ppt_w</p:attrName>
                                        </p:attrNameLst>
                                      </p:cBhvr>
                                      <p:tavLst>
                                        <p:tav tm="0">
                                          <p:val>
                                            <p:fltVal val="0"/>
                                          </p:val>
                                        </p:tav>
                                        <p:tav tm="100000">
                                          <p:val>
                                            <p:strVal val="#ppt_w"/>
                                          </p:val>
                                        </p:tav>
                                      </p:tavLst>
                                    </p:anim>
                                    <p:anim calcmode="lin" valueType="num">
                                      <p:cBhvr>
                                        <p:cTn id="169" dur="1000" fill="hold"/>
                                        <p:tgtEl>
                                          <p:spTgt spid="32"/>
                                        </p:tgtEl>
                                        <p:attrNameLst>
                                          <p:attrName>ppt_h</p:attrName>
                                        </p:attrNameLst>
                                      </p:cBhvr>
                                      <p:tavLst>
                                        <p:tav tm="0">
                                          <p:val>
                                            <p:fltVal val="0"/>
                                          </p:val>
                                        </p:tav>
                                        <p:tav tm="100000">
                                          <p:val>
                                            <p:strVal val="#ppt_h"/>
                                          </p:val>
                                        </p:tav>
                                      </p:tavLst>
                                    </p:anim>
                                    <p:anim calcmode="lin" valueType="num">
                                      <p:cBhvr>
                                        <p:cTn id="170" dur="1000" fill="hold"/>
                                        <p:tgtEl>
                                          <p:spTgt spid="32"/>
                                        </p:tgtEl>
                                        <p:attrNameLst>
                                          <p:attrName>style.rotation</p:attrName>
                                        </p:attrNameLst>
                                      </p:cBhvr>
                                      <p:tavLst>
                                        <p:tav tm="0">
                                          <p:val>
                                            <p:fltVal val="90"/>
                                          </p:val>
                                        </p:tav>
                                        <p:tav tm="100000">
                                          <p:val>
                                            <p:fltVal val="0"/>
                                          </p:val>
                                        </p:tav>
                                      </p:tavLst>
                                    </p:anim>
                                    <p:animEffect transition="in" filter="fade">
                                      <p:cBhvr>
                                        <p:cTn id="171" dur="1000"/>
                                        <p:tgtEl>
                                          <p:spTgt spid="32"/>
                                        </p:tgtEl>
                                      </p:cBhvr>
                                    </p:animEffect>
                                  </p:childTnLst>
                                </p:cTn>
                              </p:par>
                            </p:childTnLst>
                          </p:cTn>
                        </p:par>
                        <p:par>
                          <p:cTn id="172" fill="hold">
                            <p:stCondLst>
                              <p:cond delay="13500"/>
                            </p:stCondLst>
                            <p:childTnLst>
                              <p:par>
                                <p:cTn id="173" presetID="53" presetClass="entr" presetSubtype="16" fill="hold" nodeType="afterEffect">
                                  <p:stCondLst>
                                    <p:cond delay="0"/>
                                  </p:stCondLst>
                                  <p:childTnLst>
                                    <p:set>
                                      <p:cBhvr>
                                        <p:cTn id="174" dur="1" fill="hold">
                                          <p:stCondLst>
                                            <p:cond delay="0"/>
                                          </p:stCondLst>
                                        </p:cTn>
                                        <p:tgtEl>
                                          <p:spTgt spid="67"/>
                                        </p:tgtEl>
                                        <p:attrNameLst>
                                          <p:attrName>style.visibility</p:attrName>
                                        </p:attrNameLst>
                                      </p:cBhvr>
                                      <p:to>
                                        <p:strVal val="visible"/>
                                      </p:to>
                                    </p:set>
                                    <p:anim calcmode="lin" valueType="num">
                                      <p:cBhvr>
                                        <p:cTn id="175" dur="500" fill="hold"/>
                                        <p:tgtEl>
                                          <p:spTgt spid="67"/>
                                        </p:tgtEl>
                                        <p:attrNameLst>
                                          <p:attrName>ppt_w</p:attrName>
                                        </p:attrNameLst>
                                      </p:cBhvr>
                                      <p:tavLst>
                                        <p:tav tm="0">
                                          <p:val>
                                            <p:fltVal val="0"/>
                                          </p:val>
                                        </p:tav>
                                        <p:tav tm="100000">
                                          <p:val>
                                            <p:strVal val="#ppt_w"/>
                                          </p:val>
                                        </p:tav>
                                      </p:tavLst>
                                    </p:anim>
                                    <p:anim calcmode="lin" valueType="num">
                                      <p:cBhvr>
                                        <p:cTn id="176" dur="500" fill="hold"/>
                                        <p:tgtEl>
                                          <p:spTgt spid="67"/>
                                        </p:tgtEl>
                                        <p:attrNameLst>
                                          <p:attrName>ppt_h</p:attrName>
                                        </p:attrNameLst>
                                      </p:cBhvr>
                                      <p:tavLst>
                                        <p:tav tm="0">
                                          <p:val>
                                            <p:fltVal val="0"/>
                                          </p:val>
                                        </p:tav>
                                        <p:tav tm="100000">
                                          <p:val>
                                            <p:strVal val="#ppt_h"/>
                                          </p:val>
                                        </p:tav>
                                      </p:tavLst>
                                    </p:anim>
                                    <p:animEffect transition="in" filter="fade">
                                      <p:cBhvr>
                                        <p:cTn id="177"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2" grpId="0" animBg="1"/>
      <p:bldP spid="43" grpId="0" build="p"/>
      <p:bldP spid="44" grpId="0"/>
      <p:bldP spid="48" grpId="0"/>
      <p:bldP spid="26" grpId="0" animBg="1"/>
      <p:bldP spid="20" grpId="0" animBg="1"/>
      <p:bldP spid="14" grpId="0" animBg="1"/>
      <p:bldP spid="32" grpId="0" animBg="1"/>
      <p:bldP spid="38" grpId="0" animBg="1"/>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8E52AD4-4FBC-428C-B275-E6A98D3CD0E1}"/>
              </a:ext>
            </a:extLst>
          </p:cNvPr>
          <p:cNvGrpSpPr/>
          <p:nvPr/>
        </p:nvGrpSpPr>
        <p:grpSpPr>
          <a:xfrm>
            <a:off x="439582" y="1475975"/>
            <a:ext cx="5775695" cy="390666"/>
            <a:chOff x="1760674" y="1050937"/>
            <a:chExt cx="4754086" cy="204561"/>
          </a:xfrm>
        </p:grpSpPr>
        <p:cxnSp>
          <p:nvCxnSpPr>
            <p:cNvPr id="9" name="Straight Connector 8">
              <a:extLst>
                <a:ext uri="{FF2B5EF4-FFF2-40B4-BE49-F238E27FC236}">
                  <a16:creationId xmlns:a16="http://schemas.microsoft.com/office/drawing/2014/main" id="{E5DB958E-3645-4A7F-89D5-B4FB1EDB7AB9}"/>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BE168DC0-5894-460E-ABE2-EBD179336B4B}"/>
                </a:ext>
              </a:extLst>
            </p:cNvPr>
            <p:cNvSpPr txBox="1"/>
            <p:nvPr/>
          </p:nvSpPr>
          <p:spPr>
            <a:xfrm>
              <a:off x="1760674" y="1050937"/>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50k</a:t>
              </a:r>
            </a:p>
          </p:txBody>
        </p:sp>
      </p:grpSp>
      <p:grpSp>
        <p:nvGrpSpPr>
          <p:cNvPr id="11" name="Group 10">
            <a:extLst>
              <a:ext uri="{FF2B5EF4-FFF2-40B4-BE49-F238E27FC236}">
                <a16:creationId xmlns:a16="http://schemas.microsoft.com/office/drawing/2014/main" id="{E22C8157-7E55-47DB-AA13-4C868B3676DC}"/>
              </a:ext>
            </a:extLst>
          </p:cNvPr>
          <p:cNvGrpSpPr/>
          <p:nvPr/>
        </p:nvGrpSpPr>
        <p:grpSpPr>
          <a:xfrm>
            <a:off x="464344" y="2497079"/>
            <a:ext cx="5750933" cy="386260"/>
            <a:chOff x="1781056" y="1040550"/>
            <a:chExt cx="4733704" cy="202254"/>
          </a:xfrm>
        </p:grpSpPr>
        <p:cxnSp>
          <p:nvCxnSpPr>
            <p:cNvPr id="12" name="Straight Connector 11">
              <a:extLst>
                <a:ext uri="{FF2B5EF4-FFF2-40B4-BE49-F238E27FC236}">
                  <a16:creationId xmlns:a16="http://schemas.microsoft.com/office/drawing/2014/main" id="{4C3ED94B-D2E9-4B20-9B8F-36DB924E42E7}"/>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46254B6D-E1E9-4E4C-A7CD-12B77D1CDBE8}"/>
                </a:ext>
              </a:extLst>
            </p:cNvPr>
            <p:cNvSpPr txBox="1"/>
            <p:nvPr/>
          </p:nvSpPr>
          <p:spPr>
            <a:xfrm>
              <a:off x="1781056" y="1040550"/>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40k</a:t>
              </a:r>
            </a:p>
          </p:txBody>
        </p:sp>
      </p:grpSp>
      <p:grpSp>
        <p:nvGrpSpPr>
          <p:cNvPr id="14" name="Group 13">
            <a:extLst>
              <a:ext uri="{FF2B5EF4-FFF2-40B4-BE49-F238E27FC236}">
                <a16:creationId xmlns:a16="http://schemas.microsoft.com/office/drawing/2014/main" id="{5DBA7188-EA70-4577-84AC-6BB581C2524C}"/>
              </a:ext>
            </a:extLst>
          </p:cNvPr>
          <p:cNvGrpSpPr/>
          <p:nvPr/>
        </p:nvGrpSpPr>
        <p:grpSpPr>
          <a:xfrm>
            <a:off x="503836" y="3480184"/>
            <a:ext cx="5761511" cy="403324"/>
            <a:chOff x="1812956" y="1021925"/>
            <a:chExt cx="4722060" cy="211189"/>
          </a:xfrm>
        </p:grpSpPr>
        <p:cxnSp>
          <p:nvCxnSpPr>
            <p:cNvPr id="15" name="Straight Connector 14">
              <a:extLst>
                <a:ext uri="{FF2B5EF4-FFF2-40B4-BE49-F238E27FC236}">
                  <a16:creationId xmlns:a16="http://schemas.microsoft.com/office/drawing/2014/main" id="{50CED74A-C6E5-43DF-8FD3-7F2709A8B010}"/>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F8037C02-4347-443D-A14F-4AA20BA663EE}"/>
                </a:ext>
              </a:extLst>
            </p:cNvPr>
            <p:cNvSpPr txBox="1"/>
            <p:nvPr/>
          </p:nvSpPr>
          <p:spPr>
            <a:xfrm>
              <a:off x="1812956" y="102192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30k</a:t>
              </a:r>
            </a:p>
          </p:txBody>
        </p:sp>
      </p:grpSp>
      <p:grpSp>
        <p:nvGrpSpPr>
          <p:cNvPr id="17" name="Group 16">
            <a:extLst>
              <a:ext uri="{FF2B5EF4-FFF2-40B4-BE49-F238E27FC236}">
                <a16:creationId xmlns:a16="http://schemas.microsoft.com/office/drawing/2014/main" id="{30F74505-2C78-43F0-90F9-D4CD505F2DDC}"/>
              </a:ext>
            </a:extLst>
          </p:cNvPr>
          <p:cNvGrpSpPr/>
          <p:nvPr/>
        </p:nvGrpSpPr>
        <p:grpSpPr>
          <a:xfrm>
            <a:off x="479450" y="4521918"/>
            <a:ext cx="5770793" cy="397509"/>
            <a:chOff x="1790785" y="1033998"/>
            <a:chExt cx="4736972" cy="208144"/>
          </a:xfrm>
          <a:solidFill>
            <a:schemeClr val="bg2">
              <a:lumMod val="50000"/>
            </a:schemeClr>
          </a:solidFill>
        </p:grpSpPr>
        <p:cxnSp>
          <p:nvCxnSpPr>
            <p:cNvPr id="18" name="Straight Connector 17">
              <a:extLst>
                <a:ext uri="{FF2B5EF4-FFF2-40B4-BE49-F238E27FC236}">
                  <a16:creationId xmlns:a16="http://schemas.microsoft.com/office/drawing/2014/main" id="{B7F2EE49-C590-45C6-A7C5-439D64BCFBC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5EA981F-53D0-484B-81DD-BC0D3AB05013}"/>
                </a:ext>
              </a:extLst>
            </p:cNvPr>
            <p:cNvSpPr txBox="1"/>
            <p:nvPr/>
          </p:nvSpPr>
          <p:spPr>
            <a:xfrm>
              <a:off x="1790785" y="1033998"/>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20k</a:t>
              </a:r>
            </a:p>
          </p:txBody>
        </p:sp>
      </p:grpSp>
      <p:grpSp>
        <p:nvGrpSpPr>
          <p:cNvPr id="20" name="Group 19">
            <a:extLst>
              <a:ext uri="{FF2B5EF4-FFF2-40B4-BE49-F238E27FC236}">
                <a16:creationId xmlns:a16="http://schemas.microsoft.com/office/drawing/2014/main" id="{7C272FAD-1335-49D7-8D22-0401A7B36588}"/>
              </a:ext>
            </a:extLst>
          </p:cNvPr>
          <p:cNvGrpSpPr/>
          <p:nvPr/>
        </p:nvGrpSpPr>
        <p:grpSpPr>
          <a:xfrm>
            <a:off x="440728" y="5505024"/>
            <a:ext cx="5823496" cy="422083"/>
            <a:chOff x="1804431" y="1015375"/>
            <a:chExt cx="4751561" cy="221012"/>
          </a:xfrm>
        </p:grpSpPr>
        <p:cxnSp>
          <p:nvCxnSpPr>
            <p:cNvPr id="21" name="Straight Connector 20">
              <a:extLst>
                <a:ext uri="{FF2B5EF4-FFF2-40B4-BE49-F238E27FC236}">
                  <a16:creationId xmlns:a16="http://schemas.microsoft.com/office/drawing/2014/main" id="{5C20A1FC-120A-4339-8F87-6EC566EB5B00}"/>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F45DD3FB-20DD-4080-B949-56E99813334B}"/>
                </a:ext>
              </a:extLst>
            </p:cNvPr>
            <p:cNvSpPr txBox="1"/>
            <p:nvPr/>
          </p:nvSpPr>
          <p:spPr>
            <a:xfrm>
              <a:off x="1804431" y="101537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10k</a:t>
              </a:r>
            </a:p>
          </p:txBody>
        </p:sp>
      </p:grpSp>
      <p:sp>
        <p:nvSpPr>
          <p:cNvPr id="23" name="Rectangle 22">
            <a:extLst>
              <a:ext uri="{FF2B5EF4-FFF2-40B4-BE49-F238E27FC236}">
                <a16:creationId xmlns:a16="http://schemas.microsoft.com/office/drawing/2014/main" id="{38BE9AFB-F11C-4B61-A2B1-8F6819A693C8}"/>
              </a:ext>
            </a:extLst>
          </p:cNvPr>
          <p:cNvSpPr/>
          <p:nvPr/>
        </p:nvSpPr>
        <p:spPr>
          <a:xfrm>
            <a:off x="1275320" y="3120647"/>
            <a:ext cx="204807" cy="279408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4" name="Rectangle 23">
            <a:extLst>
              <a:ext uri="{FF2B5EF4-FFF2-40B4-BE49-F238E27FC236}">
                <a16:creationId xmlns:a16="http://schemas.microsoft.com/office/drawing/2014/main" id="{39D792D3-AF43-49B1-A20A-4F60A92B8740}"/>
              </a:ext>
            </a:extLst>
          </p:cNvPr>
          <p:cNvSpPr/>
          <p:nvPr/>
        </p:nvSpPr>
        <p:spPr>
          <a:xfrm>
            <a:off x="1546592" y="3464489"/>
            <a:ext cx="204807" cy="244482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5" name="Rectangle 24">
            <a:extLst>
              <a:ext uri="{FF2B5EF4-FFF2-40B4-BE49-F238E27FC236}">
                <a16:creationId xmlns:a16="http://schemas.microsoft.com/office/drawing/2014/main" id="{75E52FBE-E637-4DD1-908E-0B2B4FE5A395}"/>
              </a:ext>
            </a:extLst>
          </p:cNvPr>
          <p:cNvSpPr/>
          <p:nvPr/>
        </p:nvSpPr>
        <p:spPr>
          <a:xfrm>
            <a:off x="2318552" y="3466696"/>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6" name="Rectangle 25">
            <a:extLst>
              <a:ext uri="{FF2B5EF4-FFF2-40B4-BE49-F238E27FC236}">
                <a16:creationId xmlns:a16="http://schemas.microsoft.com/office/drawing/2014/main" id="{9EC132E7-53B6-4E56-8E6E-2E5F492A9670}"/>
              </a:ext>
            </a:extLst>
          </p:cNvPr>
          <p:cNvSpPr/>
          <p:nvPr/>
        </p:nvSpPr>
        <p:spPr>
          <a:xfrm>
            <a:off x="2589008" y="4172755"/>
            <a:ext cx="204807" cy="17463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7" name="Rectangle 26">
            <a:extLst>
              <a:ext uri="{FF2B5EF4-FFF2-40B4-BE49-F238E27FC236}">
                <a16:creationId xmlns:a16="http://schemas.microsoft.com/office/drawing/2014/main" id="{41CE6C77-702F-4C3D-8E13-BBA659DF9717}"/>
              </a:ext>
            </a:extLst>
          </p:cNvPr>
          <p:cNvSpPr/>
          <p:nvPr/>
        </p:nvSpPr>
        <p:spPr>
          <a:xfrm>
            <a:off x="3341282" y="4172755"/>
            <a:ext cx="204807" cy="174630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8" name="Rectangle 27">
            <a:extLst>
              <a:ext uri="{FF2B5EF4-FFF2-40B4-BE49-F238E27FC236}">
                <a16:creationId xmlns:a16="http://schemas.microsoft.com/office/drawing/2014/main" id="{E46C8CC4-8612-4353-B309-77E744B652C4}"/>
              </a:ext>
            </a:extLst>
          </p:cNvPr>
          <p:cNvSpPr/>
          <p:nvPr/>
        </p:nvSpPr>
        <p:spPr>
          <a:xfrm>
            <a:off x="3613136" y="2770582"/>
            <a:ext cx="204807" cy="314334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9" name="Rectangle 28">
            <a:extLst>
              <a:ext uri="{FF2B5EF4-FFF2-40B4-BE49-F238E27FC236}">
                <a16:creationId xmlns:a16="http://schemas.microsoft.com/office/drawing/2014/main" id="{211B0778-E1A9-4381-BDC5-5C5AC30E2676}"/>
              </a:ext>
            </a:extLst>
          </p:cNvPr>
          <p:cNvSpPr/>
          <p:nvPr/>
        </p:nvSpPr>
        <p:spPr>
          <a:xfrm>
            <a:off x="4330476" y="3469907"/>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0" name="Rectangle 29">
            <a:extLst>
              <a:ext uri="{FF2B5EF4-FFF2-40B4-BE49-F238E27FC236}">
                <a16:creationId xmlns:a16="http://schemas.microsoft.com/office/drawing/2014/main" id="{7B3D44FC-C63D-4E85-B44F-C81DBFE258D6}"/>
              </a:ext>
            </a:extLst>
          </p:cNvPr>
          <p:cNvSpPr/>
          <p:nvPr/>
        </p:nvSpPr>
        <p:spPr>
          <a:xfrm>
            <a:off x="4600688" y="2426455"/>
            <a:ext cx="204807" cy="34926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1" name="TextBox 30">
            <a:extLst>
              <a:ext uri="{FF2B5EF4-FFF2-40B4-BE49-F238E27FC236}">
                <a16:creationId xmlns:a16="http://schemas.microsoft.com/office/drawing/2014/main" id="{8D07D391-4C08-4619-B93D-68A3FEA4BF38}"/>
              </a:ext>
            </a:extLst>
          </p:cNvPr>
          <p:cNvSpPr txBox="1"/>
          <p:nvPr/>
        </p:nvSpPr>
        <p:spPr>
          <a:xfrm>
            <a:off x="126438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2012</a:t>
            </a:r>
          </a:p>
        </p:txBody>
      </p:sp>
      <p:sp>
        <p:nvSpPr>
          <p:cNvPr id="32" name="TextBox 31">
            <a:extLst>
              <a:ext uri="{FF2B5EF4-FFF2-40B4-BE49-F238E27FC236}">
                <a16:creationId xmlns:a16="http://schemas.microsoft.com/office/drawing/2014/main" id="{D2FE4B20-4370-4EC7-9CA2-6CEA44B0BAC3}"/>
              </a:ext>
            </a:extLst>
          </p:cNvPr>
          <p:cNvSpPr txBox="1"/>
          <p:nvPr/>
        </p:nvSpPr>
        <p:spPr>
          <a:xfrm>
            <a:off x="227655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2014</a:t>
            </a:r>
          </a:p>
        </p:txBody>
      </p:sp>
      <p:sp>
        <p:nvSpPr>
          <p:cNvPr id="33" name="TextBox 32">
            <a:extLst>
              <a:ext uri="{FF2B5EF4-FFF2-40B4-BE49-F238E27FC236}">
                <a16:creationId xmlns:a16="http://schemas.microsoft.com/office/drawing/2014/main" id="{DF28C842-E880-4229-B97D-0C6181E65370}"/>
              </a:ext>
            </a:extLst>
          </p:cNvPr>
          <p:cNvSpPr txBox="1"/>
          <p:nvPr/>
        </p:nvSpPr>
        <p:spPr>
          <a:xfrm>
            <a:off x="330723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2016</a:t>
            </a:r>
          </a:p>
        </p:txBody>
      </p:sp>
      <p:sp>
        <p:nvSpPr>
          <p:cNvPr id="34" name="TextBox 33">
            <a:extLst>
              <a:ext uri="{FF2B5EF4-FFF2-40B4-BE49-F238E27FC236}">
                <a16:creationId xmlns:a16="http://schemas.microsoft.com/office/drawing/2014/main" id="{2A0ECC60-6BAA-4BD7-9FF3-6A9A86B25B67}"/>
              </a:ext>
            </a:extLst>
          </p:cNvPr>
          <p:cNvSpPr txBox="1"/>
          <p:nvPr/>
        </p:nvSpPr>
        <p:spPr>
          <a:xfrm>
            <a:off x="428810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2018</a:t>
            </a:r>
          </a:p>
        </p:txBody>
      </p:sp>
      <p:sp>
        <p:nvSpPr>
          <p:cNvPr id="35" name="Rectangle 34">
            <a:extLst>
              <a:ext uri="{FF2B5EF4-FFF2-40B4-BE49-F238E27FC236}">
                <a16:creationId xmlns:a16="http://schemas.microsoft.com/office/drawing/2014/main" id="{02FC38B6-4615-4517-A971-29FB399C9850}"/>
              </a:ext>
            </a:extLst>
          </p:cNvPr>
          <p:cNvSpPr/>
          <p:nvPr/>
        </p:nvSpPr>
        <p:spPr>
          <a:xfrm>
            <a:off x="5336658" y="3998125"/>
            <a:ext cx="204807" cy="192093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6" name="Rectangle 35">
            <a:extLst>
              <a:ext uri="{FF2B5EF4-FFF2-40B4-BE49-F238E27FC236}">
                <a16:creationId xmlns:a16="http://schemas.microsoft.com/office/drawing/2014/main" id="{C4871D75-E562-4B93-B6EC-26A431B1B5F5}"/>
              </a:ext>
            </a:extLst>
          </p:cNvPr>
          <p:cNvSpPr/>
          <p:nvPr/>
        </p:nvSpPr>
        <p:spPr>
          <a:xfrm>
            <a:off x="5615672" y="2241110"/>
            <a:ext cx="204807" cy="366723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7" name="TextBox 36">
            <a:extLst>
              <a:ext uri="{FF2B5EF4-FFF2-40B4-BE49-F238E27FC236}">
                <a16:creationId xmlns:a16="http://schemas.microsoft.com/office/drawing/2014/main" id="{2DEDE796-7542-4792-82EE-EC41B8E24580}"/>
              </a:ext>
            </a:extLst>
          </p:cNvPr>
          <p:cNvSpPr txBox="1"/>
          <p:nvPr/>
        </p:nvSpPr>
        <p:spPr>
          <a:xfrm>
            <a:off x="5302904" y="6012948"/>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2020</a:t>
            </a:r>
          </a:p>
        </p:txBody>
      </p:sp>
      <p:sp>
        <p:nvSpPr>
          <p:cNvPr id="38" name="Rectangle 37">
            <a:extLst>
              <a:ext uri="{FF2B5EF4-FFF2-40B4-BE49-F238E27FC236}">
                <a16:creationId xmlns:a16="http://schemas.microsoft.com/office/drawing/2014/main" id="{55B418C7-8DF0-4D64-ACC5-BA2D9FAF1375}"/>
              </a:ext>
            </a:extLst>
          </p:cNvPr>
          <p:cNvSpPr/>
          <p:nvPr/>
        </p:nvSpPr>
        <p:spPr>
          <a:xfrm>
            <a:off x="1820912" y="398810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9" name="Rectangle 38">
            <a:extLst>
              <a:ext uri="{FF2B5EF4-FFF2-40B4-BE49-F238E27FC236}">
                <a16:creationId xmlns:a16="http://schemas.microsoft.com/office/drawing/2014/main" id="{6CF1877B-6CC9-4B20-B06E-84EB6455E113}"/>
              </a:ext>
            </a:extLst>
          </p:cNvPr>
          <p:cNvSpPr/>
          <p:nvPr/>
        </p:nvSpPr>
        <p:spPr>
          <a:xfrm>
            <a:off x="2863328" y="4002049"/>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0" name="Rectangle 39">
            <a:extLst>
              <a:ext uri="{FF2B5EF4-FFF2-40B4-BE49-F238E27FC236}">
                <a16:creationId xmlns:a16="http://schemas.microsoft.com/office/drawing/2014/main" id="{79A79FE7-D924-4AC8-A912-DEFBC4E86887}"/>
              </a:ext>
            </a:extLst>
          </p:cNvPr>
          <p:cNvSpPr/>
          <p:nvPr/>
        </p:nvSpPr>
        <p:spPr>
          <a:xfrm>
            <a:off x="3887456" y="4002049"/>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1" name="Rectangle 40">
            <a:extLst>
              <a:ext uri="{FF2B5EF4-FFF2-40B4-BE49-F238E27FC236}">
                <a16:creationId xmlns:a16="http://schemas.microsoft.com/office/drawing/2014/main" id="{DF70EC1E-9A0D-4B52-975C-1CDA747C4330}"/>
              </a:ext>
            </a:extLst>
          </p:cNvPr>
          <p:cNvSpPr/>
          <p:nvPr/>
        </p:nvSpPr>
        <p:spPr>
          <a:xfrm>
            <a:off x="4875008" y="3189627"/>
            <a:ext cx="204807" cy="274320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2" name="Rectangle 41">
            <a:extLst>
              <a:ext uri="{FF2B5EF4-FFF2-40B4-BE49-F238E27FC236}">
                <a16:creationId xmlns:a16="http://schemas.microsoft.com/office/drawing/2014/main" id="{04B7660A-FBAD-4774-927E-0DC17C5D9858}"/>
              </a:ext>
            </a:extLst>
          </p:cNvPr>
          <p:cNvSpPr/>
          <p:nvPr/>
        </p:nvSpPr>
        <p:spPr>
          <a:xfrm>
            <a:off x="5889992" y="3555387"/>
            <a:ext cx="204807" cy="23774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52" name="Freeform: Shape 51">
            <a:extLst>
              <a:ext uri="{FF2B5EF4-FFF2-40B4-BE49-F238E27FC236}">
                <a16:creationId xmlns:a16="http://schemas.microsoft.com/office/drawing/2014/main" id="{AD5712CA-04C1-4CC1-8364-CD285BDBE522}"/>
              </a:ext>
            </a:extLst>
          </p:cNvPr>
          <p:cNvSpPr/>
          <p:nvPr/>
        </p:nvSpPr>
        <p:spPr>
          <a:xfrm>
            <a:off x="6679424" y="0"/>
            <a:ext cx="5557502" cy="6858000"/>
          </a:xfrm>
          <a:custGeom>
            <a:avLst/>
            <a:gdLst>
              <a:gd name="connsiteX0" fmla="*/ 1321305 w 4489693"/>
              <a:gd name="connsiteY0" fmla="*/ 0 h 6858000"/>
              <a:gd name="connsiteX1" fmla="*/ 4489693 w 4489693"/>
              <a:gd name="connsiteY1" fmla="*/ 0 h 6858000"/>
              <a:gd name="connsiteX2" fmla="*/ 4489693 w 4489693"/>
              <a:gd name="connsiteY2" fmla="*/ 6858000 h 6858000"/>
              <a:gd name="connsiteX3" fmla="*/ 0 w 448969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89693" h="6858000">
                <a:moveTo>
                  <a:pt x="1321305" y="0"/>
                </a:moveTo>
                <a:lnTo>
                  <a:pt x="4489693" y="0"/>
                </a:lnTo>
                <a:lnTo>
                  <a:pt x="4489693" y="6858000"/>
                </a:lnTo>
                <a:lnTo>
                  <a:pt x="0" y="6858000"/>
                </a:ln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Bernard MT Condensed" panose="02050806060905020404" pitchFamily="18" charset="0"/>
            </a:endParaRPr>
          </a:p>
        </p:txBody>
      </p:sp>
      <p:grpSp>
        <p:nvGrpSpPr>
          <p:cNvPr id="43" name="Group 42">
            <a:extLst>
              <a:ext uri="{FF2B5EF4-FFF2-40B4-BE49-F238E27FC236}">
                <a16:creationId xmlns:a16="http://schemas.microsoft.com/office/drawing/2014/main" id="{CD9E6B05-ECEE-410D-B4D4-F219EE3FD354}"/>
              </a:ext>
            </a:extLst>
          </p:cNvPr>
          <p:cNvGrpSpPr>
            <a:grpSpLocks noChangeAspect="1"/>
          </p:cNvGrpSpPr>
          <p:nvPr/>
        </p:nvGrpSpPr>
        <p:grpSpPr>
          <a:xfrm>
            <a:off x="7570817" y="854554"/>
            <a:ext cx="822961" cy="822960"/>
            <a:chOff x="977600" y="1319261"/>
            <a:chExt cx="1097281" cy="1097280"/>
          </a:xfrm>
        </p:grpSpPr>
        <p:sp>
          <p:nvSpPr>
            <p:cNvPr id="44" name="Oval 43">
              <a:extLst>
                <a:ext uri="{FF2B5EF4-FFF2-40B4-BE49-F238E27FC236}">
                  <a16:creationId xmlns:a16="http://schemas.microsoft.com/office/drawing/2014/main" id="{00771EB7-1D6C-43A1-928F-EFE3D3E61248}"/>
                </a:ext>
              </a:extLst>
            </p:cNvPr>
            <p:cNvSpPr>
              <a:spLocks noChangeAspect="1"/>
            </p:cNvSpPr>
            <p:nvPr/>
          </p:nvSpPr>
          <p:spPr>
            <a:xfrm>
              <a:off x="977601" y="1319261"/>
              <a:ext cx="1097280" cy="1097280"/>
            </a:xfrm>
            <a:prstGeom prst="ellipse">
              <a:avLst/>
            </a:prstGeom>
            <a:solidFill>
              <a:srgbClr val="FE4A1E"/>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5" name="TextBox 44">
              <a:extLst>
                <a:ext uri="{FF2B5EF4-FFF2-40B4-BE49-F238E27FC236}">
                  <a16:creationId xmlns:a16="http://schemas.microsoft.com/office/drawing/2014/main" id="{6F36093F-F465-48F8-890A-3C310A298351}"/>
                </a:ext>
              </a:extLst>
            </p:cNvPr>
            <p:cNvSpPr txBox="1"/>
            <p:nvPr/>
          </p:nvSpPr>
          <p:spPr>
            <a:xfrm>
              <a:off x="977600" y="141864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latin typeface="Bernard MT Condensed" panose="02050806060905020404" pitchFamily="18" charset="0"/>
                </a:rPr>
                <a:t>OPTION</a:t>
              </a:r>
            </a:p>
          </p:txBody>
        </p:sp>
      </p:grpSp>
      <p:grpSp>
        <p:nvGrpSpPr>
          <p:cNvPr id="46" name="Group 45">
            <a:extLst>
              <a:ext uri="{FF2B5EF4-FFF2-40B4-BE49-F238E27FC236}">
                <a16:creationId xmlns:a16="http://schemas.microsoft.com/office/drawing/2014/main" id="{51CF4874-F6E6-4805-BB43-2F79F786F2C6}"/>
              </a:ext>
            </a:extLst>
          </p:cNvPr>
          <p:cNvGrpSpPr>
            <a:grpSpLocks noChangeAspect="1"/>
          </p:cNvGrpSpPr>
          <p:nvPr/>
        </p:nvGrpSpPr>
        <p:grpSpPr>
          <a:xfrm>
            <a:off x="7159337" y="2851661"/>
            <a:ext cx="822961" cy="822960"/>
            <a:chOff x="977600" y="1319261"/>
            <a:chExt cx="1097281" cy="1097280"/>
          </a:xfrm>
        </p:grpSpPr>
        <p:sp>
          <p:nvSpPr>
            <p:cNvPr id="47" name="Oval 46">
              <a:extLst>
                <a:ext uri="{FF2B5EF4-FFF2-40B4-BE49-F238E27FC236}">
                  <a16:creationId xmlns:a16="http://schemas.microsoft.com/office/drawing/2014/main" id="{D90626E0-6FA9-42D7-B87E-4C190C48F5DD}"/>
                </a:ext>
              </a:extLst>
            </p:cNvPr>
            <p:cNvSpPr>
              <a:spLocks noChangeAspect="1"/>
            </p:cNvSpPr>
            <p:nvPr/>
          </p:nvSpPr>
          <p:spPr>
            <a:xfrm>
              <a:off x="977601" y="1319261"/>
              <a:ext cx="1097280" cy="1097280"/>
            </a:xfrm>
            <a:prstGeom prst="ellipse">
              <a:avLst/>
            </a:prstGeom>
            <a:solidFill>
              <a:srgbClr val="5C9AD3"/>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8" name="TextBox 47">
              <a:extLst>
                <a:ext uri="{FF2B5EF4-FFF2-40B4-BE49-F238E27FC236}">
                  <a16:creationId xmlns:a16="http://schemas.microsoft.com/office/drawing/2014/main" id="{ECC30C28-D25E-4BDF-B608-1150DC47CA6C}"/>
                </a:ext>
              </a:extLst>
            </p:cNvPr>
            <p:cNvSpPr txBox="1"/>
            <p:nvPr/>
          </p:nvSpPr>
          <p:spPr>
            <a:xfrm>
              <a:off x="977600" y="141649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latin typeface="Bernard MT Condensed" panose="02050806060905020404" pitchFamily="18" charset="0"/>
                </a:rPr>
                <a:t>OPTION</a:t>
              </a:r>
            </a:p>
          </p:txBody>
        </p:sp>
      </p:grpSp>
      <p:grpSp>
        <p:nvGrpSpPr>
          <p:cNvPr id="49" name="Group 48">
            <a:extLst>
              <a:ext uri="{FF2B5EF4-FFF2-40B4-BE49-F238E27FC236}">
                <a16:creationId xmlns:a16="http://schemas.microsoft.com/office/drawing/2014/main" id="{AF9EB3F0-9DFB-4FB9-93D4-03029F24DAFF}"/>
              </a:ext>
            </a:extLst>
          </p:cNvPr>
          <p:cNvGrpSpPr>
            <a:grpSpLocks noChangeAspect="1"/>
          </p:cNvGrpSpPr>
          <p:nvPr/>
        </p:nvGrpSpPr>
        <p:grpSpPr>
          <a:xfrm>
            <a:off x="6694284" y="4965572"/>
            <a:ext cx="822961" cy="822960"/>
            <a:chOff x="977600" y="1319261"/>
            <a:chExt cx="1097281" cy="1097280"/>
          </a:xfrm>
        </p:grpSpPr>
        <p:sp>
          <p:nvSpPr>
            <p:cNvPr id="50" name="Oval 49">
              <a:extLst>
                <a:ext uri="{FF2B5EF4-FFF2-40B4-BE49-F238E27FC236}">
                  <a16:creationId xmlns:a16="http://schemas.microsoft.com/office/drawing/2014/main" id="{DDFA5093-71CA-4EFA-ADDB-EA750947E0A3}"/>
                </a:ext>
              </a:extLst>
            </p:cNvPr>
            <p:cNvSpPr>
              <a:spLocks noChangeAspect="1"/>
            </p:cNvSpPr>
            <p:nvPr/>
          </p:nvSpPr>
          <p:spPr>
            <a:xfrm>
              <a:off x="977601" y="1319261"/>
              <a:ext cx="1097280" cy="1097280"/>
            </a:xfrm>
            <a:prstGeom prst="ellipse">
              <a:avLst/>
            </a:prstGeom>
            <a:solidFill>
              <a:srgbClr val="44546B"/>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51" name="TextBox 50">
              <a:extLst>
                <a:ext uri="{FF2B5EF4-FFF2-40B4-BE49-F238E27FC236}">
                  <a16:creationId xmlns:a16="http://schemas.microsoft.com/office/drawing/2014/main" id="{88FC7438-48AE-4809-9A42-971FA75A29E5}"/>
                </a:ext>
              </a:extLst>
            </p:cNvPr>
            <p:cNvSpPr txBox="1"/>
            <p:nvPr/>
          </p:nvSpPr>
          <p:spPr>
            <a:xfrm>
              <a:off x="977600" y="1437013"/>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000" dirty="0">
                  <a:solidFill>
                    <a:schemeClr val="bg1"/>
                  </a:solidFill>
                  <a:latin typeface="Bernard MT Condensed" panose="02050806060905020404" pitchFamily="18" charset="0"/>
                </a:rPr>
                <a:t>OPTION</a:t>
              </a:r>
            </a:p>
          </p:txBody>
        </p:sp>
      </p:grpSp>
      <p:sp>
        <p:nvSpPr>
          <p:cNvPr id="53" name="TextBox 52">
            <a:extLst>
              <a:ext uri="{FF2B5EF4-FFF2-40B4-BE49-F238E27FC236}">
                <a16:creationId xmlns:a16="http://schemas.microsoft.com/office/drawing/2014/main" id="{955F4CFE-8978-4B2F-B798-2C5DA51F306E}"/>
              </a:ext>
            </a:extLst>
          </p:cNvPr>
          <p:cNvSpPr txBox="1"/>
          <p:nvPr/>
        </p:nvSpPr>
        <p:spPr>
          <a:xfrm>
            <a:off x="8450601" y="754184"/>
            <a:ext cx="3811154"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3599F149-89C2-4A84-8CEF-EC8353419D3B}"/>
              </a:ext>
            </a:extLst>
          </p:cNvPr>
          <p:cNvSpPr txBox="1"/>
          <p:nvPr/>
        </p:nvSpPr>
        <p:spPr>
          <a:xfrm>
            <a:off x="8150924" y="2787690"/>
            <a:ext cx="4086002"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ACC4A284-2AAC-4D58-BEC1-73D8F2078CB0}"/>
              </a:ext>
            </a:extLst>
          </p:cNvPr>
          <p:cNvSpPr txBox="1"/>
          <p:nvPr/>
        </p:nvSpPr>
        <p:spPr>
          <a:xfrm>
            <a:off x="7644573" y="4911634"/>
            <a:ext cx="4350877" cy="1615827"/>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4752524-CABD-4925-8384-8F9B9C790E9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34292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1000" fill="hold"/>
                                        <p:tgtEl>
                                          <p:spTgt spid="20"/>
                                        </p:tgtEl>
                                        <p:attrNameLst>
                                          <p:attrName>ppt_x</p:attrName>
                                        </p:attrNameLst>
                                      </p:cBhvr>
                                      <p:tavLst>
                                        <p:tav tm="0">
                                          <p:val>
                                            <p:strVal val="#ppt_x"/>
                                          </p:val>
                                        </p:tav>
                                        <p:tav tm="100000">
                                          <p:val>
                                            <p:strVal val="#ppt_x"/>
                                          </p:val>
                                        </p:tav>
                                      </p:tavLst>
                                    </p:anim>
                                    <p:anim calcmode="lin" valueType="num">
                                      <p:cBhvr additive="base">
                                        <p:cTn id="12" dur="1000" fill="hold"/>
                                        <p:tgtEl>
                                          <p:spTgt spid="2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1000" fill="hold"/>
                                        <p:tgtEl>
                                          <p:spTgt spid="17"/>
                                        </p:tgtEl>
                                        <p:attrNameLst>
                                          <p:attrName>ppt_x</p:attrName>
                                        </p:attrNameLst>
                                      </p:cBhvr>
                                      <p:tavLst>
                                        <p:tav tm="0">
                                          <p:val>
                                            <p:strVal val="#ppt_x"/>
                                          </p:val>
                                        </p:tav>
                                        <p:tav tm="100000">
                                          <p:val>
                                            <p:strVal val="#ppt_x"/>
                                          </p:val>
                                        </p:tav>
                                      </p:tavLst>
                                    </p:anim>
                                    <p:anim calcmode="lin" valueType="num">
                                      <p:cBhvr additive="base">
                                        <p:cTn id="16" dur="1000" fill="hold"/>
                                        <p:tgtEl>
                                          <p:spTgt spid="17"/>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1000" fill="hold"/>
                                        <p:tgtEl>
                                          <p:spTgt spid="11"/>
                                        </p:tgtEl>
                                        <p:attrNameLst>
                                          <p:attrName>ppt_x</p:attrName>
                                        </p:attrNameLst>
                                      </p:cBhvr>
                                      <p:tavLst>
                                        <p:tav tm="0">
                                          <p:val>
                                            <p:strVal val="#ppt_x"/>
                                          </p:val>
                                        </p:tav>
                                        <p:tav tm="100000">
                                          <p:val>
                                            <p:strVal val="#ppt_x"/>
                                          </p:val>
                                        </p:tav>
                                      </p:tavLst>
                                    </p:anim>
                                    <p:anim calcmode="lin" valueType="num">
                                      <p:cBhvr additive="base">
                                        <p:cTn id="24" dur="1000" fill="hold"/>
                                        <p:tgtEl>
                                          <p:spTgt spid="11"/>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1000" fill="hold"/>
                                        <p:tgtEl>
                                          <p:spTgt spid="7"/>
                                        </p:tgtEl>
                                        <p:attrNameLst>
                                          <p:attrName>ppt_x</p:attrName>
                                        </p:attrNameLst>
                                      </p:cBhvr>
                                      <p:tavLst>
                                        <p:tav tm="0">
                                          <p:val>
                                            <p:strVal val="#ppt_x"/>
                                          </p:val>
                                        </p:tav>
                                        <p:tav tm="100000">
                                          <p:val>
                                            <p:strVal val="#ppt_x"/>
                                          </p:val>
                                        </p:tav>
                                      </p:tavLst>
                                    </p:anim>
                                    <p:anim calcmode="lin" valueType="num">
                                      <p:cBhvr additive="base">
                                        <p:cTn id="28" dur="1000" fill="hold"/>
                                        <p:tgtEl>
                                          <p:spTgt spid="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1000" fill="hold"/>
                                        <p:tgtEl>
                                          <p:spTgt spid="31"/>
                                        </p:tgtEl>
                                        <p:attrNameLst>
                                          <p:attrName>ppt_x</p:attrName>
                                        </p:attrNameLst>
                                      </p:cBhvr>
                                      <p:tavLst>
                                        <p:tav tm="0">
                                          <p:val>
                                            <p:strVal val="#ppt_x"/>
                                          </p:val>
                                        </p:tav>
                                        <p:tav tm="100000">
                                          <p:val>
                                            <p:strVal val="#ppt_x"/>
                                          </p:val>
                                        </p:tav>
                                      </p:tavLst>
                                    </p:anim>
                                    <p:anim calcmode="lin" valueType="num">
                                      <p:cBhvr additive="base">
                                        <p:cTn id="32" dur="1000" fill="hold"/>
                                        <p:tgtEl>
                                          <p:spTgt spid="3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1000" fill="hold"/>
                                        <p:tgtEl>
                                          <p:spTgt spid="32"/>
                                        </p:tgtEl>
                                        <p:attrNameLst>
                                          <p:attrName>ppt_x</p:attrName>
                                        </p:attrNameLst>
                                      </p:cBhvr>
                                      <p:tavLst>
                                        <p:tav tm="0">
                                          <p:val>
                                            <p:strVal val="#ppt_x"/>
                                          </p:val>
                                        </p:tav>
                                        <p:tav tm="100000">
                                          <p:val>
                                            <p:strVal val="#ppt_x"/>
                                          </p:val>
                                        </p:tav>
                                      </p:tavLst>
                                    </p:anim>
                                    <p:anim calcmode="lin" valueType="num">
                                      <p:cBhvr additive="base">
                                        <p:cTn id="36" dur="1000" fill="hold"/>
                                        <p:tgtEl>
                                          <p:spTgt spid="3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 calcmode="lin" valueType="num">
                                      <p:cBhvr additive="base">
                                        <p:cTn id="39" dur="1000" fill="hold"/>
                                        <p:tgtEl>
                                          <p:spTgt spid="33"/>
                                        </p:tgtEl>
                                        <p:attrNameLst>
                                          <p:attrName>ppt_x</p:attrName>
                                        </p:attrNameLst>
                                      </p:cBhvr>
                                      <p:tavLst>
                                        <p:tav tm="0">
                                          <p:val>
                                            <p:strVal val="#ppt_x"/>
                                          </p:val>
                                        </p:tav>
                                        <p:tav tm="100000">
                                          <p:val>
                                            <p:strVal val="#ppt_x"/>
                                          </p:val>
                                        </p:tav>
                                      </p:tavLst>
                                    </p:anim>
                                    <p:anim calcmode="lin" valueType="num">
                                      <p:cBhvr additive="base">
                                        <p:cTn id="40" dur="1000" fill="hold"/>
                                        <p:tgtEl>
                                          <p:spTgt spid="3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 calcmode="lin" valueType="num">
                                      <p:cBhvr additive="base">
                                        <p:cTn id="43" dur="1000" fill="hold"/>
                                        <p:tgtEl>
                                          <p:spTgt spid="34"/>
                                        </p:tgtEl>
                                        <p:attrNameLst>
                                          <p:attrName>ppt_x</p:attrName>
                                        </p:attrNameLst>
                                      </p:cBhvr>
                                      <p:tavLst>
                                        <p:tav tm="0">
                                          <p:val>
                                            <p:strVal val="#ppt_x"/>
                                          </p:val>
                                        </p:tav>
                                        <p:tav tm="100000">
                                          <p:val>
                                            <p:strVal val="#ppt_x"/>
                                          </p:val>
                                        </p:tav>
                                      </p:tavLst>
                                    </p:anim>
                                    <p:anim calcmode="lin" valueType="num">
                                      <p:cBhvr additive="base">
                                        <p:cTn id="44" dur="1000" fill="hold"/>
                                        <p:tgtEl>
                                          <p:spTgt spid="3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 calcmode="lin" valueType="num">
                                      <p:cBhvr additive="base">
                                        <p:cTn id="47" dur="1000" fill="hold"/>
                                        <p:tgtEl>
                                          <p:spTgt spid="37"/>
                                        </p:tgtEl>
                                        <p:attrNameLst>
                                          <p:attrName>ppt_x</p:attrName>
                                        </p:attrNameLst>
                                      </p:cBhvr>
                                      <p:tavLst>
                                        <p:tav tm="0">
                                          <p:val>
                                            <p:strVal val="#ppt_x"/>
                                          </p:val>
                                        </p:tav>
                                        <p:tav tm="100000">
                                          <p:val>
                                            <p:strVal val="#ppt_x"/>
                                          </p:val>
                                        </p:tav>
                                      </p:tavLst>
                                    </p:anim>
                                    <p:anim calcmode="lin" valueType="num">
                                      <p:cBhvr additive="base">
                                        <p:cTn id="48" dur="1000" fill="hold"/>
                                        <p:tgtEl>
                                          <p:spTgt spid="37"/>
                                        </p:tgtEl>
                                        <p:attrNameLst>
                                          <p:attrName>ppt_y</p:attrName>
                                        </p:attrNameLst>
                                      </p:cBhvr>
                                      <p:tavLst>
                                        <p:tav tm="0">
                                          <p:val>
                                            <p:strVal val="1+#ppt_h/2"/>
                                          </p:val>
                                        </p:tav>
                                        <p:tav tm="100000">
                                          <p:val>
                                            <p:strVal val="#ppt_y"/>
                                          </p:val>
                                        </p:tav>
                                      </p:tavLst>
                                    </p:anim>
                                  </p:childTnLst>
                                </p:cTn>
                              </p:par>
                            </p:childTnLst>
                          </p:cTn>
                        </p:par>
                        <p:par>
                          <p:cTn id="49" fill="hold">
                            <p:stCondLst>
                              <p:cond delay="1500"/>
                            </p:stCondLst>
                            <p:childTnLst>
                              <p:par>
                                <p:cTn id="50" presetID="2" presetClass="entr" presetSubtype="2"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additive="base">
                                        <p:cTn id="52" dur="500" fill="hold"/>
                                        <p:tgtEl>
                                          <p:spTgt spid="52"/>
                                        </p:tgtEl>
                                        <p:attrNameLst>
                                          <p:attrName>ppt_x</p:attrName>
                                        </p:attrNameLst>
                                      </p:cBhvr>
                                      <p:tavLst>
                                        <p:tav tm="0">
                                          <p:val>
                                            <p:strVal val="1+#ppt_w/2"/>
                                          </p:val>
                                        </p:tav>
                                        <p:tav tm="100000">
                                          <p:val>
                                            <p:strVal val="#ppt_x"/>
                                          </p:val>
                                        </p:tav>
                                      </p:tavLst>
                                    </p:anim>
                                    <p:anim calcmode="lin" valueType="num">
                                      <p:cBhvr additive="base">
                                        <p:cTn id="53" dur="500" fill="hold"/>
                                        <p:tgtEl>
                                          <p:spTgt spid="52"/>
                                        </p:tgtEl>
                                        <p:attrNameLst>
                                          <p:attrName>ppt_y</p:attrName>
                                        </p:attrNameLst>
                                      </p:cBhvr>
                                      <p:tavLst>
                                        <p:tav tm="0">
                                          <p:val>
                                            <p:strVal val="#ppt_y"/>
                                          </p:val>
                                        </p:tav>
                                        <p:tav tm="100000">
                                          <p:val>
                                            <p:strVal val="#ppt_y"/>
                                          </p:val>
                                        </p:tav>
                                      </p:tavLst>
                                    </p:anim>
                                  </p:childTnLst>
                                </p:cTn>
                              </p:par>
                            </p:childTnLst>
                          </p:cTn>
                        </p:par>
                        <p:par>
                          <p:cTn id="54" fill="hold">
                            <p:stCondLst>
                              <p:cond delay="2000"/>
                            </p:stCondLst>
                            <p:childTnLst>
                              <p:par>
                                <p:cTn id="55" presetID="2" presetClass="entr" presetSubtype="2"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additive="base">
                                        <p:cTn id="57" dur="500" fill="hold"/>
                                        <p:tgtEl>
                                          <p:spTgt spid="43"/>
                                        </p:tgtEl>
                                        <p:attrNameLst>
                                          <p:attrName>ppt_x</p:attrName>
                                        </p:attrNameLst>
                                      </p:cBhvr>
                                      <p:tavLst>
                                        <p:tav tm="0">
                                          <p:val>
                                            <p:strVal val="1+#ppt_w/2"/>
                                          </p:val>
                                        </p:tav>
                                        <p:tav tm="100000">
                                          <p:val>
                                            <p:strVal val="#ppt_x"/>
                                          </p:val>
                                        </p:tav>
                                      </p:tavLst>
                                    </p:anim>
                                    <p:anim calcmode="lin" valueType="num">
                                      <p:cBhvr additive="base">
                                        <p:cTn id="58" dur="500" fill="hold"/>
                                        <p:tgtEl>
                                          <p:spTgt spid="43"/>
                                        </p:tgtEl>
                                        <p:attrNameLst>
                                          <p:attrName>ppt_y</p:attrName>
                                        </p:attrNameLst>
                                      </p:cBhvr>
                                      <p:tavLst>
                                        <p:tav tm="0">
                                          <p:val>
                                            <p:strVal val="#ppt_y"/>
                                          </p:val>
                                        </p:tav>
                                        <p:tav tm="100000">
                                          <p:val>
                                            <p:strVal val="#ppt_y"/>
                                          </p:val>
                                        </p:tav>
                                      </p:tavLst>
                                    </p:anim>
                                  </p:childTnLst>
                                </p:cTn>
                              </p:par>
                            </p:childTnLst>
                          </p:cTn>
                        </p:par>
                        <p:par>
                          <p:cTn id="59" fill="hold">
                            <p:stCondLst>
                              <p:cond delay="2500"/>
                            </p:stCondLst>
                            <p:childTnLst>
                              <p:par>
                                <p:cTn id="60" presetID="42" presetClass="entr" presetSubtype="0" fill="hold" grpId="0" nodeType="afterEffect">
                                  <p:stCondLst>
                                    <p:cond delay="0"/>
                                  </p:stCondLst>
                                  <p:childTnLst>
                                    <p:set>
                                      <p:cBhvr>
                                        <p:cTn id="61" dur="1" fill="hold">
                                          <p:stCondLst>
                                            <p:cond delay="0"/>
                                          </p:stCondLst>
                                        </p:cTn>
                                        <p:tgtEl>
                                          <p:spTgt spid="53">
                                            <p:txEl>
                                              <p:pRg st="0" end="0"/>
                                            </p:txEl>
                                          </p:spTgt>
                                        </p:tgtEl>
                                        <p:attrNameLst>
                                          <p:attrName>style.visibility</p:attrName>
                                        </p:attrNameLst>
                                      </p:cBhvr>
                                      <p:to>
                                        <p:strVal val="visible"/>
                                      </p:to>
                                    </p:set>
                                    <p:animEffect transition="in" filter="fade">
                                      <p:cBhvr>
                                        <p:cTn id="62" dur="1000"/>
                                        <p:tgtEl>
                                          <p:spTgt spid="53">
                                            <p:txEl>
                                              <p:pRg st="0" end="0"/>
                                            </p:txEl>
                                          </p:spTgt>
                                        </p:tgtEl>
                                      </p:cBhvr>
                                    </p:animEffect>
                                    <p:anim calcmode="lin" valueType="num">
                                      <p:cBhvr>
                                        <p:cTn id="63"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64"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65" fill="hold">
                            <p:stCondLst>
                              <p:cond delay="3500"/>
                            </p:stCondLst>
                            <p:childTnLst>
                              <p:par>
                                <p:cTn id="66" presetID="42" presetClass="entr" presetSubtype="0" fill="hold" grpId="0" nodeType="afterEffect">
                                  <p:stCondLst>
                                    <p:cond delay="0"/>
                                  </p:stCondLst>
                                  <p:childTnLst>
                                    <p:set>
                                      <p:cBhvr>
                                        <p:cTn id="67" dur="1" fill="hold">
                                          <p:stCondLst>
                                            <p:cond delay="0"/>
                                          </p:stCondLst>
                                        </p:cTn>
                                        <p:tgtEl>
                                          <p:spTgt spid="53">
                                            <p:txEl>
                                              <p:pRg st="3" end="3"/>
                                            </p:txEl>
                                          </p:spTgt>
                                        </p:tgtEl>
                                        <p:attrNameLst>
                                          <p:attrName>style.visibility</p:attrName>
                                        </p:attrNameLst>
                                      </p:cBhvr>
                                      <p:to>
                                        <p:strVal val="visible"/>
                                      </p:to>
                                    </p:set>
                                    <p:animEffect transition="in" filter="fade">
                                      <p:cBhvr>
                                        <p:cTn id="68" dur="1000"/>
                                        <p:tgtEl>
                                          <p:spTgt spid="53">
                                            <p:txEl>
                                              <p:pRg st="3" end="3"/>
                                            </p:txEl>
                                          </p:spTgt>
                                        </p:tgtEl>
                                      </p:cBhvr>
                                    </p:animEffect>
                                    <p:anim calcmode="lin" valueType="num">
                                      <p:cBhvr>
                                        <p:cTn id="69" dur="1000" fill="hold"/>
                                        <p:tgtEl>
                                          <p:spTgt spid="53">
                                            <p:txEl>
                                              <p:pRg st="3" end="3"/>
                                            </p:txEl>
                                          </p:spTgt>
                                        </p:tgtEl>
                                        <p:attrNameLst>
                                          <p:attrName>ppt_x</p:attrName>
                                        </p:attrNameLst>
                                      </p:cBhvr>
                                      <p:tavLst>
                                        <p:tav tm="0">
                                          <p:val>
                                            <p:strVal val="#ppt_x"/>
                                          </p:val>
                                        </p:tav>
                                        <p:tav tm="100000">
                                          <p:val>
                                            <p:strVal val="#ppt_x"/>
                                          </p:val>
                                        </p:tav>
                                      </p:tavLst>
                                    </p:anim>
                                    <p:anim calcmode="lin" valueType="num">
                                      <p:cBhvr>
                                        <p:cTn id="70" dur="1000" fill="hold"/>
                                        <p:tgtEl>
                                          <p:spTgt spid="53">
                                            <p:txEl>
                                              <p:pRg st="3" end="3"/>
                                            </p:txEl>
                                          </p:spTgt>
                                        </p:tgtEl>
                                        <p:attrNameLst>
                                          <p:attrName>ppt_y</p:attrName>
                                        </p:attrNameLst>
                                      </p:cBhvr>
                                      <p:tavLst>
                                        <p:tav tm="0">
                                          <p:val>
                                            <p:strVal val="#ppt_y+.1"/>
                                          </p:val>
                                        </p:tav>
                                        <p:tav tm="100000">
                                          <p:val>
                                            <p:strVal val="#ppt_y"/>
                                          </p:val>
                                        </p:tav>
                                      </p:tavLst>
                                    </p:anim>
                                  </p:childTnLst>
                                </p:cTn>
                              </p:par>
                            </p:childTnLst>
                          </p:cTn>
                        </p:par>
                        <p:par>
                          <p:cTn id="71" fill="hold">
                            <p:stCondLst>
                              <p:cond delay="4500"/>
                            </p:stCondLst>
                            <p:childTnLst>
                              <p:par>
                                <p:cTn id="72" presetID="42" presetClass="entr" presetSubtype="0" fill="hold" grpId="0" nodeType="afterEffect">
                                  <p:stCondLst>
                                    <p:cond delay="0"/>
                                  </p:stCondLst>
                                  <p:childTnLst>
                                    <p:set>
                                      <p:cBhvr>
                                        <p:cTn id="73" dur="1" fill="hold">
                                          <p:stCondLst>
                                            <p:cond delay="0"/>
                                          </p:stCondLst>
                                        </p:cTn>
                                        <p:tgtEl>
                                          <p:spTgt spid="53">
                                            <p:txEl>
                                              <p:pRg st="5" end="5"/>
                                            </p:txEl>
                                          </p:spTgt>
                                        </p:tgtEl>
                                        <p:attrNameLst>
                                          <p:attrName>style.visibility</p:attrName>
                                        </p:attrNameLst>
                                      </p:cBhvr>
                                      <p:to>
                                        <p:strVal val="visible"/>
                                      </p:to>
                                    </p:set>
                                    <p:animEffect transition="in" filter="fade">
                                      <p:cBhvr>
                                        <p:cTn id="74" dur="1000"/>
                                        <p:tgtEl>
                                          <p:spTgt spid="53">
                                            <p:txEl>
                                              <p:pRg st="5" end="5"/>
                                            </p:txEl>
                                          </p:spTgt>
                                        </p:tgtEl>
                                      </p:cBhvr>
                                    </p:animEffect>
                                    <p:anim calcmode="lin" valueType="num">
                                      <p:cBhvr>
                                        <p:cTn id="75" dur="1000" fill="hold"/>
                                        <p:tgtEl>
                                          <p:spTgt spid="53">
                                            <p:txEl>
                                              <p:pRg st="5" end="5"/>
                                            </p:txEl>
                                          </p:spTgt>
                                        </p:tgtEl>
                                        <p:attrNameLst>
                                          <p:attrName>ppt_x</p:attrName>
                                        </p:attrNameLst>
                                      </p:cBhvr>
                                      <p:tavLst>
                                        <p:tav tm="0">
                                          <p:val>
                                            <p:strVal val="#ppt_x"/>
                                          </p:val>
                                        </p:tav>
                                        <p:tav tm="100000">
                                          <p:val>
                                            <p:strVal val="#ppt_x"/>
                                          </p:val>
                                        </p:tav>
                                      </p:tavLst>
                                    </p:anim>
                                    <p:anim calcmode="lin" valueType="num">
                                      <p:cBhvr>
                                        <p:cTn id="76" dur="1000" fill="hold"/>
                                        <p:tgtEl>
                                          <p:spTgt spid="53">
                                            <p:txEl>
                                              <p:pRg st="5" end="5"/>
                                            </p:txEl>
                                          </p:spTgt>
                                        </p:tgtEl>
                                        <p:attrNameLst>
                                          <p:attrName>ppt_y</p:attrName>
                                        </p:attrNameLst>
                                      </p:cBhvr>
                                      <p:tavLst>
                                        <p:tav tm="0">
                                          <p:val>
                                            <p:strVal val="#ppt_y+.1"/>
                                          </p:val>
                                        </p:tav>
                                        <p:tav tm="100000">
                                          <p:val>
                                            <p:strVal val="#ppt_y"/>
                                          </p:val>
                                        </p:tav>
                                      </p:tavLst>
                                    </p:anim>
                                  </p:childTnLst>
                                </p:cTn>
                              </p:par>
                            </p:childTnLst>
                          </p:cTn>
                        </p:par>
                        <p:par>
                          <p:cTn id="77" fill="hold">
                            <p:stCondLst>
                              <p:cond delay="5500"/>
                            </p:stCondLst>
                            <p:childTnLst>
                              <p:par>
                                <p:cTn id="78" presetID="42" presetClass="entr" presetSubtype="0" fill="hold" grpId="0" nodeType="afterEffect">
                                  <p:stCondLst>
                                    <p:cond delay="0"/>
                                  </p:stCondLst>
                                  <p:childTnLst>
                                    <p:set>
                                      <p:cBhvr>
                                        <p:cTn id="79" dur="1" fill="hold">
                                          <p:stCondLst>
                                            <p:cond delay="0"/>
                                          </p:stCondLst>
                                        </p:cTn>
                                        <p:tgtEl>
                                          <p:spTgt spid="53">
                                            <p:txEl>
                                              <p:pRg st="6" end="6"/>
                                            </p:txEl>
                                          </p:spTgt>
                                        </p:tgtEl>
                                        <p:attrNameLst>
                                          <p:attrName>style.visibility</p:attrName>
                                        </p:attrNameLst>
                                      </p:cBhvr>
                                      <p:to>
                                        <p:strVal val="visible"/>
                                      </p:to>
                                    </p:set>
                                    <p:animEffect transition="in" filter="fade">
                                      <p:cBhvr>
                                        <p:cTn id="80" dur="1000"/>
                                        <p:tgtEl>
                                          <p:spTgt spid="53">
                                            <p:txEl>
                                              <p:pRg st="6" end="6"/>
                                            </p:txEl>
                                          </p:spTgt>
                                        </p:tgtEl>
                                      </p:cBhvr>
                                    </p:animEffect>
                                    <p:anim calcmode="lin" valueType="num">
                                      <p:cBhvr>
                                        <p:cTn id="81" dur="10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82" dur="10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83" fill="hold">
                            <p:stCondLst>
                              <p:cond delay="6500"/>
                            </p:stCondLst>
                            <p:childTnLst>
                              <p:par>
                                <p:cTn id="84" presetID="22" presetClass="entr" presetSubtype="4"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wipe(down)">
                                      <p:cBhvr>
                                        <p:cTn id="86" dur="500"/>
                                        <p:tgtEl>
                                          <p:spTgt spid="23"/>
                                        </p:tgtEl>
                                      </p:cBhvr>
                                    </p:animEffect>
                                  </p:childTnLst>
                                </p:cTn>
                              </p:par>
                            </p:childTnLst>
                          </p:cTn>
                        </p:par>
                        <p:par>
                          <p:cTn id="87" fill="hold">
                            <p:stCondLst>
                              <p:cond delay="7000"/>
                            </p:stCondLst>
                            <p:childTnLst>
                              <p:par>
                                <p:cTn id="88" presetID="22" presetClass="entr" presetSubtype="4"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wipe(down)">
                                      <p:cBhvr>
                                        <p:cTn id="90" dur="500"/>
                                        <p:tgtEl>
                                          <p:spTgt spid="25"/>
                                        </p:tgtEl>
                                      </p:cBhvr>
                                    </p:animEffect>
                                  </p:childTnLst>
                                </p:cTn>
                              </p:par>
                            </p:childTnLst>
                          </p:cTn>
                        </p:par>
                        <p:par>
                          <p:cTn id="91" fill="hold">
                            <p:stCondLst>
                              <p:cond delay="7500"/>
                            </p:stCondLst>
                            <p:childTnLst>
                              <p:par>
                                <p:cTn id="92" presetID="22" presetClass="entr" presetSubtype="4"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Effect transition="in" filter="wipe(down)">
                                      <p:cBhvr>
                                        <p:cTn id="94" dur="500"/>
                                        <p:tgtEl>
                                          <p:spTgt spid="27"/>
                                        </p:tgtEl>
                                      </p:cBhvr>
                                    </p:animEffect>
                                  </p:childTnLst>
                                </p:cTn>
                              </p:par>
                            </p:childTnLst>
                          </p:cTn>
                        </p:par>
                        <p:par>
                          <p:cTn id="95" fill="hold">
                            <p:stCondLst>
                              <p:cond delay="8000"/>
                            </p:stCondLst>
                            <p:childTnLst>
                              <p:par>
                                <p:cTn id="96" presetID="22" presetClass="entr" presetSubtype="4"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wipe(down)">
                                      <p:cBhvr>
                                        <p:cTn id="98" dur="500"/>
                                        <p:tgtEl>
                                          <p:spTgt spid="29"/>
                                        </p:tgtEl>
                                      </p:cBhvr>
                                    </p:animEffect>
                                  </p:childTnLst>
                                </p:cTn>
                              </p:par>
                            </p:childTnLst>
                          </p:cTn>
                        </p:par>
                        <p:par>
                          <p:cTn id="99" fill="hold">
                            <p:stCondLst>
                              <p:cond delay="8500"/>
                            </p:stCondLst>
                            <p:childTnLst>
                              <p:par>
                                <p:cTn id="100" presetID="22" presetClass="entr" presetSubtype="4" fill="hold" grpId="0" nodeType="afterEffect">
                                  <p:stCondLst>
                                    <p:cond delay="0"/>
                                  </p:stCondLst>
                                  <p:childTnLst>
                                    <p:set>
                                      <p:cBhvr>
                                        <p:cTn id="101" dur="1" fill="hold">
                                          <p:stCondLst>
                                            <p:cond delay="0"/>
                                          </p:stCondLst>
                                        </p:cTn>
                                        <p:tgtEl>
                                          <p:spTgt spid="35"/>
                                        </p:tgtEl>
                                        <p:attrNameLst>
                                          <p:attrName>style.visibility</p:attrName>
                                        </p:attrNameLst>
                                      </p:cBhvr>
                                      <p:to>
                                        <p:strVal val="visible"/>
                                      </p:to>
                                    </p:set>
                                    <p:animEffect transition="in" filter="wipe(down)">
                                      <p:cBhvr>
                                        <p:cTn id="102" dur="500"/>
                                        <p:tgtEl>
                                          <p:spTgt spid="35"/>
                                        </p:tgtEl>
                                      </p:cBhvr>
                                    </p:animEffect>
                                  </p:childTnLst>
                                </p:cTn>
                              </p:par>
                            </p:childTnLst>
                          </p:cTn>
                        </p:par>
                        <p:par>
                          <p:cTn id="103" fill="hold">
                            <p:stCondLst>
                              <p:cond delay="9000"/>
                            </p:stCondLst>
                            <p:childTnLst>
                              <p:par>
                                <p:cTn id="104" presetID="2" presetClass="entr" presetSubtype="2" fill="hold" nodeType="afterEffect">
                                  <p:stCondLst>
                                    <p:cond delay="0"/>
                                  </p:stCondLst>
                                  <p:childTnLst>
                                    <p:set>
                                      <p:cBhvr>
                                        <p:cTn id="105" dur="1" fill="hold">
                                          <p:stCondLst>
                                            <p:cond delay="0"/>
                                          </p:stCondLst>
                                        </p:cTn>
                                        <p:tgtEl>
                                          <p:spTgt spid="46"/>
                                        </p:tgtEl>
                                        <p:attrNameLst>
                                          <p:attrName>style.visibility</p:attrName>
                                        </p:attrNameLst>
                                      </p:cBhvr>
                                      <p:to>
                                        <p:strVal val="visible"/>
                                      </p:to>
                                    </p:set>
                                    <p:anim calcmode="lin" valueType="num">
                                      <p:cBhvr additive="base">
                                        <p:cTn id="106" dur="500" fill="hold"/>
                                        <p:tgtEl>
                                          <p:spTgt spid="46"/>
                                        </p:tgtEl>
                                        <p:attrNameLst>
                                          <p:attrName>ppt_x</p:attrName>
                                        </p:attrNameLst>
                                      </p:cBhvr>
                                      <p:tavLst>
                                        <p:tav tm="0">
                                          <p:val>
                                            <p:strVal val="1+#ppt_w/2"/>
                                          </p:val>
                                        </p:tav>
                                        <p:tav tm="100000">
                                          <p:val>
                                            <p:strVal val="#ppt_x"/>
                                          </p:val>
                                        </p:tav>
                                      </p:tavLst>
                                    </p:anim>
                                    <p:anim calcmode="lin" valueType="num">
                                      <p:cBhvr additive="base">
                                        <p:cTn id="107" dur="500" fill="hold"/>
                                        <p:tgtEl>
                                          <p:spTgt spid="46"/>
                                        </p:tgtEl>
                                        <p:attrNameLst>
                                          <p:attrName>ppt_y</p:attrName>
                                        </p:attrNameLst>
                                      </p:cBhvr>
                                      <p:tavLst>
                                        <p:tav tm="0">
                                          <p:val>
                                            <p:strVal val="#ppt_y"/>
                                          </p:val>
                                        </p:tav>
                                        <p:tav tm="100000">
                                          <p:val>
                                            <p:strVal val="#ppt_y"/>
                                          </p:val>
                                        </p:tav>
                                      </p:tavLst>
                                    </p:anim>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54">
                                            <p:txEl>
                                              <p:pRg st="0" end="0"/>
                                            </p:txEl>
                                          </p:spTgt>
                                        </p:tgtEl>
                                        <p:attrNameLst>
                                          <p:attrName>style.visibility</p:attrName>
                                        </p:attrNameLst>
                                      </p:cBhvr>
                                      <p:to>
                                        <p:strVal val="visible"/>
                                      </p:to>
                                    </p:set>
                                    <p:animEffect transition="in" filter="fade">
                                      <p:cBhvr>
                                        <p:cTn id="111" dur="1000"/>
                                        <p:tgtEl>
                                          <p:spTgt spid="54">
                                            <p:txEl>
                                              <p:pRg st="0" end="0"/>
                                            </p:txEl>
                                          </p:spTgt>
                                        </p:tgtEl>
                                      </p:cBhvr>
                                    </p:animEffect>
                                    <p:anim calcmode="lin" valueType="num">
                                      <p:cBhvr>
                                        <p:cTn id="112"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13"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54">
                                            <p:txEl>
                                              <p:pRg st="3" end="3"/>
                                            </p:txEl>
                                          </p:spTgt>
                                        </p:tgtEl>
                                        <p:attrNameLst>
                                          <p:attrName>style.visibility</p:attrName>
                                        </p:attrNameLst>
                                      </p:cBhvr>
                                      <p:to>
                                        <p:strVal val="visible"/>
                                      </p:to>
                                    </p:set>
                                    <p:animEffect transition="in" filter="fade">
                                      <p:cBhvr>
                                        <p:cTn id="117" dur="1000"/>
                                        <p:tgtEl>
                                          <p:spTgt spid="54">
                                            <p:txEl>
                                              <p:pRg st="3" end="3"/>
                                            </p:txEl>
                                          </p:spTgt>
                                        </p:tgtEl>
                                      </p:cBhvr>
                                    </p:animEffect>
                                    <p:anim calcmode="lin" valueType="num">
                                      <p:cBhvr>
                                        <p:cTn id="118" dur="1000" fill="hold"/>
                                        <p:tgtEl>
                                          <p:spTgt spid="54">
                                            <p:txEl>
                                              <p:pRg st="3" end="3"/>
                                            </p:txEl>
                                          </p:spTgt>
                                        </p:tgtEl>
                                        <p:attrNameLst>
                                          <p:attrName>ppt_x</p:attrName>
                                        </p:attrNameLst>
                                      </p:cBhvr>
                                      <p:tavLst>
                                        <p:tav tm="0">
                                          <p:val>
                                            <p:strVal val="#ppt_x"/>
                                          </p:val>
                                        </p:tav>
                                        <p:tav tm="100000">
                                          <p:val>
                                            <p:strVal val="#ppt_x"/>
                                          </p:val>
                                        </p:tav>
                                      </p:tavLst>
                                    </p:anim>
                                    <p:anim calcmode="lin" valueType="num">
                                      <p:cBhvr>
                                        <p:cTn id="119" dur="1000" fill="hold"/>
                                        <p:tgtEl>
                                          <p:spTgt spid="54">
                                            <p:txEl>
                                              <p:pRg st="3" end="3"/>
                                            </p:txEl>
                                          </p:spTgt>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54">
                                            <p:txEl>
                                              <p:pRg st="5" end="5"/>
                                            </p:txEl>
                                          </p:spTgt>
                                        </p:tgtEl>
                                        <p:attrNameLst>
                                          <p:attrName>style.visibility</p:attrName>
                                        </p:attrNameLst>
                                      </p:cBhvr>
                                      <p:to>
                                        <p:strVal val="visible"/>
                                      </p:to>
                                    </p:set>
                                    <p:animEffect transition="in" filter="fade">
                                      <p:cBhvr>
                                        <p:cTn id="123" dur="1000"/>
                                        <p:tgtEl>
                                          <p:spTgt spid="54">
                                            <p:txEl>
                                              <p:pRg st="5" end="5"/>
                                            </p:txEl>
                                          </p:spTgt>
                                        </p:tgtEl>
                                      </p:cBhvr>
                                    </p:animEffect>
                                    <p:anim calcmode="lin" valueType="num">
                                      <p:cBhvr>
                                        <p:cTn id="124" dur="1000" fill="hold"/>
                                        <p:tgtEl>
                                          <p:spTgt spid="54">
                                            <p:txEl>
                                              <p:pRg st="5" end="5"/>
                                            </p:txEl>
                                          </p:spTgt>
                                        </p:tgtEl>
                                        <p:attrNameLst>
                                          <p:attrName>ppt_x</p:attrName>
                                        </p:attrNameLst>
                                      </p:cBhvr>
                                      <p:tavLst>
                                        <p:tav tm="0">
                                          <p:val>
                                            <p:strVal val="#ppt_x"/>
                                          </p:val>
                                        </p:tav>
                                        <p:tav tm="100000">
                                          <p:val>
                                            <p:strVal val="#ppt_x"/>
                                          </p:val>
                                        </p:tav>
                                      </p:tavLst>
                                    </p:anim>
                                    <p:anim calcmode="lin" valueType="num">
                                      <p:cBhvr>
                                        <p:cTn id="125" dur="1000" fill="hold"/>
                                        <p:tgtEl>
                                          <p:spTgt spid="54">
                                            <p:txEl>
                                              <p:pRg st="5" end="5"/>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2500"/>
                            </p:stCondLst>
                            <p:childTnLst>
                              <p:par>
                                <p:cTn id="127" presetID="42" presetClass="entr" presetSubtype="0" fill="hold" grpId="0" nodeType="afterEffect">
                                  <p:stCondLst>
                                    <p:cond delay="0"/>
                                  </p:stCondLst>
                                  <p:childTnLst>
                                    <p:set>
                                      <p:cBhvr>
                                        <p:cTn id="128" dur="1" fill="hold">
                                          <p:stCondLst>
                                            <p:cond delay="0"/>
                                          </p:stCondLst>
                                        </p:cTn>
                                        <p:tgtEl>
                                          <p:spTgt spid="54">
                                            <p:txEl>
                                              <p:pRg st="6" end="6"/>
                                            </p:txEl>
                                          </p:spTgt>
                                        </p:tgtEl>
                                        <p:attrNameLst>
                                          <p:attrName>style.visibility</p:attrName>
                                        </p:attrNameLst>
                                      </p:cBhvr>
                                      <p:to>
                                        <p:strVal val="visible"/>
                                      </p:to>
                                    </p:set>
                                    <p:animEffect transition="in" filter="fade">
                                      <p:cBhvr>
                                        <p:cTn id="129" dur="1000"/>
                                        <p:tgtEl>
                                          <p:spTgt spid="54">
                                            <p:txEl>
                                              <p:pRg st="6" end="6"/>
                                            </p:txEl>
                                          </p:spTgt>
                                        </p:tgtEl>
                                      </p:cBhvr>
                                    </p:animEffect>
                                    <p:anim calcmode="lin" valueType="num">
                                      <p:cBhvr>
                                        <p:cTn id="130" dur="1000" fill="hold"/>
                                        <p:tgtEl>
                                          <p:spTgt spid="54">
                                            <p:txEl>
                                              <p:pRg st="6" end="6"/>
                                            </p:txEl>
                                          </p:spTgt>
                                        </p:tgtEl>
                                        <p:attrNameLst>
                                          <p:attrName>ppt_x</p:attrName>
                                        </p:attrNameLst>
                                      </p:cBhvr>
                                      <p:tavLst>
                                        <p:tav tm="0">
                                          <p:val>
                                            <p:strVal val="#ppt_x"/>
                                          </p:val>
                                        </p:tav>
                                        <p:tav tm="100000">
                                          <p:val>
                                            <p:strVal val="#ppt_x"/>
                                          </p:val>
                                        </p:tav>
                                      </p:tavLst>
                                    </p:anim>
                                    <p:anim calcmode="lin" valueType="num">
                                      <p:cBhvr>
                                        <p:cTn id="131" dur="1000" fill="hold"/>
                                        <p:tgtEl>
                                          <p:spTgt spid="54">
                                            <p:txEl>
                                              <p:pRg st="6" end="6"/>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3500"/>
                            </p:stCondLst>
                            <p:childTnLst>
                              <p:par>
                                <p:cTn id="133" presetID="22" presetClass="entr" presetSubtype="4" fill="hold" grpId="0" nodeType="afterEffect">
                                  <p:stCondLst>
                                    <p:cond delay="0"/>
                                  </p:stCondLst>
                                  <p:childTnLst>
                                    <p:set>
                                      <p:cBhvr>
                                        <p:cTn id="134" dur="1" fill="hold">
                                          <p:stCondLst>
                                            <p:cond delay="0"/>
                                          </p:stCondLst>
                                        </p:cTn>
                                        <p:tgtEl>
                                          <p:spTgt spid="24"/>
                                        </p:tgtEl>
                                        <p:attrNameLst>
                                          <p:attrName>style.visibility</p:attrName>
                                        </p:attrNameLst>
                                      </p:cBhvr>
                                      <p:to>
                                        <p:strVal val="visible"/>
                                      </p:to>
                                    </p:set>
                                    <p:animEffect transition="in" filter="wipe(down)">
                                      <p:cBhvr>
                                        <p:cTn id="135" dur="500"/>
                                        <p:tgtEl>
                                          <p:spTgt spid="24"/>
                                        </p:tgtEl>
                                      </p:cBhvr>
                                    </p:animEffect>
                                  </p:childTnLst>
                                </p:cTn>
                              </p:par>
                            </p:childTnLst>
                          </p:cTn>
                        </p:par>
                        <p:par>
                          <p:cTn id="136" fill="hold">
                            <p:stCondLst>
                              <p:cond delay="14000"/>
                            </p:stCondLst>
                            <p:childTnLst>
                              <p:par>
                                <p:cTn id="137" presetID="22" presetClass="entr" presetSubtype="4" fill="hold" grpId="0" nodeType="afterEffect">
                                  <p:stCondLst>
                                    <p:cond delay="0"/>
                                  </p:stCondLst>
                                  <p:childTnLst>
                                    <p:set>
                                      <p:cBhvr>
                                        <p:cTn id="138" dur="1" fill="hold">
                                          <p:stCondLst>
                                            <p:cond delay="0"/>
                                          </p:stCondLst>
                                        </p:cTn>
                                        <p:tgtEl>
                                          <p:spTgt spid="26"/>
                                        </p:tgtEl>
                                        <p:attrNameLst>
                                          <p:attrName>style.visibility</p:attrName>
                                        </p:attrNameLst>
                                      </p:cBhvr>
                                      <p:to>
                                        <p:strVal val="visible"/>
                                      </p:to>
                                    </p:set>
                                    <p:animEffect transition="in" filter="wipe(down)">
                                      <p:cBhvr>
                                        <p:cTn id="139" dur="500"/>
                                        <p:tgtEl>
                                          <p:spTgt spid="26"/>
                                        </p:tgtEl>
                                      </p:cBhvr>
                                    </p:animEffect>
                                  </p:childTnLst>
                                </p:cTn>
                              </p:par>
                            </p:childTnLst>
                          </p:cTn>
                        </p:par>
                        <p:par>
                          <p:cTn id="140" fill="hold">
                            <p:stCondLst>
                              <p:cond delay="14500"/>
                            </p:stCondLst>
                            <p:childTnLst>
                              <p:par>
                                <p:cTn id="141" presetID="22" presetClass="entr" presetSubtype="4" fill="hold" grpId="0" nodeType="afterEffect">
                                  <p:stCondLst>
                                    <p:cond delay="0"/>
                                  </p:stCondLst>
                                  <p:childTnLst>
                                    <p:set>
                                      <p:cBhvr>
                                        <p:cTn id="142" dur="1" fill="hold">
                                          <p:stCondLst>
                                            <p:cond delay="0"/>
                                          </p:stCondLst>
                                        </p:cTn>
                                        <p:tgtEl>
                                          <p:spTgt spid="28"/>
                                        </p:tgtEl>
                                        <p:attrNameLst>
                                          <p:attrName>style.visibility</p:attrName>
                                        </p:attrNameLst>
                                      </p:cBhvr>
                                      <p:to>
                                        <p:strVal val="visible"/>
                                      </p:to>
                                    </p:set>
                                    <p:animEffect transition="in" filter="wipe(down)">
                                      <p:cBhvr>
                                        <p:cTn id="143" dur="500"/>
                                        <p:tgtEl>
                                          <p:spTgt spid="28"/>
                                        </p:tgtEl>
                                      </p:cBhvr>
                                    </p:animEffect>
                                  </p:childTnLst>
                                </p:cTn>
                              </p:par>
                            </p:childTnLst>
                          </p:cTn>
                        </p:par>
                        <p:par>
                          <p:cTn id="144" fill="hold">
                            <p:stCondLst>
                              <p:cond delay="15000"/>
                            </p:stCondLst>
                            <p:childTnLst>
                              <p:par>
                                <p:cTn id="145" presetID="22" presetClass="entr" presetSubtype="4"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down)">
                                      <p:cBhvr>
                                        <p:cTn id="147" dur="500"/>
                                        <p:tgtEl>
                                          <p:spTgt spid="30"/>
                                        </p:tgtEl>
                                      </p:cBhvr>
                                    </p:animEffect>
                                  </p:childTnLst>
                                </p:cTn>
                              </p:par>
                            </p:childTnLst>
                          </p:cTn>
                        </p:par>
                        <p:par>
                          <p:cTn id="148" fill="hold">
                            <p:stCondLst>
                              <p:cond delay="15500"/>
                            </p:stCondLst>
                            <p:childTnLst>
                              <p:par>
                                <p:cTn id="149" presetID="22" presetClass="entr" presetSubtype="4" fill="hold" grpId="0" nodeType="afterEffect">
                                  <p:stCondLst>
                                    <p:cond delay="0"/>
                                  </p:stCondLst>
                                  <p:childTnLst>
                                    <p:set>
                                      <p:cBhvr>
                                        <p:cTn id="150" dur="1" fill="hold">
                                          <p:stCondLst>
                                            <p:cond delay="0"/>
                                          </p:stCondLst>
                                        </p:cTn>
                                        <p:tgtEl>
                                          <p:spTgt spid="36"/>
                                        </p:tgtEl>
                                        <p:attrNameLst>
                                          <p:attrName>style.visibility</p:attrName>
                                        </p:attrNameLst>
                                      </p:cBhvr>
                                      <p:to>
                                        <p:strVal val="visible"/>
                                      </p:to>
                                    </p:set>
                                    <p:animEffect transition="in" filter="wipe(down)">
                                      <p:cBhvr>
                                        <p:cTn id="151" dur="500"/>
                                        <p:tgtEl>
                                          <p:spTgt spid="36"/>
                                        </p:tgtEl>
                                      </p:cBhvr>
                                    </p:animEffect>
                                  </p:childTnLst>
                                </p:cTn>
                              </p:par>
                            </p:childTnLst>
                          </p:cTn>
                        </p:par>
                        <p:par>
                          <p:cTn id="152" fill="hold">
                            <p:stCondLst>
                              <p:cond delay="16000"/>
                            </p:stCondLst>
                            <p:childTnLst>
                              <p:par>
                                <p:cTn id="153" presetID="2" presetClass="entr" presetSubtype="2" fill="hold" nodeType="afterEffect">
                                  <p:stCondLst>
                                    <p:cond delay="0"/>
                                  </p:stCondLst>
                                  <p:childTnLst>
                                    <p:set>
                                      <p:cBhvr>
                                        <p:cTn id="154" dur="1" fill="hold">
                                          <p:stCondLst>
                                            <p:cond delay="0"/>
                                          </p:stCondLst>
                                        </p:cTn>
                                        <p:tgtEl>
                                          <p:spTgt spid="49"/>
                                        </p:tgtEl>
                                        <p:attrNameLst>
                                          <p:attrName>style.visibility</p:attrName>
                                        </p:attrNameLst>
                                      </p:cBhvr>
                                      <p:to>
                                        <p:strVal val="visible"/>
                                      </p:to>
                                    </p:set>
                                    <p:anim calcmode="lin" valueType="num">
                                      <p:cBhvr additive="base">
                                        <p:cTn id="155" dur="500" fill="hold"/>
                                        <p:tgtEl>
                                          <p:spTgt spid="49"/>
                                        </p:tgtEl>
                                        <p:attrNameLst>
                                          <p:attrName>ppt_x</p:attrName>
                                        </p:attrNameLst>
                                      </p:cBhvr>
                                      <p:tavLst>
                                        <p:tav tm="0">
                                          <p:val>
                                            <p:strVal val="1+#ppt_w/2"/>
                                          </p:val>
                                        </p:tav>
                                        <p:tav tm="100000">
                                          <p:val>
                                            <p:strVal val="#ppt_x"/>
                                          </p:val>
                                        </p:tav>
                                      </p:tavLst>
                                    </p:anim>
                                    <p:anim calcmode="lin" valueType="num">
                                      <p:cBhvr additive="base">
                                        <p:cTn id="156" dur="500" fill="hold"/>
                                        <p:tgtEl>
                                          <p:spTgt spid="49"/>
                                        </p:tgtEl>
                                        <p:attrNameLst>
                                          <p:attrName>ppt_y</p:attrName>
                                        </p:attrNameLst>
                                      </p:cBhvr>
                                      <p:tavLst>
                                        <p:tav tm="0">
                                          <p:val>
                                            <p:strVal val="#ppt_y"/>
                                          </p:val>
                                        </p:tav>
                                        <p:tav tm="100000">
                                          <p:val>
                                            <p:strVal val="#ppt_y"/>
                                          </p:val>
                                        </p:tav>
                                      </p:tavLst>
                                    </p:anim>
                                  </p:childTnLst>
                                </p:cTn>
                              </p:par>
                            </p:childTnLst>
                          </p:cTn>
                        </p:par>
                        <p:par>
                          <p:cTn id="157" fill="hold">
                            <p:stCondLst>
                              <p:cond delay="16500"/>
                            </p:stCondLst>
                            <p:childTnLst>
                              <p:par>
                                <p:cTn id="158" presetID="42" presetClass="entr" presetSubtype="0" fill="hold" grpId="0" nodeType="afterEffect">
                                  <p:stCondLst>
                                    <p:cond delay="0"/>
                                  </p:stCondLst>
                                  <p:childTnLst>
                                    <p:set>
                                      <p:cBhvr>
                                        <p:cTn id="159" dur="1" fill="hold">
                                          <p:stCondLst>
                                            <p:cond delay="0"/>
                                          </p:stCondLst>
                                        </p:cTn>
                                        <p:tgtEl>
                                          <p:spTgt spid="55">
                                            <p:txEl>
                                              <p:pRg st="0" end="0"/>
                                            </p:txEl>
                                          </p:spTgt>
                                        </p:tgtEl>
                                        <p:attrNameLst>
                                          <p:attrName>style.visibility</p:attrName>
                                        </p:attrNameLst>
                                      </p:cBhvr>
                                      <p:to>
                                        <p:strVal val="visible"/>
                                      </p:to>
                                    </p:set>
                                    <p:animEffect transition="in" filter="fade">
                                      <p:cBhvr>
                                        <p:cTn id="160" dur="1000"/>
                                        <p:tgtEl>
                                          <p:spTgt spid="55">
                                            <p:txEl>
                                              <p:pRg st="0" end="0"/>
                                            </p:txEl>
                                          </p:spTgt>
                                        </p:tgtEl>
                                      </p:cBhvr>
                                    </p:animEffect>
                                    <p:anim calcmode="lin" valueType="num">
                                      <p:cBhvr>
                                        <p:cTn id="161"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62"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7500"/>
                            </p:stCondLst>
                            <p:childTnLst>
                              <p:par>
                                <p:cTn id="164" presetID="42" presetClass="entr" presetSubtype="0" fill="hold" grpId="0" nodeType="afterEffect">
                                  <p:stCondLst>
                                    <p:cond delay="0"/>
                                  </p:stCondLst>
                                  <p:childTnLst>
                                    <p:set>
                                      <p:cBhvr>
                                        <p:cTn id="165" dur="1" fill="hold">
                                          <p:stCondLst>
                                            <p:cond delay="0"/>
                                          </p:stCondLst>
                                        </p:cTn>
                                        <p:tgtEl>
                                          <p:spTgt spid="55">
                                            <p:txEl>
                                              <p:pRg st="3" end="3"/>
                                            </p:txEl>
                                          </p:spTgt>
                                        </p:tgtEl>
                                        <p:attrNameLst>
                                          <p:attrName>style.visibility</p:attrName>
                                        </p:attrNameLst>
                                      </p:cBhvr>
                                      <p:to>
                                        <p:strVal val="visible"/>
                                      </p:to>
                                    </p:set>
                                    <p:animEffect transition="in" filter="fade">
                                      <p:cBhvr>
                                        <p:cTn id="166" dur="1000"/>
                                        <p:tgtEl>
                                          <p:spTgt spid="55">
                                            <p:txEl>
                                              <p:pRg st="3" end="3"/>
                                            </p:txEl>
                                          </p:spTgt>
                                        </p:tgtEl>
                                      </p:cBhvr>
                                    </p:animEffect>
                                    <p:anim calcmode="lin" valueType="num">
                                      <p:cBhvr>
                                        <p:cTn id="167" dur="1000" fill="hold"/>
                                        <p:tgtEl>
                                          <p:spTgt spid="55">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55">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8500"/>
                            </p:stCondLst>
                            <p:childTnLst>
                              <p:par>
                                <p:cTn id="170" presetID="42" presetClass="entr" presetSubtype="0" fill="hold" grpId="0" nodeType="afterEffect">
                                  <p:stCondLst>
                                    <p:cond delay="0"/>
                                  </p:stCondLst>
                                  <p:childTnLst>
                                    <p:set>
                                      <p:cBhvr>
                                        <p:cTn id="171" dur="1" fill="hold">
                                          <p:stCondLst>
                                            <p:cond delay="0"/>
                                          </p:stCondLst>
                                        </p:cTn>
                                        <p:tgtEl>
                                          <p:spTgt spid="55">
                                            <p:txEl>
                                              <p:pRg st="5" end="5"/>
                                            </p:txEl>
                                          </p:spTgt>
                                        </p:tgtEl>
                                        <p:attrNameLst>
                                          <p:attrName>style.visibility</p:attrName>
                                        </p:attrNameLst>
                                      </p:cBhvr>
                                      <p:to>
                                        <p:strVal val="visible"/>
                                      </p:to>
                                    </p:set>
                                    <p:animEffect transition="in" filter="fade">
                                      <p:cBhvr>
                                        <p:cTn id="172" dur="1000"/>
                                        <p:tgtEl>
                                          <p:spTgt spid="55">
                                            <p:txEl>
                                              <p:pRg st="5" end="5"/>
                                            </p:txEl>
                                          </p:spTgt>
                                        </p:tgtEl>
                                      </p:cBhvr>
                                    </p:animEffect>
                                    <p:anim calcmode="lin" valueType="num">
                                      <p:cBhvr>
                                        <p:cTn id="173" dur="1000" fill="hold"/>
                                        <p:tgtEl>
                                          <p:spTgt spid="55">
                                            <p:txEl>
                                              <p:pRg st="5" end="5"/>
                                            </p:txEl>
                                          </p:spTgt>
                                        </p:tgtEl>
                                        <p:attrNameLst>
                                          <p:attrName>ppt_x</p:attrName>
                                        </p:attrNameLst>
                                      </p:cBhvr>
                                      <p:tavLst>
                                        <p:tav tm="0">
                                          <p:val>
                                            <p:strVal val="#ppt_x"/>
                                          </p:val>
                                        </p:tav>
                                        <p:tav tm="100000">
                                          <p:val>
                                            <p:strVal val="#ppt_x"/>
                                          </p:val>
                                        </p:tav>
                                      </p:tavLst>
                                    </p:anim>
                                    <p:anim calcmode="lin" valueType="num">
                                      <p:cBhvr>
                                        <p:cTn id="174" dur="1000" fill="hold"/>
                                        <p:tgtEl>
                                          <p:spTgt spid="55">
                                            <p:txEl>
                                              <p:pRg st="5" end="5"/>
                                            </p:txEl>
                                          </p:spTgt>
                                        </p:tgtEl>
                                        <p:attrNameLst>
                                          <p:attrName>ppt_y</p:attrName>
                                        </p:attrNameLst>
                                      </p:cBhvr>
                                      <p:tavLst>
                                        <p:tav tm="0">
                                          <p:val>
                                            <p:strVal val="#ppt_y+.1"/>
                                          </p:val>
                                        </p:tav>
                                        <p:tav tm="100000">
                                          <p:val>
                                            <p:strVal val="#ppt_y"/>
                                          </p:val>
                                        </p:tav>
                                      </p:tavLst>
                                    </p:anim>
                                  </p:childTnLst>
                                </p:cTn>
                              </p:par>
                            </p:childTnLst>
                          </p:cTn>
                        </p:par>
                        <p:par>
                          <p:cTn id="175" fill="hold">
                            <p:stCondLst>
                              <p:cond delay="19500"/>
                            </p:stCondLst>
                            <p:childTnLst>
                              <p:par>
                                <p:cTn id="176" presetID="42" presetClass="entr" presetSubtype="0" fill="hold" grpId="0" nodeType="afterEffect">
                                  <p:stCondLst>
                                    <p:cond delay="0"/>
                                  </p:stCondLst>
                                  <p:childTnLst>
                                    <p:set>
                                      <p:cBhvr>
                                        <p:cTn id="177" dur="1" fill="hold">
                                          <p:stCondLst>
                                            <p:cond delay="0"/>
                                          </p:stCondLst>
                                        </p:cTn>
                                        <p:tgtEl>
                                          <p:spTgt spid="55">
                                            <p:txEl>
                                              <p:pRg st="6" end="6"/>
                                            </p:txEl>
                                          </p:spTgt>
                                        </p:tgtEl>
                                        <p:attrNameLst>
                                          <p:attrName>style.visibility</p:attrName>
                                        </p:attrNameLst>
                                      </p:cBhvr>
                                      <p:to>
                                        <p:strVal val="visible"/>
                                      </p:to>
                                    </p:set>
                                    <p:animEffect transition="in" filter="fade">
                                      <p:cBhvr>
                                        <p:cTn id="178" dur="1000"/>
                                        <p:tgtEl>
                                          <p:spTgt spid="55">
                                            <p:txEl>
                                              <p:pRg st="6" end="6"/>
                                            </p:txEl>
                                          </p:spTgt>
                                        </p:tgtEl>
                                      </p:cBhvr>
                                    </p:animEffect>
                                    <p:anim calcmode="lin" valueType="num">
                                      <p:cBhvr>
                                        <p:cTn id="179" dur="1000" fill="hold"/>
                                        <p:tgtEl>
                                          <p:spTgt spid="55">
                                            <p:txEl>
                                              <p:pRg st="6" end="6"/>
                                            </p:txEl>
                                          </p:spTgt>
                                        </p:tgtEl>
                                        <p:attrNameLst>
                                          <p:attrName>ppt_x</p:attrName>
                                        </p:attrNameLst>
                                      </p:cBhvr>
                                      <p:tavLst>
                                        <p:tav tm="0">
                                          <p:val>
                                            <p:strVal val="#ppt_x"/>
                                          </p:val>
                                        </p:tav>
                                        <p:tav tm="100000">
                                          <p:val>
                                            <p:strVal val="#ppt_x"/>
                                          </p:val>
                                        </p:tav>
                                      </p:tavLst>
                                    </p:anim>
                                    <p:anim calcmode="lin" valueType="num">
                                      <p:cBhvr>
                                        <p:cTn id="180" dur="1000" fill="hold"/>
                                        <p:tgtEl>
                                          <p:spTgt spid="55">
                                            <p:txEl>
                                              <p:pRg st="6" end="6"/>
                                            </p:txEl>
                                          </p:spTgt>
                                        </p:tgtEl>
                                        <p:attrNameLst>
                                          <p:attrName>ppt_y</p:attrName>
                                        </p:attrNameLst>
                                      </p:cBhvr>
                                      <p:tavLst>
                                        <p:tav tm="0">
                                          <p:val>
                                            <p:strVal val="#ppt_y+.1"/>
                                          </p:val>
                                        </p:tav>
                                        <p:tav tm="100000">
                                          <p:val>
                                            <p:strVal val="#ppt_y"/>
                                          </p:val>
                                        </p:tav>
                                      </p:tavLst>
                                    </p:anim>
                                  </p:childTnLst>
                                </p:cTn>
                              </p:par>
                            </p:childTnLst>
                          </p:cTn>
                        </p:par>
                        <p:par>
                          <p:cTn id="181" fill="hold">
                            <p:stCondLst>
                              <p:cond delay="20500"/>
                            </p:stCondLst>
                            <p:childTnLst>
                              <p:par>
                                <p:cTn id="182" presetID="22" presetClass="entr" presetSubtype="4" fill="hold" grpId="0" nodeType="afterEffect">
                                  <p:stCondLst>
                                    <p:cond delay="0"/>
                                  </p:stCondLst>
                                  <p:childTnLst>
                                    <p:set>
                                      <p:cBhvr>
                                        <p:cTn id="183" dur="1" fill="hold">
                                          <p:stCondLst>
                                            <p:cond delay="0"/>
                                          </p:stCondLst>
                                        </p:cTn>
                                        <p:tgtEl>
                                          <p:spTgt spid="38"/>
                                        </p:tgtEl>
                                        <p:attrNameLst>
                                          <p:attrName>style.visibility</p:attrName>
                                        </p:attrNameLst>
                                      </p:cBhvr>
                                      <p:to>
                                        <p:strVal val="visible"/>
                                      </p:to>
                                    </p:set>
                                    <p:animEffect transition="in" filter="wipe(down)">
                                      <p:cBhvr>
                                        <p:cTn id="184" dur="500"/>
                                        <p:tgtEl>
                                          <p:spTgt spid="38"/>
                                        </p:tgtEl>
                                      </p:cBhvr>
                                    </p:animEffect>
                                  </p:childTnLst>
                                </p:cTn>
                              </p:par>
                            </p:childTnLst>
                          </p:cTn>
                        </p:par>
                        <p:par>
                          <p:cTn id="185" fill="hold">
                            <p:stCondLst>
                              <p:cond delay="21000"/>
                            </p:stCondLst>
                            <p:childTnLst>
                              <p:par>
                                <p:cTn id="186" presetID="22" presetClass="entr" presetSubtype="4" fill="hold" grpId="0" nodeType="afterEffect">
                                  <p:stCondLst>
                                    <p:cond delay="0"/>
                                  </p:stCondLst>
                                  <p:childTnLst>
                                    <p:set>
                                      <p:cBhvr>
                                        <p:cTn id="187" dur="1" fill="hold">
                                          <p:stCondLst>
                                            <p:cond delay="0"/>
                                          </p:stCondLst>
                                        </p:cTn>
                                        <p:tgtEl>
                                          <p:spTgt spid="39"/>
                                        </p:tgtEl>
                                        <p:attrNameLst>
                                          <p:attrName>style.visibility</p:attrName>
                                        </p:attrNameLst>
                                      </p:cBhvr>
                                      <p:to>
                                        <p:strVal val="visible"/>
                                      </p:to>
                                    </p:set>
                                    <p:animEffect transition="in" filter="wipe(down)">
                                      <p:cBhvr>
                                        <p:cTn id="188" dur="500"/>
                                        <p:tgtEl>
                                          <p:spTgt spid="39"/>
                                        </p:tgtEl>
                                      </p:cBhvr>
                                    </p:animEffect>
                                  </p:childTnLst>
                                </p:cTn>
                              </p:par>
                            </p:childTnLst>
                          </p:cTn>
                        </p:par>
                        <p:par>
                          <p:cTn id="189" fill="hold">
                            <p:stCondLst>
                              <p:cond delay="21500"/>
                            </p:stCondLst>
                            <p:childTnLst>
                              <p:par>
                                <p:cTn id="190" presetID="22" presetClass="entr" presetSubtype="4" fill="hold" grpId="0" nodeType="afterEffect">
                                  <p:stCondLst>
                                    <p:cond delay="0"/>
                                  </p:stCondLst>
                                  <p:childTnLst>
                                    <p:set>
                                      <p:cBhvr>
                                        <p:cTn id="191" dur="1" fill="hold">
                                          <p:stCondLst>
                                            <p:cond delay="0"/>
                                          </p:stCondLst>
                                        </p:cTn>
                                        <p:tgtEl>
                                          <p:spTgt spid="40"/>
                                        </p:tgtEl>
                                        <p:attrNameLst>
                                          <p:attrName>style.visibility</p:attrName>
                                        </p:attrNameLst>
                                      </p:cBhvr>
                                      <p:to>
                                        <p:strVal val="visible"/>
                                      </p:to>
                                    </p:set>
                                    <p:animEffect transition="in" filter="wipe(down)">
                                      <p:cBhvr>
                                        <p:cTn id="192" dur="500"/>
                                        <p:tgtEl>
                                          <p:spTgt spid="40"/>
                                        </p:tgtEl>
                                      </p:cBhvr>
                                    </p:animEffect>
                                  </p:childTnLst>
                                </p:cTn>
                              </p:par>
                            </p:childTnLst>
                          </p:cTn>
                        </p:par>
                        <p:par>
                          <p:cTn id="193" fill="hold">
                            <p:stCondLst>
                              <p:cond delay="22000"/>
                            </p:stCondLst>
                            <p:childTnLst>
                              <p:par>
                                <p:cTn id="194" presetID="22" presetClass="entr" presetSubtype="4" fill="hold" grpId="0" nodeType="afterEffect">
                                  <p:stCondLst>
                                    <p:cond delay="0"/>
                                  </p:stCondLst>
                                  <p:childTnLst>
                                    <p:set>
                                      <p:cBhvr>
                                        <p:cTn id="195" dur="1" fill="hold">
                                          <p:stCondLst>
                                            <p:cond delay="0"/>
                                          </p:stCondLst>
                                        </p:cTn>
                                        <p:tgtEl>
                                          <p:spTgt spid="41"/>
                                        </p:tgtEl>
                                        <p:attrNameLst>
                                          <p:attrName>style.visibility</p:attrName>
                                        </p:attrNameLst>
                                      </p:cBhvr>
                                      <p:to>
                                        <p:strVal val="visible"/>
                                      </p:to>
                                    </p:set>
                                    <p:animEffect transition="in" filter="wipe(down)">
                                      <p:cBhvr>
                                        <p:cTn id="196" dur="500"/>
                                        <p:tgtEl>
                                          <p:spTgt spid="41"/>
                                        </p:tgtEl>
                                      </p:cBhvr>
                                    </p:animEffect>
                                  </p:childTnLst>
                                </p:cTn>
                              </p:par>
                            </p:childTnLst>
                          </p:cTn>
                        </p:par>
                        <p:par>
                          <p:cTn id="197" fill="hold">
                            <p:stCondLst>
                              <p:cond delay="22500"/>
                            </p:stCondLst>
                            <p:childTnLst>
                              <p:par>
                                <p:cTn id="198" presetID="22" presetClass="entr" presetSubtype="4" fill="hold" grpId="0" nodeType="afterEffect">
                                  <p:stCondLst>
                                    <p:cond delay="0"/>
                                  </p:stCondLst>
                                  <p:childTnLst>
                                    <p:set>
                                      <p:cBhvr>
                                        <p:cTn id="199" dur="1" fill="hold">
                                          <p:stCondLst>
                                            <p:cond delay="0"/>
                                          </p:stCondLst>
                                        </p:cTn>
                                        <p:tgtEl>
                                          <p:spTgt spid="42"/>
                                        </p:tgtEl>
                                        <p:attrNameLst>
                                          <p:attrName>style.visibility</p:attrName>
                                        </p:attrNameLst>
                                      </p:cBhvr>
                                      <p:to>
                                        <p:strVal val="visible"/>
                                      </p:to>
                                    </p:set>
                                    <p:animEffect transition="in" filter="wipe(down)">
                                      <p:cBhvr>
                                        <p:cTn id="200"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52" grpId="0" animBg="1"/>
      <p:bldP spid="53" grpId="0" build="p"/>
      <p:bldP spid="54" grpId="0" build="p"/>
      <p:bldP spid="55" grpId="0" build="p"/>
      <p:bldP spid="5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F32EB6E7-C22F-4BAA-BF0E-7CF8C8BA7CB6}"/>
              </a:ext>
            </a:extLst>
          </p:cNvPr>
          <p:cNvSpPr>
            <a:spLocks noChangeAspect="1"/>
          </p:cNvSpPr>
          <p:nvPr/>
        </p:nvSpPr>
        <p:spPr>
          <a:xfrm>
            <a:off x="5349240" y="2956559"/>
            <a:ext cx="1645920" cy="16459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DF43F1AD-255E-480F-90A3-5A490DAED665}"/>
              </a:ext>
            </a:extLst>
          </p:cNvPr>
          <p:cNvSpPr txBox="1"/>
          <p:nvPr/>
        </p:nvSpPr>
        <p:spPr>
          <a:xfrm>
            <a:off x="5447172" y="3210132"/>
            <a:ext cx="1450056" cy="1138773"/>
          </a:xfrm>
          <a:prstGeom prst="rect">
            <a:avLst/>
          </a:prstGeom>
          <a:noFill/>
        </p:spPr>
        <p:txBody>
          <a:bodyPr wrap="square" rtlCol="0">
            <a:spAutoFit/>
          </a:bodyPr>
          <a:lstStyle/>
          <a:p>
            <a:pPr algn="ctr"/>
            <a:endParaRPr lang="en-US" sz="200" dirty="0">
              <a:solidFill>
                <a:srgbClr val="585858"/>
              </a:solidFill>
              <a:latin typeface="Candara" panose="020E0502030303020204" pitchFamily="34" charset="0"/>
            </a:endParaRPr>
          </a:p>
          <a:p>
            <a:pPr algn="ctr"/>
            <a:r>
              <a:rPr lang="en-US" sz="11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22" name="Rectangle: Rounded Corners 21">
            <a:extLst>
              <a:ext uri="{FF2B5EF4-FFF2-40B4-BE49-F238E27FC236}">
                <a16:creationId xmlns:a16="http://schemas.microsoft.com/office/drawing/2014/main" id="{FF9382ED-DBA3-47D7-9880-3F4C97FA7EEA}"/>
              </a:ext>
            </a:extLst>
          </p:cNvPr>
          <p:cNvSpPr/>
          <p:nvPr/>
        </p:nvSpPr>
        <p:spPr>
          <a:xfrm>
            <a:off x="7373193" y="1682212"/>
            <a:ext cx="3999372" cy="4194612"/>
          </a:xfrm>
          <a:prstGeom prst="roundRect">
            <a:avLst/>
          </a:pr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76A1199-7972-45D7-8A16-FD76A23FB141}"/>
              </a:ext>
            </a:extLst>
          </p:cNvPr>
          <p:cNvSpPr txBox="1"/>
          <p:nvPr/>
        </p:nvSpPr>
        <p:spPr>
          <a:xfrm>
            <a:off x="7816757" y="2158514"/>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0" name="Rectangle: Rounded Corners 19">
            <a:extLst>
              <a:ext uri="{FF2B5EF4-FFF2-40B4-BE49-F238E27FC236}">
                <a16:creationId xmlns:a16="http://schemas.microsoft.com/office/drawing/2014/main" id="{6BF93463-0408-4931-809D-E0BBA30162B1}"/>
              </a:ext>
            </a:extLst>
          </p:cNvPr>
          <p:cNvSpPr/>
          <p:nvPr/>
        </p:nvSpPr>
        <p:spPr>
          <a:xfrm>
            <a:off x="983922" y="1682212"/>
            <a:ext cx="3999372" cy="4194612"/>
          </a:xfrm>
          <a:prstGeom prst="roundRect">
            <a:avLst/>
          </a:pr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FA587DB-6C20-4F7E-B948-E2CCA050572E}"/>
              </a:ext>
            </a:extLst>
          </p:cNvPr>
          <p:cNvSpPr txBox="1"/>
          <p:nvPr/>
        </p:nvSpPr>
        <p:spPr>
          <a:xfrm>
            <a:off x="1166336" y="2190045"/>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4" name="TextBox 23">
            <a:extLst>
              <a:ext uri="{FF2B5EF4-FFF2-40B4-BE49-F238E27FC236}">
                <a16:creationId xmlns:a16="http://schemas.microsoft.com/office/drawing/2014/main" id="{7DD71A01-7C1D-4152-AE49-462A32E3E5E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25" name="Group 24">
            <a:extLst>
              <a:ext uri="{FF2B5EF4-FFF2-40B4-BE49-F238E27FC236}">
                <a16:creationId xmlns:a16="http://schemas.microsoft.com/office/drawing/2014/main" id="{02815057-4479-4AD0-8CEE-6CC8C5D7D32E}"/>
              </a:ext>
            </a:extLst>
          </p:cNvPr>
          <p:cNvGrpSpPr/>
          <p:nvPr/>
        </p:nvGrpSpPr>
        <p:grpSpPr>
          <a:xfrm>
            <a:off x="4526280" y="1981200"/>
            <a:ext cx="3291840" cy="3596640"/>
            <a:chOff x="4526280" y="1981200"/>
            <a:chExt cx="3291840" cy="3596640"/>
          </a:xfrm>
        </p:grpSpPr>
        <p:sp>
          <p:nvSpPr>
            <p:cNvPr id="12" name="Freeform: Shape 11">
              <a:extLst>
                <a:ext uri="{FF2B5EF4-FFF2-40B4-BE49-F238E27FC236}">
                  <a16:creationId xmlns:a16="http://schemas.microsoft.com/office/drawing/2014/main" id="{08ECB6BA-A702-4875-928B-BBFD887B8A2B}"/>
                </a:ext>
              </a:extLst>
            </p:cNvPr>
            <p:cNvSpPr>
              <a:spLocks noChangeAspect="1"/>
            </p:cNvSpPr>
            <p:nvPr/>
          </p:nvSpPr>
          <p:spPr>
            <a:xfrm>
              <a:off x="4526280" y="2133600"/>
              <a:ext cx="1645920" cy="3291840"/>
            </a:xfrm>
            <a:custGeom>
              <a:avLst/>
              <a:gdLst>
                <a:gd name="connsiteX0" fmla="*/ 1645920 w 1645920"/>
                <a:gd name="connsiteY0" fmla="*/ 0 h 3291840"/>
                <a:gd name="connsiteX1" fmla="*/ 1645920 w 1645920"/>
                <a:gd name="connsiteY1" fmla="*/ 502920 h 3291840"/>
                <a:gd name="connsiteX2" fmla="*/ 502920 w 1645920"/>
                <a:gd name="connsiteY2" fmla="*/ 1645920 h 3291840"/>
                <a:gd name="connsiteX3" fmla="*/ 1645920 w 1645920"/>
                <a:gd name="connsiteY3" fmla="*/ 2788920 h 3291840"/>
                <a:gd name="connsiteX4" fmla="*/ 1645920 w 1645920"/>
                <a:gd name="connsiteY4" fmla="*/ 3291840 h 3291840"/>
                <a:gd name="connsiteX5" fmla="*/ 0 w 1645920"/>
                <a:gd name="connsiteY5" fmla="*/ 1645920 h 3291840"/>
                <a:gd name="connsiteX6" fmla="*/ 1645920 w 1645920"/>
                <a:gd name="connsiteY6" fmla="*/ 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3291840">
                  <a:moveTo>
                    <a:pt x="1645920" y="0"/>
                  </a:moveTo>
                  <a:lnTo>
                    <a:pt x="1645920" y="502920"/>
                  </a:lnTo>
                  <a:cubicBezTo>
                    <a:pt x="1014659" y="502920"/>
                    <a:pt x="502920" y="1014659"/>
                    <a:pt x="502920" y="1645920"/>
                  </a:cubicBezTo>
                  <a:cubicBezTo>
                    <a:pt x="502920" y="2277181"/>
                    <a:pt x="1014659" y="2788920"/>
                    <a:pt x="1645920" y="2788920"/>
                  </a:cubicBezTo>
                  <a:lnTo>
                    <a:pt x="1645920" y="3291840"/>
                  </a:lnTo>
                  <a:cubicBezTo>
                    <a:pt x="736903" y="3291840"/>
                    <a:pt x="0" y="2554937"/>
                    <a:pt x="0" y="1645920"/>
                  </a:cubicBezTo>
                  <a:cubicBezTo>
                    <a:pt x="0" y="736903"/>
                    <a:pt x="736903" y="0"/>
                    <a:pt x="1645920" y="0"/>
                  </a:cubicBez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D12F9B89-E672-4DD3-859B-6F3F4D26F137}"/>
                </a:ext>
              </a:extLst>
            </p:cNvPr>
            <p:cNvSpPr>
              <a:spLocks noChangeAspect="1"/>
            </p:cNvSpPr>
            <p:nvPr/>
          </p:nvSpPr>
          <p:spPr>
            <a:xfrm>
              <a:off x="6172200" y="2133600"/>
              <a:ext cx="1645920" cy="3291840"/>
            </a:xfrm>
            <a:custGeom>
              <a:avLst/>
              <a:gdLst>
                <a:gd name="connsiteX0" fmla="*/ 0 w 1645920"/>
                <a:gd name="connsiteY0" fmla="*/ 0 h 3291840"/>
                <a:gd name="connsiteX1" fmla="*/ 1645920 w 1645920"/>
                <a:gd name="connsiteY1" fmla="*/ 1645920 h 3291840"/>
                <a:gd name="connsiteX2" fmla="*/ 0 w 1645920"/>
                <a:gd name="connsiteY2" fmla="*/ 3291840 h 3291840"/>
                <a:gd name="connsiteX3" fmla="*/ 0 w 1645920"/>
                <a:gd name="connsiteY3" fmla="*/ 2788920 h 3291840"/>
                <a:gd name="connsiteX4" fmla="*/ 1143000 w 1645920"/>
                <a:gd name="connsiteY4" fmla="*/ 1645920 h 3291840"/>
                <a:gd name="connsiteX5" fmla="*/ 0 w 1645920"/>
                <a:gd name="connsiteY5" fmla="*/ 50292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5920" h="3291840">
                  <a:moveTo>
                    <a:pt x="0" y="0"/>
                  </a:moveTo>
                  <a:cubicBezTo>
                    <a:pt x="909017" y="0"/>
                    <a:pt x="1645920" y="736903"/>
                    <a:pt x="1645920" y="1645920"/>
                  </a:cubicBezTo>
                  <a:cubicBezTo>
                    <a:pt x="1645920" y="2554937"/>
                    <a:pt x="909017" y="3291840"/>
                    <a:pt x="0" y="3291840"/>
                  </a:cubicBezTo>
                  <a:lnTo>
                    <a:pt x="0" y="2788920"/>
                  </a:lnTo>
                  <a:cubicBezTo>
                    <a:pt x="631261" y="2788920"/>
                    <a:pt x="1143000" y="2277181"/>
                    <a:pt x="1143000" y="1645920"/>
                  </a:cubicBezTo>
                  <a:cubicBezTo>
                    <a:pt x="1143000" y="1014659"/>
                    <a:pt x="631261" y="502920"/>
                    <a:pt x="0" y="502920"/>
                  </a:cubicBezTo>
                  <a:close/>
                </a:path>
              </a:pathLst>
            </a:cu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Isosceles Triangle 3">
              <a:extLst>
                <a:ext uri="{FF2B5EF4-FFF2-40B4-BE49-F238E27FC236}">
                  <a16:creationId xmlns:a16="http://schemas.microsoft.com/office/drawing/2014/main" id="{8CE79DD9-B008-4B0D-941B-E3E708A4AA34}"/>
                </a:ext>
              </a:extLst>
            </p:cNvPr>
            <p:cNvSpPr/>
            <p:nvPr/>
          </p:nvSpPr>
          <p:spPr>
            <a:xfrm rot="5400000">
              <a:off x="5989320" y="2164080"/>
              <a:ext cx="822960" cy="457200"/>
            </a:xfrm>
            <a:prstGeom prst="triangle">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BB8304C5-2615-4483-8E13-9F6A61C4B998}"/>
                </a:ext>
              </a:extLst>
            </p:cNvPr>
            <p:cNvSpPr/>
            <p:nvPr/>
          </p:nvSpPr>
          <p:spPr>
            <a:xfrm rot="16200000">
              <a:off x="5532120" y="4937760"/>
              <a:ext cx="822960" cy="457200"/>
            </a:xfrm>
            <a:prstGeom prst="triangle">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Oval 25">
            <a:extLst>
              <a:ext uri="{FF2B5EF4-FFF2-40B4-BE49-F238E27FC236}">
                <a16:creationId xmlns:a16="http://schemas.microsoft.com/office/drawing/2014/main" id="{C6D00CEF-BBCA-48DA-AB23-A5B6F8196A28}"/>
              </a:ext>
            </a:extLst>
          </p:cNvPr>
          <p:cNvSpPr>
            <a:spLocks noChangeAspect="1"/>
          </p:cNvSpPr>
          <p:nvPr/>
        </p:nvSpPr>
        <p:spPr>
          <a:xfrm>
            <a:off x="4127784" y="1915725"/>
            <a:ext cx="548640" cy="548640"/>
          </a:xfrm>
          <a:prstGeom prst="ellipse">
            <a:avLst/>
          </a:prstGeom>
          <a:blipFill>
            <a:blip r:embed="rId3"/>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
        <p:nvSpPr>
          <p:cNvPr id="27" name="Oval 26">
            <a:extLst>
              <a:ext uri="{FF2B5EF4-FFF2-40B4-BE49-F238E27FC236}">
                <a16:creationId xmlns:a16="http://schemas.microsoft.com/office/drawing/2014/main" id="{373F6294-B16C-4C28-9D42-6A2A42CCB1F9}"/>
              </a:ext>
            </a:extLst>
          </p:cNvPr>
          <p:cNvSpPr>
            <a:spLocks noChangeAspect="1"/>
          </p:cNvSpPr>
          <p:nvPr/>
        </p:nvSpPr>
        <p:spPr>
          <a:xfrm>
            <a:off x="10476856" y="1911505"/>
            <a:ext cx="548640" cy="548640"/>
          </a:xfrm>
          <a:prstGeom prst="ellipse">
            <a:avLst/>
          </a:prstGeom>
          <a:blipFill>
            <a:blip r:embed="rId4"/>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Tree>
    <p:extLst>
      <p:ext uri="{BB962C8B-B14F-4D97-AF65-F5344CB8AC3E}">
        <p14:creationId xmlns:p14="http://schemas.microsoft.com/office/powerpoint/2010/main" val="2841935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1000" fill="hold"/>
                                        <p:tgtEl>
                                          <p:spTgt spid="25"/>
                                        </p:tgtEl>
                                        <p:attrNameLst>
                                          <p:attrName>ppt_w</p:attrName>
                                        </p:attrNameLst>
                                      </p:cBhvr>
                                      <p:tavLst>
                                        <p:tav tm="0">
                                          <p:val>
                                            <p:fltVal val="0"/>
                                          </p:val>
                                        </p:tav>
                                        <p:tav tm="100000">
                                          <p:val>
                                            <p:strVal val="#ppt_w"/>
                                          </p:val>
                                        </p:tav>
                                      </p:tavLst>
                                    </p:anim>
                                    <p:anim calcmode="lin" valueType="num">
                                      <p:cBhvr>
                                        <p:cTn id="12" dur="1000" fill="hold"/>
                                        <p:tgtEl>
                                          <p:spTgt spid="25"/>
                                        </p:tgtEl>
                                        <p:attrNameLst>
                                          <p:attrName>ppt_h</p:attrName>
                                        </p:attrNameLst>
                                      </p:cBhvr>
                                      <p:tavLst>
                                        <p:tav tm="0">
                                          <p:val>
                                            <p:fltVal val="0"/>
                                          </p:val>
                                        </p:tav>
                                        <p:tav tm="100000">
                                          <p:val>
                                            <p:strVal val="#ppt_h"/>
                                          </p:val>
                                        </p:tav>
                                      </p:tavLst>
                                    </p:anim>
                                    <p:anim calcmode="lin" valueType="num">
                                      <p:cBhvr>
                                        <p:cTn id="13" dur="1000" fill="hold"/>
                                        <p:tgtEl>
                                          <p:spTgt spid="25"/>
                                        </p:tgtEl>
                                        <p:attrNameLst>
                                          <p:attrName>style.rotation</p:attrName>
                                        </p:attrNameLst>
                                      </p:cBhvr>
                                      <p:tavLst>
                                        <p:tav tm="0">
                                          <p:val>
                                            <p:fltVal val="90"/>
                                          </p:val>
                                        </p:tav>
                                        <p:tav tm="100000">
                                          <p:val>
                                            <p:fltVal val="0"/>
                                          </p:val>
                                        </p:tav>
                                      </p:tavLst>
                                    </p:anim>
                                    <p:animEffect transition="in" filter="fade">
                                      <p:cBhvr>
                                        <p:cTn id="14" dur="1000"/>
                                        <p:tgtEl>
                                          <p:spTgt spid="2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Effect transition="in" filter="fade">
                                      <p:cBhvr>
                                        <p:cTn id="20" dur="500"/>
                                        <p:tgtEl>
                                          <p:spTgt spid="10"/>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22" presetClass="entr" presetSubtype="2"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right)">
                                      <p:cBhvr>
                                        <p:cTn id="29" dur="500"/>
                                        <p:tgtEl>
                                          <p:spTgt spid="20"/>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left)">
                                      <p:cBhvr>
                                        <p:cTn id="32" dur="500"/>
                                        <p:tgtEl>
                                          <p:spTgt spid="22"/>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1">
                                            <p:txEl>
                                              <p:pRg st="0" end="0"/>
                                            </p:txEl>
                                          </p:spTgt>
                                        </p:tgtEl>
                                        <p:attrNameLst>
                                          <p:attrName>style.visibility</p:attrName>
                                        </p:attrNameLst>
                                      </p:cBhvr>
                                      <p:to>
                                        <p:strVal val="visible"/>
                                      </p:to>
                                    </p:set>
                                    <p:animEffect transition="in" filter="fade">
                                      <p:cBhvr>
                                        <p:cTn id="42" dur="1000"/>
                                        <p:tgtEl>
                                          <p:spTgt spid="21">
                                            <p:txEl>
                                              <p:pRg st="0" end="0"/>
                                            </p:txEl>
                                          </p:spTgt>
                                        </p:tgtEl>
                                      </p:cBhvr>
                                    </p:animEffect>
                                    <p:anim calcmode="lin" valueType="num">
                                      <p:cBhvr>
                                        <p:cTn id="43"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21">
                                            <p:txEl>
                                              <p:pRg st="2" end="2"/>
                                            </p:txEl>
                                          </p:spTgt>
                                        </p:tgtEl>
                                        <p:attrNameLst>
                                          <p:attrName>style.visibility</p:attrName>
                                        </p:attrNameLst>
                                      </p:cBhvr>
                                      <p:to>
                                        <p:strVal val="visible"/>
                                      </p:to>
                                    </p:set>
                                    <p:animEffect transition="in" filter="fade">
                                      <p:cBhvr>
                                        <p:cTn id="48" dur="1000"/>
                                        <p:tgtEl>
                                          <p:spTgt spid="21">
                                            <p:txEl>
                                              <p:pRg st="2" end="2"/>
                                            </p:txEl>
                                          </p:spTgt>
                                        </p:tgtEl>
                                      </p:cBhvr>
                                    </p:animEffect>
                                    <p:anim calcmode="lin" valueType="num">
                                      <p:cBhvr>
                                        <p:cTn id="49" dur="10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50" dur="10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21">
                                            <p:txEl>
                                              <p:pRg st="3" end="3"/>
                                            </p:txEl>
                                          </p:spTgt>
                                        </p:tgtEl>
                                        <p:attrNameLst>
                                          <p:attrName>style.visibility</p:attrName>
                                        </p:attrNameLst>
                                      </p:cBhvr>
                                      <p:to>
                                        <p:strVal val="visible"/>
                                      </p:to>
                                    </p:set>
                                    <p:animEffect transition="in" filter="fade">
                                      <p:cBhvr>
                                        <p:cTn id="54" dur="1000"/>
                                        <p:tgtEl>
                                          <p:spTgt spid="21">
                                            <p:txEl>
                                              <p:pRg st="3" end="3"/>
                                            </p:txEl>
                                          </p:spTgt>
                                        </p:tgtEl>
                                      </p:cBhvr>
                                    </p:animEffect>
                                    <p:anim calcmode="lin" valueType="num">
                                      <p:cBhvr>
                                        <p:cTn id="55"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56"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1">
                                            <p:txEl>
                                              <p:pRg st="5" end="5"/>
                                            </p:txEl>
                                          </p:spTgt>
                                        </p:tgtEl>
                                        <p:attrNameLst>
                                          <p:attrName>style.visibility</p:attrName>
                                        </p:attrNameLst>
                                      </p:cBhvr>
                                      <p:to>
                                        <p:strVal val="visible"/>
                                      </p:to>
                                    </p:set>
                                    <p:animEffect transition="in" filter="fade">
                                      <p:cBhvr>
                                        <p:cTn id="60" dur="1000"/>
                                        <p:tgtEl>
                                          <p:spTgt spid="21">
                                            <p:txEl>
                                              <p:pRg st="5" end="5"/>
                                            </p:txEl>
                                          </p:spTgt>
                                        </p:tgtEl>
                                      </p:cBhvr>
                                    </p:animEffect>
                                    <p:anim calcmode="lin" valueType="num">
                                      <p:cBhvr>
                                        <p:cTn id="61"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62"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21">
                                            <p:txEl>
                                              <p:pRg st="7" end="7"/>
                                            </p:txEl>
                                          </p:spTgt>
                                        </p:tgtEl>
                                        <p:attrNameLst>
                                          <p:attrName>style.visibility</p:attrName>
                                        </p:attrNameLst>
                                      </p:cBhvr>
                                      <p:to>
                                        <p:strVal val="visible"/>
                                      </p:to>
                                    </p:set>
                                    <p:animEffect transition="in" filter="fade">
                                      <p:cBhvr>
                                        <p:cTn id="66" dur="1000"/>
                                        <p:tgtEl>
                                          <p:spTgt spid="21">
                                            <p:txEl>
                                              <p:pRg st="7" end="7"/>
                                            </p:txEl>
                                          </p:spTgt>
                                        </p:tgtEl>
                                      </p:cBhvr>
                                    </p:animEffect>
                                    <p:anim calcmode="lin" valueType="num">
                                      <p:cBhvr>
                                        <p:cTn id="67" dur="1000" fill="hold"/>
                                        <p:tgtEl>
                                          <p:spTgt spid="21">
                                            <p:txEl>
                                              <p:pRg st="7" end="7"/>
                                            </p:txEl>
                                          </p:spTgt>
                                        </p:tgtEl>
                                        <p:attrNameLst>
                                          <p:attrName>ppt_x</p:attrName>
                                        </p:attrNameLst>
                                      </p:cBhvr>
                                      <p:tavLst>
                                        <p:tav tm="0">
                                          <p:val>
                                            <p:strVal val="#ppt_x"/>
                                          </p:val>
                                        </p:tav>
                                        <p:tav tm="100000">
                                          <p:val>
                                            <p:strVal val="#ppt_x"/>
                                          </p:val>
                                        </p:tav>
                                      </p:tavLst>
                                    </p:anim>
                                    <p:anim calcmode="lin" valueType="num">
                                      <p:cBhvr>
                                        <p:cTn id="68" dur="1000" fill="hold"/>
                                        <p:tgtEl>
                                          <p:spTgt spid="21">
                                            <p:txEl>
                                              <p:pRg st="7" end="7"/>
                                            </p:txEl>
                                          </p:spTgt>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53" presetClass="entr" presetSubtype="16"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 calcmode="lin" valueType="num">
                                      <p:cBhvr>
                                        <p:cTn id="72" dur="500" fill="hold"/>
                                        <p:tgtEl>
                                          <p:spTgt spid="27"/>
                                        </p:tgtEl>
                                        <p:attrNameLst>
                                          <p:attrName>ppt_w</p:attrName>
                                        </p:attrNameLst>
                                      </p:cBhvr>
                                      <p:tavLst>
                                        <p:tav tm="0">
                                          <p:val>
                                            <p:fltVal val="0"/>
                                          </p:val>
                                        </p:tav>
                                        <p:tav tm="100000">
                                          <p:val>
                                            <p:strVal val="#ppt_w"/>
                                          </p:val>
                                        </p:tav>
                                      </p:tavLst>
                                    </p:anim>
                                    <p:anim calcmode="lin" valueType="num">
                                      <p:cBhvr>
                                        <p:cTn id="73" dur="500" fill="hold"/>
                                        <p:tgtEl>
                                          <p:spTgt spid="27"/>
                                        </p:tgtEl>
                                        <p:attrNameLst>
                                          <p:attrName>ppt_h</p:attrName>
                                        </p:attrNameLst>
                                      </p:cBhvr>
                                      <p:tavLst>
                                        <p:tav tm="0">
                                          <p:val>
                                            <p:fltVal val="0"/>
                                          </p:val>
                                        </p:tav>
                                        <p:tav tm="100000">
                                          <p:val>
                                            <p:strVal val="#ppt_h"/>
                                          </p:val>
                                        </p:tav>
                                      </p:tavLst>
                                    </p:anim>
                                    <p:animEffect transition="in" filter="fade">
                                      <p:cBhvr>
                                        <p:cTn id="74" dur="500"/>
                                        <p:tgtEl>
                                          <p:spTgt spid="27"/>
                                        </p:tgtEl>
                                      </p:cBhvr>
                                    </p:animEffect>
                                  </p:childTnLst>
                                </p:cTn>
                              </p:par>
                            </p:childTnLst>
                          </p:cTn>
                        </p:par>
                        <p:par>
                          <p:cTn id="75" fill="hold">
                            <p:stCondLst>
                              <p:cond delay="8500"/>
                            </p:stCondLst>
                            <p:childTnLst>
                              <p:par>
                                <p:cTn id="76" presetID="42" presetClass="entr" presetSubtype="0" fill="hold" grpId="0" nodeType="afterEffect">
                                  <p:stCondLst>
                                    <p:cond delay="0"/>
                                  </p:stCondLst>
                                  <p:childTnLst>
                                    <p:set>
                                      <p:cBhvr>
                                        <p:cTn id="77" dur="1" fill="hold">
                                          <p:stCondLst>
                                            <p:cond delay="0"/>
                                          </p:stCondLst>
                                        </p:cTn>
                                        <p:tgtEl>
                                          <p:spTgt spid="23">
                                            <p:txEl>
                                              <p:pRg st="0" end="0"/>
                                            </p:txEl>
                                          </p:spTgt>
                                        </p:tgtEl>
                                        <p:attrNameLst>
                                          <p:attrName>style.visibility</p:attrName>
                                        </p:attrNameLst>
                                      </p:cBhvr>
                                      <p:to>
                                        <p:strVal val="visible"/>
                                      </p:to>
                                    </p:set>
                                    <p:animEffect transition="in" filter="fade">
                                      <p:cBhvr>
                                        <p:cTn id="78" dur="500"/>
                                        <p:tgtEl>
                                          <p:spTgt spid="23">
                                            <p:txEl>
                                              <p:pRg st="0" end="0"/>
                                            </p:txEl>
                                          </p:spTgt>
                                        </p:tgtEl>
                                      </p:cBhvr>
                                    </p:animEffect>
                                    <p:anim calcmode="lin" valueType="num">
                                      <p:cBhvr>
                                        <p:cTn id="79"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0"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42" presetClass="entr" presetSubtype="0" fill="hold" grpId="0" nodeType="afterEffect">
                                  <p:stCondLst>
                                    <p:cond delay="0"/>
                                  </p:stCondLst>
                                  <p:childTnLst>
                                    <p:set>
                                      <p:cBhvr>
                                        <p:cTn id="83" dur="1" fill="hold">
                                          <p:stCondLst>
                                            <p:cond delay="0"/>
                                          </p:stCondLst>
                                        </p:cTn>
                                        <p:tgtEl>
                                          <p:spTgt spid="23">
                                            <p:txEl>
                                              <p:pRg st="2" end="2"/>
                                            </p:txEl>
                                          </p:spTgt>
                                        </p:tgtEl>
                                        <p:attrNameLst>
                                          <p:attrName>style.visibility</p:attrName>
                                        </p:attrNameLst>
                                      </p:cBhvr>
                                      <p:to>
                                        <p:strVal val="visible"/>
                                      </p:to>
                                    </p:set>
                                    <p:animEffect transition="in" filter="fade">
                                      <p:cBhvr>
                                        <p:cTn id="84" dur="500"/>
                                        <p:tgtEl>
                                          <p:spTgt spid="23">
                                            <p:txEl>
                                              <p:pRg st="2" end="2"/>
                                            </p:txEl>
                                          </p:spTgt>
                                        </p:tgtEl>
                                      </p:cBhvr>
                                    </p:animEffect>
                                    <p:anim calcmode="lin" valueType="num">
                                      <p:cBhvr>
                                        <p:cTn id="85"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86"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23">
                                            <p:txEl>
                                              <p:pRg st="3" end="3"/>
                                            </p:txEl>
                                          </p:spTgt>
                                        </p:tgtEl>
                                        <p:attrNameLst>
                                          <p:attrName>style.visibility</p:attrName>
                                        </p:attrNameLst>
                                      </p:cBhvr>
                                      <p:to>
                                        <p:strVal val="visible"/>
                                      </p:to>
                                    </p:set>
                                    <p:animEffect transition="in" filter="fade">
                                      <p:cBhvr>
                                        <p:cTn id="90" dur="500"/>
                                        <p:tgtEl>
                                          <p:spTgt spid="23">
                                            <p:txEl>
                                              <p:pRg st="3" end="3"/>
                                            </p:txEl>
                                          </p:spTgt>
                                        </p:tgtEl>
                                      </p:cBhvr>
                                    </p:animEffect>
                                    <p:anim calcmode="lin" valueType="num">
                                      <p:cBhvr>
                                        <p:cTn id="91" dur="5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2" dur="5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3" fill="hold">
                            <p:stCondLst>
                              <p:cond delay="10000"/>
                            </p:stCondLst>
                            <p:childTnLst>
                              <p:par>
                                <p:cTn id="94" presetID="42" presetClass="entr" presetSubtype="0" fill="hold" grpId="0" nodeType="afterEffect">
                                  <p:stCondLst>
                                    <p:cond delay="0"/>
                                  </p:stCondLst>
                                  <p:childTnLst>
                                    <p:set>
                                      <p:cBhvr>
                                        <p:cTn id="95" dur="1" fill="hold">
                                          <p:stCondLst>
                                            <p:cond delay="0"/>
                                          </p:stCondLst>
                                        </p:cTn>
                                        <p:tgtEl>
                                          <p:spTgt spid="23">
                                            <p:txEl>
                                              <p:pRg st="5" end="5"/>
                                            </p:txEl>
                                          </p:spTgt>
                                        </p:tgtEl>
                                        <p:attrNameLst>
                                          <p:attrName>style.visibility</p:attrName>
                                        </p:attrNameLst>
                                      </p:cBhvr>
                                      <p:to>
                                        <p:strVal val="visible"/>
                                      </p:to>
                                    </p:set>
                                    <p:animEffect transition="in" filter="fade">
                                      <p:cBhvr>
                                        <p:cTn id="96" dur="500"/>
                                        <p:tgtEl>
                                          <p:spTgt spid="23">
                                            <p:txEl>
                                              <p:pRg st="5" end="5"/>
                                            </p:txEl>
                                          </p:spTgt>
                                        </p:tgtEl>
                                      </p:cBhvr>
                                    </p:animEffect>
                                    <p:anim calcmode="lin" valueType="num">
                                      <p:cBhvr>
                                        <p:cTn id="97" dur="5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8" dur="5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9" fill="hold">
                            <p:stCondLst>
                              <p:cond delay="10500"/>
                            </p:stCondLst>
                            <p:childTnLst>
                              <p:par>
                                <p:cTn id="100" presetID="42" presetClass="entr" presetSubtype="0" fill="hold" grpId="0" nodeType="afterEffect">
                                  <p:stCondLst>
                                    <p:cond delay="0"/>
                                  </p:stCondLst>
                                  <p:childTnLst>
                                    <p:set>
                                      <p:cBhvr>
                                        <p:cTn id="101" dur="1" fill="hold">
                                          <p:stCondLst>
                                            <p:cond delay="0"/>
                                          </p:stCondLst>
                                        </p:cTn>
                                        <p:tgtEl>
                                          <p:spTgt spid="23">
                                            <p:txEl>
                                              <p:pRg st="7" end="7"/>
                                            </p:txEl>
                                          </p:spTgt>
                                        </p:tgtEl>
                                        <p:attrNameLst>
                                          <p:attrName>style.visibility</p:attrName>
                                        </p:attrNameLst>
                                      </p:cBhvr>
                                      <p:to>
                                        <p:strVal val="visible"/>
                                      </p:to>
                                    </p:set>
                                    <p:animEffect transition="in" filter="fade">
                                      <p:cBhvr>
                                        <p:cTn id="102" dur="500"/>
                                        <p:tgtEl>
                                          <p:spTgt spid="23">
                                            <p:txEl>
                                              <p:pRg st="7" end="7"/>
                                            </p:txEl>
                                          </p:spTgt>
                                        </p:tgtEl>
                                      </p:cBhvr>
                                    </p:animEffect>
                                    <p:anim calcmode="lin" valueType="num">
                                      <p:cBhvr>
                                        <p:cTn id="103" dur="5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4" dur="5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9" grpId="0"/>
      <p:bldP spid="22" grpId="0" animBg="1"/>
      <p:bldP spid="23" grpId="0" build="p"/>
      <p:bldP spid="20" grpId="0" animBg="1"/>
      <p:bldP spid="21" grpId="0" build="p"/>
      <p:bldP spid="24" grpId="0"/>
      <p:bldP spid="26" grpId="0" animBg="1"/>
      <p:bldP spid="2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1481819" y="715800"/>
            <a:ext cx="2286000" cy="2103120"/>
            <a:chOff x="1444336" y="787307"/>
            <a:chExt cx="2286000" cy="2103120"/>
          </a:xfrm>
          <a:effectLst>
            <a:outerShdw blurRad="50800" dist="38100" dir="18900000" algn="bl" rotWithShape="0">
              <a:prstClr val="black">
                <a:alpha val="40000"/>
              </a:prstClr>
            </a:outerShdw>
          </a:effectLst>
        </p:grpSpPr>
        <p:sp>
          <p:nvSpPr>
            <p:cNvPr id="2" name="Hexagon 1"/>
            <p:cNvSpPr/>
            <p:nvPr/>
          </p:nvSpPr>
          <p:spPr>
            <a:xfrm>
              <a:off x="1444336" y="787307"/>
              <a:ext cx="2286000" cy="2103120"/>
            </a:xfrm>
            <a:prstGeom prst="hexagon">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01</a:t>
              </a:r>
            </a:p>
          </p:txBody>
        </p:sp>
      </p:grpSp>
      <p:grpSp>
        <p:nvGrpSpPr>
          <p:cNvPr id="21" name="Group 20"/>
          <p:cNvGrpSpPr>
            <a:grpSpLocks noChangeAspect="1"/>
          </p:cNvGrpSpPr>
          <p:nvPr/>
        </p:nvGrpSpPr>
        <p:grpSpPr>
          <a:xfrm>
            <a:off x="2384134" y="1929577"/>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22"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3246938" y="1943967"/>
            <a:ext cx="2286000" cy="2103120"/>
            <a:chOff x="1444336" y="787307"/>
            <a:chExt cx="2286000" cy="2103120"/>
          </a:xfrm>
          <a:effectLst>
            <a:outerShdw blurRad="50800" dist="38100" dir="2700000" algn="tl" rotWithShape="0">
              <a:prstClr val="black">
                <a:alpha val="40000"/>
              </a:prstClr>
            </a:outerShdw>
          </a:effectLst>
        </p:grpSpPr>
        <p:sp>
          <p:nvSpPr>
            <p:cNvPr id="57" name="Hexagon 56"/>
            <p:cNvSpPr/>
            <p:nvPr/>
          </p:nvSpPr>
          <p:spPr>
            <a:xfrm>
              <a:off x="1444336" y="787307"/>
              <a:ext cx="2286000" cy="2103120"/>
            </a:xfrm>
            <a:prstGeom prst="hexagon">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02</a:t>
              </a:r>
            </a:p>
          </p:txBody>
        </p:sp>
      </p:grpSp>
      <p:grpSp>
        <p:nvGrpSpPr>
          <p:cNvPr id="59" name="Group 58"/>
          <p:cNvGrpSpPr/>
          <p:nvPr/>
        </p:nvGrpSpPr>
        <p:grpSpPr>
          <a:xfrm>
            <a:off x="4998817" y="712272"/>
            <a:ext cx="2286000" cy="2103120"/>
            <a:chOff x="1444336" y="787307"/>
            <a:chExt cx="2286000" cy="2103120"/>
          </a:xfrm>
          <a:effectLst>
            <a:outerShdw blurRad="50800" dist="38100" dir="18900000" algn="bl" rotWithShape="0">
              <a:prstClr val="black">
                <a:alpha val="40000"/>
              </a:prstClr>
            </a:outerShdw>
          </a:effectLst>
        </p:grpSpPr>
        <p:sp>
          <p:nvSpPr>
            <p:cNvPr id="60" name="Hexagon 59"/>
            <p:cNvSpPr/>
            <p:nvPr/>
          </p:nvSpPr>
          <p:spPr>
            <a:xfrm>
              <a:off x="1444336" y="787307"/>
              <a:ext cx="2286000" cy="2103120"/>
            </a:xfrm>
            <a:prstGeom prst="hexagon">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03</a:t>
              </a:r>
            </a:p>
          </p:txBody>
        </p:sp>
      </p:grpSp>
      <p:grpSp>
        <p:nvGrpSpPr>
          <p:cNvPr id="62" name="Group 61"/>
          <p:cNvGrpSpPr/>
          <p:nvPr/>
        </p:nvGrpSpPr>
        <p:grpSpPr>
          <a:xfrm>
            <a:off x="6755557" y="1940131"/>
            <a:ext cx="2286000" cy="2103120"/>
            <a:chOff x="1444336" y="787307"/>
            <a:chExt cx="2286000" cy="2103120"/>
          </a:xfrm>
          <a:effectLst>
            <a:outerShdw blurRad="50800" dist="38100" dir="2700000" algn="tl" rotWithShape="0">
              <a:prstClr val="black">
                <a:alpha val="40000"/>
              </a:prstClr>
            </a:outerShdw>
          </a:effectLst>
        </p:grpSpPr>
        <p:sp>
          <p:nvSpPr>
            <p:cNvPr id="63" name="Hexagon 62"/>
            <p:cNvSpPr/>
            <p:nvPr/>
          </p:nvSpPr>
          <p:spPr>
            <a:xfrm>
              <a:off x="1444336" y="787307"/>
              <a:ext cx="2286000" cy="2103120"/>
            </a:xfrm>
            <a:prstGeom prst="hexagon">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04</a:t>
              </a:r>
            </a:p>
          </p:txBody>
        </p:sp>
      </p:grpSp>
      <p:grpSp>
        <p:nvGrpSpPr>
          <p:cNvPr id="65" name="Group 64"/>
          <p:cNvGrpSpPr/>
          <p:nvPr/>
        </p:nvGrpSpPr>
        <p:grpSpPr>
          <a:xfrm>
            <a:off x="8505061" y="712272"/>
            <a:ext cx="2286000" cy="2103120"/>
            <a:chOff x="1444336" y="787307"/>
            <a:chExt cx="2286000" cy="2103120"/>
          </a:xfrm>
          <a:effectLst>
            <a:outerShdw blurRad="50800" dist="38100" dir="18900000" algn="bl" rotWithShape="0">
              <a:prstClr val="black">
                <a:alpha val="40000"/>
              </a:prstClr>
            </a:outerShdw>
          </a:effectLst>
        </p:grpSpPr>
        <p:sp>
          <p:nvSpPr>
            <p:cNvPr id="66" name="Hexagon 65"/>
            <p:cNvSpPr/>
            <p:nvPr/>
          </p:nvSpPr>
          <p:spPr>
            <a:xfrm>
              <a:off x="1444336" y="787307"/>
              <a:ext cx="2286000" cy="2103120"/>
            </a:xfrm>
            <a:prstGeom prst="hexagon">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05</a:t>
              </a:r>
            </a:p>
          </p:txBody>
        </p:sp>
      </p:grpSp>
      <p:grpSp>
        <p:nvGrpSpPr>
          <p:cNvPr id="9" name="Group 8"/>
          <p:cNvGrpSpPr>
            <a:grpSpLocks noChangeAspect="1"/>
          </p:cNvGrpSpPr>
          <p:nvPr/>
        </p:nvGrpSpPr>
        <p:grpSpPr>
          <a:xfrm>
            <a:off x="7710964" y="2963886"/>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10"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a:grpSpLocks noChangeAspect="1"/>
          </p:cNvGrpSpPr>
          <p:nvPr/>
        </p:nvGrpSpPr>
        <p:grpSpPr>
          <a:xfrm>
            <a:off x="9376547" y="1922674"/>
            <a:ext cx="721895" cy="457200"/>
            <a:chOff x="3175000" y="3792538"/>
            <a:chExt cx="190500" cy="120650"/>
          </a:xfrm>
          <a:solidFill>
            <a:schemeClr val="bg1"/>
          </a:solidFill>
        </p:grpSpPr>
        <p:sp>
          <p:nvSpPr>
            <p:cNvPr id="1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p:nvPr/>
        </p:nvGrpSpPr>
        <p:grpSpPr>
          <a:xfrm>
            <a:off x="4184428" y="2976586"/>
            <a:ext cx="431800" cy="475465"/>
            <a:chOff x="4843463" y="3076575"/>
            <a:chExt cx="282575" cy="311150"/>
          </a:xfrm>
          <a:solidFill>
            <a:schemeClr val="bg1"/>
          </a:solidFill>
        </p:grpSpPr>
        <p:sp>
          <p:nvSpPr>
            <p:cNvPr id="32"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p:nvPr/>
        </p:nvGrpSpPr>
        <p:grpSpPr>
          <a:xfrm>
            <a:off x="5940470" y="1933387"/>
            <a:ext cx="469900" cy="436033"/>
            <a:chOff x="4581525" y="1828800"/>
            <a:chExt cx="352425" cy="327025"/>
          </a:xfrm>
          <a:solidFill>
            <a:schemeClr val="bg1"/>
          </a:solidFill>
        </p:grpSpPr>
        <p:sp>
          <p:nvSpPr>
            <p:cNvPr id="38"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TextBox 67"/>
          <p:cNvSpPr txBox="1"/>
          <p:nvPr/>
        </p:nvSpPr>
        <p:spPr>
          <a:xfrm>
            <a:off x="1059215" y="451219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258293" y="4678635"/>
            <a:ext cx="5995062" cy="116955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a:off x="4800600" y="4678635"/>
            <a:ext cx="0" cy="133003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72" name="Text Box 10"/>
          <p:cNvSpPr txBox="1">
            <a:spLocks noChangeArrowheads="1"/>
          </p:cNvSpPr>
          <p:nvPr/>
        </p:nvSpPr>
        <p:spPr bwMode="auto">
          <a:xfrm>
            <a:off x="5354138" y="3077147"/>
            <a:ext cx="1628253" cy="12680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sp>
        <p:nvSpPr>
          <p:cNvPr id="73" name="Text Box 10"/>
          <p:cNvSpPr txBox="1">
            <a:spLocks noChangeArrowheads="1"/>
          </p:cNvSpPr>
          <p:nvPr/>
        </p:nvSpPr>
        <p:spPr bwMode="auto">
          <a:xfrm>
            <a:off x="7068292" y="299731"/>
            <a:ext cx="1628253" cy="12680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sp>
        <p:nvSpPr>
          <p:cNvPr id="74" name="Text Box 10"/>
          <p:cNvSpPr txBox="1">
            <a:spLocks noChangeArrowheads="1"/>
          </p:cNvSpPr>
          <p:nvPr/>
        </p:nvSpPr>
        <p:spPr bwMode="auto">
          <a:xfrm>
            <a:off x="8833933" y="3078249"/>
            <a:ext cx="1628253" cy="12680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sp>
        <p:nvSpPr>
          <p:cNvPr id="75" name="Text Box 10"/>
          <p:cNvSpPr txBox="1">
            <a:spLocks noChangeArrowheads="1"/>
          </p:cNvSpPr>
          <p:nvPr/>
        </p:nvSpPr>
        <p:spPr bwMode="auto">
          <a:xfrm>
            <a:off x="3529178" y="294175"/>
            <a:ext cx="1628253" cy="12680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sp>
        <p:nvSpPr>
          <p:cNvPr id="76" name="Text Box 10"/>
          <p:cNvSpPr txBox="1">
            <a:spLocks noChangeArrowheads="1"/>
          </p:cNvSpPr>
          <p:nvPr/>
        </p:nvSpPr>
        <p:spPr bwMode="auto">
          <a:xfrm>
            <a:off x="1800213" y="2956357"/>
            <a:ext cx="1628253" cy="12680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spTree>
    <p:extLst>
      <p:ext uri="{BB962C8B-B14F-4D97-AF65-F5344CB8AC3E}">
        <p14:creationId xmlns:p14="http://schemas.microsoft.com/office/powerpoint/2010/main" val="639014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37" presetClass="entr" presetSubtype="0" fill="hold" nodeType="afterEffect">
                                  <p:stCondLst>
                                    <p:cond delay="0"/>
                                  </p:stCondLst>
                                  <p:childTnLst>
                                    <p:set>
                                      <p:cBhvr>
                                        <p:cTn id="21" dur="1" fill="hold">
                                          <p:stCondLst>
                                            <p:cond delay="0"/>
                                          </p:stCondLst>
                                        </p:cTn>
                                        <p:tgtEl>
                                          <p:spTgt spid="55"/>
                                        </p:tgtEl>
                                        <p:attrNameLst>
                                          <p:attrName>style.visibility</p:attrName>
                                        </p:attrNameLst>
                                      </p:cBhvr>
                                      <p:to>
                                        <p:strVal val="visible"/>
                                      </p:to>
                                    </p:set>
                                    <p:animEffect transition="in" filter="fade">
                                      <p:cBhvr>
                                        <p:cTn id="22" dur="1000"/>
                                        <p:tgtEl>
                                          <p:spTgt spid="55"/>
                                        </p:tgtEl>
                                      </p:cBhvr>
                                    </p:animEffect>
                                    <p:anim calcmode="lin" valueType="num">
                                      <p:cBhvr>
                                        <p:cTn id="23" dur="1000" fill="hold"/>
                                        <p:tgtEl>
                                          <p:spTgt spid="55"/>
                                        </p:tgtEl>
                                        <p:attrNameLst>
                                          <p:attrName>ppt_x</p:attrName>
                                        </p:attrNameLst>
                                      </p:cBhvr>
                                      <p:tavLst>
                                        <p:tav tm="0">
                                          <p:val>
                                            <p:strVal val="#ppt_x"/>
                                          </p:val>
                                        </p:tav>
                                        <p:tav tm="100000">
                                          <p:val>
                                            <p:strVal val="#ppt_x"/>
                                          </p:val>
                                        </p:tav>
                                      </p:tavLst>
                                    </p:anim>
                                    <p:anim calcmode="lin" valueType="num">
                                      <p:cBhvr>
                                        <p:cTn id="24" dur="900" decel="100000" fill="hold"/>
                                        <p:tgtEl>
                                          <p:spTgt spid="55"/>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p:cTn id="29" dur="500" fill="hold"/>
                                        <p:tgtEl>
                                          <p:spTgt spid="21"/>
                                        </p:tgtEl>
                                        <p:attrNameLst>
                                          <p:attrName>ppt_w</p:attrName>
                                        </p:attrNameLst>
                                      </p:cBhvr>
                                      <p:tavLst>
                                        <p:tav tm="0">
                                          <p:val>
                                            <p:fltVal val="0"/>
                                          </p:val>
                                        </p:tav>
                                        <p:tav tm="100000">
                                          <p:val>
                                            <p:strVal val="#ppt_w"/>
                                          </p:val>
                                        </p:tav>
                                      </p:tavLst>
                                    </p:anim>
                                    <p:anim calcmode="lin" valueType="num">
                                      <p:cBhvr>
                                        <p:cTn id="30" dur="500" fill="hold"/>
                                        <p:tgtEl>
                                          <p:spTgt spid="21"/>
                                        </p:tgtEl>
                                        <p:attrNameLst>
                                          <p:attrName>ppt_h</p:attrName>
                                        </p:attrNameLst>
                                      </p:cBhvr>
                                      <p:tavLst>
                                        <p:tav tm="0">
                                          <p:val>
                                            <p:fltVal val="0"/>
                                          </p:val>
                                        </p:tav>
                                        <p:tav tm="100000">
                                          <p:val>
                                            <p:strVal val="#ppt_h"/>
                                          </p:val>
                                        </p:tav>
                                      </p:tavLst>
                                    </p:anim>
                                    <p:animEffect transition="in" filter="fade">
                                      <p:cBhvr>
                                        <p:cTn id="31" dur="500"/>
                                        <p:tgtEl>
                                          <p:spTgt spid="21"/>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900" decel="100000" fill="hold"/>
                                        <p:tgtEl>
                                          <p:spTgt spid="76"/>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6"/>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Effect transition="in" filter="fade">
                                      <p:cBhvr>
                                        <p:cTn id="42" dur="1000"/>
                                        <p:tgtEl>
                                          <p:spTgt spid="56"/>
                                        </p:tgtEl>
                                      </p:cBhvr>
                                    </p:animEffect>
                                    <p:anim calcmode="lin" valueType="num">
                                      <p:cBhvr>
                                        <p:cTn id="43" dur="1000" fill="hold"/>
                                        <p:tgtEl>
                                          <p:spTgt spid="56"/>
                                        </p:tgtEl>
                                        <p:attrNameLst>
                                          <p:attrName>ppt_x</p:attrName>
                                        </p:attrNameLst>
                                      </p:cBhvr>
                                      <p:tavLst>
                                        <p:tav tm="0">
                                          <p:val>
                                            <p:strVal val="#ppt_x"/>
                                          </p:val>
                                        </p:tav>
                                        <p:tav tm="100000">
                                          <p:val>
                                            <p:strVal val="#ppt_x"/>
                                          </p:val>
                                        </p:tav>
                                      </p:tavLst>
                                    </p:anim>
                                    <p:anim calcmode="lin" valueType="num">
                                      <p:cBhvr>
                                        <p:cTn id="44" dur="900" decel="100000" fill="hold"/>
                                        <p:tgtEl>
                                          <p:spTgt spid="56"/>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p:cTn id="49" dur="500" fill="hold"/>
                                        <p:tgtEl>
                                          <p:spTgt spid="31"/>
                                        </p:tgtEl>
                                        <p:attrNameLst>
                                          <p:attrName>ppt_w</p:attrName>
                                        </p:attrNameLst>
                                      </p:cBhvr>
                                      <p:tavLst>
                                        <p:tav tm="0">
                                          <p:val>
                                            <p:fltVal val="0"/>
                                          </p:val>
                                        </p:tav>
                                        <p:tav tm="100000">
                                          <p:val>
                                            <p:strVal val="#ppt_w"/>
                                          </p:val>
                                        </p:tav>
                                      </p:tavLst>
                                    </p:anim>
                                    <p:anim calcmode="lin" valueType="num">
                                      <p:cBhvr>
                                        <p:cTn id="50" dur="500" fill="hold"/>
                                        <p:tgtEl>
                                          <p:spTgt spid="31"/>
                                        </p:tgtEl>
                                        <p:attrNameLst>
                                          <p:attrName>ppt_h</p:attrName>
                                        </p:attrNameLst>
                                      </p:cBhvr>
                                      <p:tavLst>
                                        <p:tav tm="0">
                                          <p:val>
                                            <p:fltVal val="0"/>
                                          </p:val>
                                        </p:tav>
                                        <p:tav tm="100000">
                                          <p:val>
                                            <p:strVal val="#ppt_h"/>
                                          </p:val>
                                        </p:tav>
                                      </p:tavLst>
                                    </p:anim>
                                    <p:animEffect transition="in" filter="fade">
                                      <p:cBhvr>
                                        <p:cTn id="51" dur="500"/>
                                        <p:tgtEl>
                                          <p:spTgt spid="31"/>
                                        </p:tgtEl>
                                      </p:cBhvr>
                                    </p:animEffect>
                                  </p:childTnLst>
                                </p:cTn>
                              </p:par>
                            </p:childTnLst>
                          </p:cTn>
                        </p:par>
                        <p:par>
                          <p:cTn id="52" fill="hold">
                            <p:stCondLst>
                              <p:cond delay="6250"/>
                            </p:stCondLst>
                            <p:childTnLst>
                              <p:par>
                                <p:cTn id="53" presetID="37" presetClass="entr" presetSubtype="0" fill="hold" grpId="0" nodeType="afterEffect">
                                  <p:stCondLst>
                                    <p:cond delay="0"/>
                                  </p:stCondLst>
                                  <p:childTnLst>
                                    <p:set>
                                      <p:cBhvr>
                                        <p:cTn id="54" dur="1" fill="hold">
                                          <p:stCondLst>
                                            <p:cond delay="0"/>
                                          </p:stCondLst>
                                        </p:cTn>
                                        <p:tgtEl>
                                          <p:spTgt spid="75"/>
                                        </p:tgtEl>
                                        <p:attrNameLst>
                                          <p:attrName>style.visibility</p:attrName>
                                        </p:attrNameLst>
                                      </p:cBhvr>
                                      <p:to>
                                        <p:strVal val="visible"/>
                                      </p:to>
                                    </p:set>
                                    <p:animEffect transition="in" filter="fade">
                                      <p:cBhvr>
                                        <p:cTn id="55" dur="1000"/>
                                        <p:tgtEl>
                                          <p:spTgt spid="75"/>
                                        </p:tgtEl>
                                      </p:cBhvr>
                                    </p:animEffect>
                                    <p:anim calcmode="lin" valueType="num">
                                      <p:cBhvr>
                                        <p:cTn id="56" dur="1000" fill="hold"/>
                                        <p:tgtEl>
                                          <p:spTgt spid="75"/>
                                        </p:tgtEl>
                                        <p:attrNameLst>
                                          <p:attrName>ppt_x</p:attrName>
                                        </p:attrNameLst>
                                      </p:cBhvr>
                                      <p:tavLst>
                                        <p:tav tm="0">
                                          <p:val>
                                            <p:strVal val="#ppt_x"/>
                                          </p:val>
                                        </p:tav>
                                        <p:tav tm="100000">
                                          <p:val>
                                            <p:strVal val="#ppt_x"/>
                                          </p:val>
                                        </p:tav>
                                      </p:tavLst>
                                    </p:anim>
                                    <p:anim calcmode="lin" valueType="num">
                                      <p:cBhvr>
                                        <p:cTn id="57" dur="900" decel="100000" fill="hold"/>
                                        <p:tgtEl>
                                          <p:spTgt spid="75"/>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59" fill="hold">
                            <p:stCondLst>
                              <p:cond delay="7250"/>
                            </p:stCondLst>
                            <p:childTnLst>
                              <p:par>
                                <p:cTn id="60" presetID="37" presetClass="entr" presetSubtype="0" fill="hold" nodeType="afterEffect">
                                  <p:stCondLst>
                                    <p:cond delay="0"/>
                                  </p:stCondLst>
                                  <p:childTnLst>
                                    <p:set>
                                      <p:cBhvr>
                                        <p:cTn id="61" dur="1" fill="hold">
                                          <p:stCondLst>
                                            <p:cond delay="0"/>
                                          </p:stCondLst>
                                        </p:cTn>
                                        <p:tgtEl>
                                          <p:spTgt spid="59"/>
                                        </p:tgtEl>
                                        <p:attrNameLst>
                                          <p:attrName>style.visibility</p:attrName>
                                        </p:attrNameLst>
                                      </p:cBhvr>
                                      <p:to>
                                        <p:strVal val="visible"/>
                                      </p:to>
                                    </p:set>
                                    <p:animEffect transition="in" filter="fade">
                                      <p:cBhvr>
                                        <p:cTn id="62" dur="1000"/>
                                        <p:tgtEl>
                                          <p:spTgt spid="59"/>
                                        </p:tgtEl>
                                      </p:cBhvr>
                                    </p:animEffect>
                                    <p:anim calcmode="lin" valueType="num">
                                      <p:cBhvr>
                                        <p:cTn id="63" dur="1000" fill="hold"/>
                                        <p:tgtEl>
                                          <p:spTgt spid="59"/>
                                        </p:tgtEl>
                                        <p:attrNameLst>
                                          <p:attrName>ppt_x</p:attrName>
                                        </p:attrNameLst>
                                      </p:cBhvr>
                                      <p:tavLst>
                                        <p:tav tm="0">
                                          <p:val>
                                            <p:strVal val="#ppt_x"/>
                                          </p:val>
                                        </p:tav>
                                        <p:tav tm="100000">
                                          <p:val>
                                            <p:strVal val="#ppt_x"/>
                                          </p:val>
                                        </p:tav>
                                      </p:tavLst>
                                    </p:anim>
                                    <p:anim calcmode="lin" valueType="num">
                                      <p:cBhvr>
                                        <p:cTn id="64" dur="900" decel="100000" fill="hold"/>
                                        <p:tgtEl>
                                          <p:spTgt spid="59"/>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59"/>
                                        </p:tgtEl>
                                        <p:attrNameLst>
                                          <p:attrName>ppt_y</p:attrName>
                                        </p:attrNameLst>
                                      </p:cBhvr>
                                      <p:tavLst>
                                        <p:tav tm="0">
                                          <p:val>
                                            <p:strVal val="#ppt_y-.03"/>
                                          </p:val>
                                        </p:tav>
                                        <p:tav tm="100000">
                                          <p:val>
                                            <p:strVal val="#ppt_y"/>
                                          </p:val>
                                        </p:tav>
                                      </p:tavLst>
                                    </p:anim>
                                  </p:childTnLst>
                                </p:cTn>
                              </p:par>
                            </p:childTnLst>
                          </p:cTn>
                        </p:par>
                        <p:par>
                          <p:cTn id="66" fill="hold">
                            <p:stCondLst>
                              <p:cond delay="8250"/>
                            </p:stCondLst>
                            <p:childTnLst>
                              <p:par>
                                <p:cTn id="67" presetID="53" presetClass="entr" presetSubtype="16" fill="hold" nodeType="afterEffect">
                                  <p:stCondLst>
                                    <p:cond delay="0"/>
                                  </p:stCondLst>
                                  <p:childTnLst>
                                    <p:set>
                                      <p:cBhvr>
                                        <p:cTn id="68" dur="1" fill="hold">
                                          <p:stCondLst>
                                            <p:cond delay="0"/>
                                          </p:stCondLst>
                                        </p:cTn>
                                        <p:tgtEl>
                                          <p:spTgt spid="37"/>
                                        </p:tgtEl>
                                        <p:attrNameLst>
                                          <p:attrName>style.visibility</p:attrName>
                                        </p:attrNameLst>
                                      </p:cBhvr>
                                      <p:to>
                                        <p:strVal val="visible"/>
                                      </p:to>
                                    </p:set>
                                    <p:anim calcmode="lin" valueType="num">
                                      <p:cBhvr>
                                        <p:cTn id="69" dur="500" fill="hold"/>
                                        <p:tgtEl>
                                          <p:spTgt spid="37"/>
                                        </p:tgtEl>
                                        <p:attrNameLst>
                                          <p:attrName>ppt_w</p:attrName>
                                        </p:attrNameLst>
                                      </p:cBhvr>
                                      <p:tavLst>
                                        <p:tav tm="0">
                                          <p:val>
                                            <p:fltVal val="0"/>
                                          </p:val>
                                        </p:tav>
                                        <p:tav tm="100000">
                                          <p:val>
                                            <p:strVal val="#ppt_w"/>
                                          </p:val>
                                        </p:tav>
                                      </p:tavLst>
                                    </p:anim>
                                    <p:anim calcmode="lin" valueType="num">
                                      <p:cBhvr>
                                        <p:cTn id="70" dur="500" fill="hold"/>
                                        <p:tgtEl>
                                          <p:spTgt spid="37"/>
                                        </p:tgtEl>
                                        <p:attrNameLst>
                                          <p:attrName>ppt_h</p:attrName>
                                        </p:attrNameLst>
                                      </p:cBhvr>
                                      <p:tavLst>
                                        <p:tav tm="0">
                                          <p:val>
                                            <p:fltVal val="0"/>
                                          </p:val>
                                        </p:tav>
                                        <p:tav tm="100000">
                                          <p:val>
                                            <p:strVal val="#ppt_h"/>
                                          </p:val>
                                        </p:tav>
                                      </p:tavLst>
                                    </p:anim>
                                    <p:animEffect transition="in" filter="fade">
                                      <p:cBhvr>
                                        <p:cTn id="71" dur="500"/>
                                        <p:tgtEl>
                                          <p:spTgt spid="37"/>
                                        </p:tgtEl>
                                      </p:cBhvr>
                                    </p:animEffect>
                                  </p:childTnLst>
                                </p:cTn>
                              </p:par>
                            </p:childTnLst>
                          </p:cTn>
                        </p:par>
                        <p:par>
                          <p:cTn id="72" fill="hold">
                            <p:stCondLst>
                              <p:cond delay="8750"/>
                            </p:stCondLst>
                            <p:childTnLst>
                              <p:par>
                                <p:cTn id="73" presetID="37" presetClass="entr" presetSubtype="0" fill="hold" grpId="0" nodeType="afterEffect">
                                  <p:stCondLst>
                                    <p:cond delay="0"/>
                                  </p:stCondLst>
                                  <p:childTnLst>
                                    <p:set>
                                      <p:cBhvr>
                                        <p:cTn id="74" dur="1" fill="hold">
                                          <p:stCondLst>
                                            <p:cond delay="0"/>
                                          </p:stCondLst>
                                        </p:cTn>
                                        <p:tgtEl>
                                          <p:spTgt spid="72"/>
                                        </p:tgtEl>
                                        <p:attrNameLst>
                                          <p:attrName>style.visibility</p:attrName>
                                        </p:attrNameLst>
                                      </p:cBhvr>
                                      <p:to>
                                        <p:strVal val="visible"/>
                                      </p:to>
                                    </p:set>
                                    <p:animEffect transition="in" filter="fade">
                                      <p:cBhvr>
                                        <p:cTn id="75" dur="1000"/>
                                        <p:tgtEl>
                                          <p:spTgt spid="72"/>
                                        </p:tgtEl>
                                      </p:cBhvr>
                                    </p:animEffect>
                                    <p:anim calcmode="lin" valueType="num">
                                      <p:cBhvr>
                                        <p:cTn id="76" dur="1000" fill="hold"/>
                                        <p:tgtEl>
                                          <p:spTgt spid="72"/>
                                        </p:tgtEl>
                                        <p:attrNameLst>
                                          <p:attrName>ppt_x</p:attrName>
                                        </p:attrNameLst>
                                      </p:cBhvr>
                                      <p:tavLst>
                                        <p:tav tm="0">
                                          <p:val>
                                            <p:strVal val="#ppt_x"/>
                                          </p:val>
                                        </p:tav>
                                        <p:tav tm="100000">
                                          <p:val>
                                            <p:strVal val="#ppt_x"/>
                                          </p:val>
                                        </p:tav>
                                      </p:tavLst>
                                    </p:anim>
                                    <p:anim calcmode="lin" valueType="num">
                                      <p:cBhvr>
                                        <p:cTn id="77" dur="900" decel="100000" fill="hold"/>
                                        <p:tgtEl>
                                          <p:spTgt spid="7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79" fill="hold">
                            <p:stCondLst>
                              <p:cond delay="9750"/>
                            </p:stCondLst>
                            <p:childTnLst>
                              <p:par>
                                <p:cTn id="80" presetID="37" presetClass="entr" presetSubtype="0" fill="hold" nodeType="afterEffect">
                                  <p:stCondLst>
                                    <p:cond delay="0"/>
                                  </p:stCondLst>
                                  <p:childTnLst>
                                    <p:set>
                                      <p:cBhvr>
                                        <p:cTn id="81" dur="1" fill="hold">
                                          <p:stCondLst>
                                            <p:cond delay="0"/>
                                          </p:stCondLst>
                                        </p:cTn>
                                        <p:tgtEl>
                                          <p:spTgt spid="62"/>
                                        </p:tgtEl>
                                        <p:attrNameLst>
                                          <p:attrName>style.visibility</p:attrName>
                                        </p:attrNameLst>
                                      </p:cBhvr>
                                      <p:to>
                                        <p:strVal val="visible"/>
                                      </p:to>
                                    </p:set>
                                    <p:animEffect transition="in" filter="fade">
                                      <p:cBhvr>
                                        <p:cTn id="82" dur="1000"/>
                                        <p:tgtEl>
                                          <p:spTgt spid="62"/>
                                        </p:tgtEl>
                                      </p:cBhvr>
                                    </p:animEffect>
                                    <p:anim calcmode="lin" valueType="num">
                                      <p:cBhvr>
                                        <p:cTn id="83" dur="1000" fill="hold"/>
                                        <p:tgtEl>
                                          <p:spTgt spid="62"/>
                                        </p:tgtEl>
                                        <p:attrNameLst>
                                          <p:attrName>ppt_x</p:attrName>
                                        </p:attrNameLst>
                                      </p:cBhvr>
                                      <p:tavLst>
                                        <p:tav tm="0">
                                          <p:val>
                                            <p:strVal val="#ppt_x"/>
                                          </p:val>
                                        </p:tav>
                                        <p:tav tm="100000">
                                          <p:val>
                                            <p:strVal val="#ppt_x"/>
                                          </p:val>
                                        </p:tav>
                                      </p:tavLst>
                                    </p:anim>
                                    <p:anim calcmode="lin" valueType="num">
                                      <p:cBhvr>
                                        <p:cTn id="84" dur="900" decel="100000" fill="hold"/>
                                        <p:tgtEl>
                                          <p:spTgt spid="6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6" fill="hold">
                            <p:stCondLst>
                              <p:cond delay="10750"/>
                            </p:stCondLst>
                            <p:childTnLst>
                              <p:par>
                                <p:cTn id="87" presetID="53" presetClass="entr" presetSubtype="16" fill="hold" nodeType="after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p:cTn id="89" dur="500" fill="hold"/>
                                        <p:tgtEl>
                                          <p:spTgt spid="9"/>
                                        </p:tgtEl>
                                        <p:attrNameLst>
                                          <p:attrName>ppt_w</p:attrName>
                                        </p:attrNameLst>
                                      </p:cBhvr>
                                      <p:tavLst>
                                        <p:tav tm="0">
                                          <p:val>
                                            <p:fltVal val="0"/>
                                          </p:val>
                                        </p:tav>
                                        <p:tav tm="100000">
                                          <p:val>
                                            <p:strVal val="#ppt_w"/>
                                          </p:val>
                                        </p:tav>
                                      </p:tavLst>
                                    </p:anim>
                                    <p:anim calcmode="lin" valueType="num">
                                      <p:cBhvr>
                                        <p:cTn id="90" dur="500" fill="hold"/>
                                        <p:tgtEl>
                                          <p:spTgt spid="9"/>
                                        </p:tgtEl>
                                        <p:attrNameLst>
                                          <p:attrName>ppt_h</p:attrName>
                                        </p:attrNameLst>
                                      </p:cBhvr>
                                      <p:tavLst>
                                        <p:tav tm="0">
                                          <p:val>
                                            <p:fltVal val="0"/>
                                          </p:val>
                                        </p:tav>
                                        <p:tav tm="100000">
                                          <p:val>
                                            <p:strVal val="#ppt_h"/>
                                          </p:val>
                                        </p:tav>
                                      </p:tavLst>
                                    </p:anim>
                                    <p:animEffect transition="in" filter="fade">
                                      <p:cBhvr>
                                        <p:cTn id="91" dur="500"/>
                                        <p:tgtEl>
                                          <p:spTgt spid="9"/>
                                        </p:tgtEl>
                                      </p:cBhvr>
                                    </p:animEffect>
                                  </p:childTnLst>
                                </p:cTn>
                              </p:par>
                            </p:childTnLst>
                          </p:cTn>
                        </p:par>
                        <p:par>
                          <p:cTn id="92" fill="hold">
                            <p:stCondLst>
                              <p:cond delay="11250"/>
                            </p:stCondLst>
                            <p:childTnLst>
                              <p:par>
                                <p:cTn id="93" presetID="37" presetClass="entr" presetSubtype="0"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fade">
                                      <p:cBhvr>
                                        <p:cTn id="95" dur="1000"/>
                                        <p:tgtEl>
                                          <p:spTgt spid="73"/>
                                        </p:tgtEl>
                                      </p:cBhvr>
                                    </p:animEffect>
                                    <p:anim calcmode="lin" valueType="num">
                                      <p:cBhvr>
                                        <p:cTn id="96" dur="1000" fill="hold"/>
                                        <p:tgtEl>
                                          <p:spTgt spid="73"/>
                                        </p:tgtEl>
                                        <p:attrNameLst>
                                          <p:attrName>ppt_x</p:attrName>
                                        </p:attrNameLst>
                                      </p:cBhvr>
                                      <p:tavLst>
                                        <p:tav tm="0">
                                          <p:val>
                                            <p:strVal val="#ppt_x"/>
                                          </p:val>
                                        </p:tav>
                                        <p:tav tm="100000">
                                          <p:val>
                                            <p:strVal val="#ppt_x"/>
                                          </p:val>
                                        </p:tav>
                                      </p:tavLst>
                                    </p:anim>
                                    <p:anim calcmode="lin" valueType="num">
                                      <p:cBhvr>
                                        <p:cTn id="97" dur="900" decel="100000" fill="hold"/>
                                        <p:tgtEl>
                                          <p:spTgt spid="73"/>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9" fill="hold">
                            <p:stCondLst>
                              <p:cond delay="12250"/>
                            </p:stCondLst>
                            <p:childTnLst>
                              <p:par>
                                <p:cTn id="100" presetID="37" presetClass="entr" presetSubtype="0" fill="hold" nodeType="afterEffect">
                                  <p:stCondLst>
                                    <p:cond delay="0"/>
                                  </p:stCondLst>
                                  <p:childTnLst>
                                    <p:set>
                                      <p:cBhvr>
                                        <p:cTn id="101" dur="1" fill="hold">
                                          <p:stCondLst>
                                            <p:cond delay="0"/>
                                          </p:stCondLst>
                                        </p:cTn>
                                        <p:tgtEl>
                                          <p:spTgt spid="65"/>
                                        </p:tgtEl>
                                        <p:attrNameLst>
                                          <p:attrName>style.visibility</p:attrName>
                                        </p:attrNameLst>
                                      </p:cBhvr>
                                      <p:to>
                                        <p:strVal val="visible"/>
                                      </p:to>
                                    </p:set>
                                    <p:animEffect transition="in" filter="fade">
                                      <p:cBhvr>
                                        <p:cTn id="102" dur="1000"/>
                                        <p:tgtEl>
                                          <p:spTgt spid="65"/>
                                        </p:tgtEl>
                                      </p:cBhvr>
                                    </p:animEffect>
                                    <p:anim calcmode="lin" valueType="num">
                                      <p:cBhvr>
                                        <p:cTn id="103" dur="1000" fill="hold"/>
                                        <p:tgtEl>
                                          <p:spTgt spid="65"/>
                                        </p:tgtEl>
                                        <p:attrNameLst>
                                          <p:attrName>ppt_x</p:attrName>
                                        </p:attrNameLst>
                                      </p:cBhvr>
                                      <p:tavLst>
                                        <p:tav tm="0">
                                          <p:val>
                                            <p:strVal val="#ppt_x"/>
                                          </p:val>
                                        </p:tav>
                                        <p:tav tm="100000">
                                          <p:val>
                                            <p:strVal val="#ppt_x"/>
                                          </p:val>
                                        </p:tav>
                                      </p:tavLst>
                                    </p:anim>
                                    <p:anim calcmode="lin" valueType="num">
                                      <p:cBhvr>
                                        <p:cTn id="104" dur="900" decel="100000" fill="hold"/>
                                        <p:tgtEl>
                                          <p:spTgt spid="65"/>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106" fill="hold">
                            <p:stCondLst>
                              <p:cond delay="13250"/>
                            </p:stCondLst>
                            <p:childTnLst>
                              <p:par>
                                <p:cTn id="107" presetID="53" presetClass="entr" presetSubtype="16" fill="hold" nodeType="afterEffect">
                                  <p:stCondLst>
                                    <p:cond delay="0"/>
                                  </p:stCondLst>
                                  <p:childTnLst>
                                    <p:set>
                                      <p:cBhvr>
                                        <p:cTn id="108" dur="1" fill="hold">
                                          <p:stCondLst>
                                            <p:cond delay="0"/>
                                          </p:stCondLst>
                                        </p:cTn>
                                        <p:tgtEl>
                                          <p:spTgt spid="13"/>
                                        </p:tgtEl>
                                        <p:attrNameLst>
                                          <p:attrName>style.visibility</p:attrName>
                                        </p:attrNameLst>
                                      </p:cBhvr>
                                      <p:to>
                                        <p:strVal val="visible"/>
                                      </p:to>
                                    </p:set>
                                    <p:anim calcmode="lin" valueType="num">
                                      <p:cBhvr>
                                        <p:cTn id="109" dur="500" fill="hold"/>
                                        <p:tgtEl>
                                          <p:spTgt spid="13"/>
                                        </p:tgtEl>
                                        <p:attrNameLst>
                                          <p:attrName>ppt_w</p:attrName>
                                        </p:attrNameLst>
                                      </p:cBhvr>
                                      <p:tavLst>
                                        <p:tav tm="0">
                                          <p:val>
                                            <p:fltVal val="0"/>
                                          </p:val>
                                        </p:tav>
                                        <p:tav tm="100000">
                                          <p:val>
                                            <p:strVal val="#ppt_w"/>
                                          </p:val>
                                        </p:tav>
                                      </p:tavLst>
                                    </p:anim>
                                    <p:anim calcmode="lin" valueType="num">
                                      <p:cBhvr>
                                        <p:cTn id="110" dur="500" fill="hold"/>
                                        <p:tgtEl>
                                          <p:spTgt spid="13"/>
                                        </p:tgtEl>
                                        <p:attrNameLst>
                                          <p:attrName>ppt_h</p:attrName>
                                        </p:attrNameLst>
                                      </p:cBhvr>
                                      <p:tavLst>
                                        <p:tav tm="0">
                                          <p:val>
                                            <p:fltVal val="0"/>
                                          </p:val>
                                        </p:tav>
                                        <p:tav tm="100000">
                                          <p:val>
                                            <p:strVal val="#ppt_h"/>
                                          </p:val>
                                        </p:tav>
                                      </p:tavLst>
                                    </p:anim>
                                    <p:animEffect transition="in" filter="fade">
                                      <p:cBhvr>
                                        <p:cTn id="111" dur="500"/>
                                        <p:tgtEl>
                                          <p:spTgt spid="13"/>
                                        </p:tgtEl>
                                      </p:cBhvr>
                                    </p:animEffect>
                                  </p:childTnLst>
                                </p:cTn>
                              </p:par>
                            </p:childTnLst>
                          </p:cTn>
                        </p:par>
                        <p:par>
                          <p:cTn id="112" fill="hold">
                            <p:stCondLst>
                              <p:cond delay="13750"/>
                            </p:stCondLst>
                            <p:childTnLst>
                              <p:par>
                                <p:cTn id="113" presetID="37" presetClass="entr" presetSubtype="0" fill="hold" grpId="0" nodeType="afterEffect">
                                  <p:stCondLst>
                                    <p:cond delay="0"/>
                                  </p:stCondLst>
                                  <p:childTnLst>
                                    <p:set>
                                      <p:cBhvr>
                                        <p:cTn id="114" dur="1" fill="hold">
                                          <p:stCondLst>
                                            <p:cond delay="0"/>
                                          </p:stCondLst>
                                        </p:cTn>
                                        <p:tgtEl>
                                          <p:spTgt spid="74"/>
                                        </p:tgtEl>
                                        <p:attrNameLst>
                                          <p:attrName>style.visibility</p:attrName>
                                        </p:attrNameLst>
                                      </p:cBhvr>
                                      <p:to>
                                        <p:strVal val="visible"/>
                                      </p:to>
                                    </p:set>
                                    <p:animEffect transition="in" filter="fade">
                                      <p:cBhvr>
                                        <p:cTn id="115" dur="1000"/>
                                        <p:tgtEl>
                                          <p:spTgt spid="74"/>
                                        </p:tgtEl>
                                      </p:cBhvr>
                                    </p:animEffect>
                                    <p:anim calcmode="lin" valueType="num">
                                      <p:cBhvr>
                                        <p:cTn id="116" dur="1000" fill="hold"/>
                                        <p:tgtEl>
                                          <p:spTgt spid="74"/>
                                        </p:tgtEl>
                                        <p:attrNameLst>
                                          <p:attrName>ppt_x</p:attrName>
                                        </p:attrNameLst>
                                      </p:cBhvr>
                                      <p:tavLst>
                                        <p:tav tm="0">
                                          <p:val>
                                            <p:strVal val="#ppt_x"/>
                                          </p:val>
                                        </p:tav>
                                        <p:tav tm="100000">
                                          <p:val>
                                            <p:strVal val="#ppt_x"/>
                                          </p:val>
                                        </p:tav>
                                      </p:tavLst>
                                    </p:anim>
                                    <p:anim calcmode="lin" valueType="num">
                                      <p:cBhvr>
                                        <p:cTn id="117" dur="900" decel="100000" fill="hold"/>
                                        <p:tgtEl>
                                          <p:spTgt spid="74"/>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7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72" grpId="0"/>
      <p:bldP spid="73" grpId="0"/>
      <p:bldP spid="74" grpId="0"/>
      <p:bldP spid="75" grpId="0"/>
      <p:bldP spid="7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2" name="Rectangle: Rounded Corners 31">
            <a:extLst>
              <a:ext uri="{FF2B5EF4-FFF2-40B4-BE49-F238E27FC236}">
                <a16:creationId xmlns:a16="http://schemas.microsoft.com/office/drawing/2014/main" id="{2F37ADA6-7377-4100-8F60-A79D113A554C}"/>
              </a:ext>
            </a:extLst>
          </p:cNvPr>
          <p:cNvSpPr/>
          <p:nvPr/>
        </p:nvSpPr>
        <p:spPr>
          <a:xfrm>
            <a:off x="40822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E260A4C-B8A2-4F62-82A6-1B8E46CC253D}"/>
              </a:ext>
            </a:extLst>
          </p:cNvPr>
          <p:cNvSpPr/>
          <p:nvPr/>
        </p:nvSpPr>
        <p:spPr>
          <a:xfrm>
            <a:off x="4082283" y="2538670"/>
            <a:ext cx="762000" cy="2819400"/>
          </a:xfrm>
          <a:prstGeom prst="rect">
            <a:avLst/>
          </a:prstGeom>
          <a:solidFill>
            <a:srgbClr val="FE4A1E"/>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732974FA-C929-4E7B-BDDB-71B36EE0A081}"/>
              </a:ext>
            </a:extLst>
          </p:cNvPr>
          <p:cNvSpPr/>
          <p:nvPr/>
        </p:nvSpPr>
        <p:spPr>
          <a:xfrm>
            <a:off x="40822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9FEDDCE-DB54-41D3-93E4-9D98277D7DC4}"/>
              </a:ext>
            </a:extLst>
          </p:cNvPr>
          <p:cNvSpPr>
            <a:spLocks noChangeAspect="1"/>
          </p:cNvSpPr>
          <p:nvPr/>
        </p:nvSpPr>
        <p:spPr>
          <a:xfrm>
            <a:off x="40548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AD3B3A2E-2AD1-4CCE-9317-2A45589D373C}"/>
              </a:ext>
            </a:extLst>
          </p:cNvPr>
          <p:cNvSpPr txBox="1">
            <a:spLocks noChangeArrowheads="1"/>
          </p:cNvSpPr>
          <p:nvPr/>
        </p:nvSpPr>
        <p:spPr bwMode="auto">
          <a:xfrm>
            <a:off x="4140387"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78%</a:t>
            </a:r>
          </a:p>
          <a:p>
            <a:pPr algn="ctr"/>
            <a:r>
              <a:rPr lang="en-US" sz="700" dirty="0">
                <a:solidFill>
                  <a:srgbClr val="4D4D4D"/>
                </a:solidFill>
              </a:rPr>
              <a:t>LOREM IPSUM</a:t>
            </a:r>
          </a:p>
        </p:txBody>
      </p:sp>
      <p:sp>
        <p:nvSpPr>
          <p:cNvPr id="34" name="Text Box 10">
            <a:extLst>
              <a:ext uri="{FF2B5EF4-FFF2-40B4-BE49-F238E27FC236}">
                <a16:creationId xmlns:a16="http://schemas.microsoft.com/office/drawing/2014/main" id="{63614F7C-9FFC-4984-97E6-2F3DE701764D}"/>
              </a:ext>
            </a:extLst>
          </p:cNvPr>
          <p:cNvSpPr txBox="1">
            <a:spLocks noChangeArrowheads="1"/>
          </p:cNvSpPr>
          <p:nvPr/>
        </p:nvSpPr>
        <p:spPr bwMode="auto">
          <a:xfrm rot="16200000">
            <a:off x="42328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35" name="Freeform 236">
            <a:extLst>
              <a:ext uri="{FF2B5EF4-FFF2-40B4-BE49-F238E27FC236}">
                <a16:creationId xmlns:a16="http://schemas.microsoft.com/office/drawing/2014/main" id="{6C495387-DBBF-4E44-ACD5-29FA788A5B21}"/>
              </a:ext>
            </a:extLst>
          </p:cNvPr>
          <p:cNvSpPr>
            <a:spLocks noChangeAspect="1" noEditPoints="1"/>
          </p:cNvSpPr>
          <p:nvPr/>
        </p:nvSpPr>
        <p:spPr bwMode="auto">
          <a:xfrm>
            <a:off x="4118859" y="5025097"/>
            <a:ext cx="274320" cy="27432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Rectangle: Rounded Corners 37">
            <a:extLst>
              <a:ext uri="{FF2B5EF4-FFF2-40B4-BE49-F238E27FC236}">
                <a16:creationId xmlns:a16="http://schemas.microsoft.com/office/drawing/2014/main" id="{D83722DD-8294-4885-906F-E503994A2EBF}"/>
              </a:ext>
            </a:extLst>
          </p:cNvPr>
          <p:cNvSpPr/>
          <p:nvPr/>
        </p:nvSpPr>
        <p:spPr>
          <a:xfrm>
            <a:off x="527100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86B61808-262C-4407-A75D-1017E3B37BDC}"/>
              </a:ext>
            </a:extLst>
          </p:cNvPr>
          <p:cNvSpPr/>
          <p:nvPr/>
        </p:nvSpPr>
        <p:spPr>
          <a:xfrm>
            <a:off x="5271003" y="3200400"/>
            <a:ext cx="762000" cy="2157669"/>
          </a:xfrm>
          <a:prstGeom prst="rect">
            <a:avLst/>
          </a:prstGeom>
          <a:solidFill>
            <a:srgbClr val="5C9AD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CEBDCF88-8158-4951-B63E-27017630F714}"/>
              </a:ext>
            </a:extLst>
          </p:cNvPr>
          <p:cNvSpPr/>
          <p:nvPr/>
        </p:nvSpPr>
        <p:spPr>
          <a:xfrm>
            <a:off x="527100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2709A51-79D0-4824-8B40-C689D8D69E59}"/>
              </a:ext>
            </a:extLst>
          </p:cNvPr>
          <p:cNvSpPr>
            <a:spLocks noChangeAspect="1"/>
          </p:cNvSpPr>
          <p:nvPr/>
        </p:nvSpPr>
        <p:spPr>
          <a:xfrm>
            <a:off x="524357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E4C72A7-BDC8-4507-A3FF-B9134D5138A8}"/>
              </a:ext>
            </a:extLst>
          </p:cNvPr>
          <p:cNvSpPr txBox="1">
            <a:spLocks noChangeArrowheads="1"/>
          </p:cNvSpPr>
          <p:nvPr/>
        </p:nvSpPr>
        <p:spPr bwMode="auto">
          <a:xfrm>
            <a:off x="5307509" y="1843340"/>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53%</a:t>
            </a:r>
          </a:p>
          <a:p>
            <a:pPr algn="ctr"/>
            <a:r>
              <a:rPr lang="en-US" sz="700" dirty="0">
                <a:solidFill>
                  <a:srgbClr val="4D4D4D"/>
                </a:solidFill>
              </a:rPr>
              <a:t>LOREM IPSUM</a:t>
            </a:r>
          </a:p>
        </p:txBody>
      </p:sp>
      <p:sp>
        <p:nvSpPr>
          <p:cNvPr id="43" name="Text Box 10">
            <a:extLst>
              <a:ext uri="{FF2B5EF4-FFF2-40B4-BE49-F238E27FC236}">
                <a16:creationId xmlns:a16="http://schemas.microsoft.com/office/drawing/2014/main" id="{FF43420D-0F63-4FCC-89EF-658C15C8F1CD}"/>
              </a:ext>
            </a:extLst>
          </p:cNvPr>
          <p:cNvSpPr txBox="1">
            <a:spLocks noChangeArrowheads="1"/>
          </p:cNvSpPr>
          <p:nvPr/>
        </p:nvSpPr>
        <p:spPr bwMode="auto">
          <a:xfrm rot="16200000">
            <a:off x="542161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6" name="Rectangle: Rounded Corners 45">
            <a:extLst>
              <a:ext uri="{FF2B5EF4-FFF2-40B4-BE49-F238E27FC236}">
                <a16:creationId xmlns:a16="http://schemas.microsoft.com/office/drawing/2014/main" id="{A94BC21E-72E8-4D5F-AB97-1B7FFD1E579E}"/>
              </a:ext>
            </a:extLst>
          </p:cNvPr>
          <p:cNvSpPr/>
          <p:nvPr/>
        </p:nvSpPr>
        <p:spPr>
          <a:xfrm>
            <a:off x="645972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8333A8FE-1296-404B-8618-DA5D9087C976}"/>
              </a:ext>
            </a:extLst>
          </p:cNvPr>
          <p:cNvSpPr/>
          <p:nvPr/>
        </p:nvSpPr>
        <p:spPr>
          <a:xfrm>
            <a:off x="6459723" y="3733800"/>
            <a:ext cx="762000" cy="1624270"/>
          </a:xfrm>
          <a:prstGeom prst="rect">
            <a:avLst/>
          </a:prstGeom>
          <a:solidFill>
            <a:srgbClr val="44546B"/>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4E7D821F-0A1D-4576-8BAA-7AC67B1BBE0B}"/>
              </a:ext>
            </a:extLst>
          </p:cNvPr>
          <p:cNvSpPr/>
          <p:nvPr/>
        </p:nvSpPr>
        <p:spPr>
          <a:xfrm>
            <a:off x="645972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AB1B42C5-3E37-4F2F-8CF3-0029CC2E573D}"/>
              </a:ext>
            </a:extLst>
          </p:cNvPr>
          <p:cNvSpPr>
            <a:spLocks noChangeAspect="1"/>
          </p:cNvSpPr>
          <p:nvPr/>
        </p:nvSpPr>
        <p:spPr>
          <a:xfrm>
            <a:off x="643229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2C898742-9517-4090-9080-76A82D2B0A10}"/>
              </a:ext>
            </a:extLst>
          </p:cNvPr>
          <p:cNvSpPr txBox="1">
            <a:spLocks noChangeArrowheads="1"/>
          </p:cNvSpPr>
          <p:nvPr/>
        </p:nvSpPr>
        <p:spPr bwMode="auto">
          <a:xfrm>
            <a:off x="649622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37%</a:t>
            </a:r>
          </a:p>
          <a:p>
            <a:pPr algn="ctr"/>
            <a:r>
              <a:rPr lang="en-US" sz="700" dirty="0">
                <a:solidFill>
                  <a:srgbClr val="4D4D4D"/>
                </a:solidFill>
              </a:rPr>
              <a:t>LOREM IPSUM</a:t>
            </a:r>
          </a:p>
        </p:txBody>
      </p:sp>
      <p:sp>
        <p:nvSpPr>
          <p:cNvPr id="51" name="Text Box 10">
            <a:extLst>
              <a:ext uri="{FF2B5EF4-FFF2-40B4-BE49-F238E27FC236}">
                <a16:creationId xmlns:a16="http://schemas.microsoft.com/office/drawing/2014/main" id="{68B7DFBF-C18D-4244-A5F0-044848EA3773}"/>
              </a:ext>
            </a:extLst>
          </p:cNvPr>
          <p:cNvSpPr txBox="1">
            <a:spLocks noChangeArrowheads="1"/>
          </p:cNvSpPr>
          <p:nvPr/>
        </p:nvSpPr>
        <p:spPr bwMode="auto">
          <a:xfrm rot="16200000">
            <a:off x="661033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54" name="Rectangle: Rounded Corners 53">
            <a:extLst>
              <a:ext uri="{FF2B5EF4-FFF2-40B4-BE49-F238E27FC236}">
                <a16:creationId xmlns:a16="http://schemas.microsoft.com/office/drawing/2014/main" id="{C36EE9BC-4248-4E26-83C8-B352BA8A8DA5}"/>
              </a:ext>
            </a:extLst>
          </p:cNvPr>
          <p:cNvSpPr/>
          <p:nvPr/>
        </p:nvSpPr>
        <p:spPr>
          <a:xfrm>
            <a:off x="764844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C9089B5E-AAC5-474E-92B6-E797B64D569B}"/>
              </a:ext>
            </a:extLst>
          </p:cNvPr>
          <p:cNvSpPr/>
          <p:nvPr/>
        </p:nvSpPr>
        <p:spPr>
          <a:xfrm>
            <a:off x="7648443" y="2743200"/>
            <a:ext cx="762000" cy="2614870"/>
          </a:xfrm>
          <a:prstGeom prst="rect">
            <a:avLst/>
          </a:prstGeom>
          <a:solidFill>
            <a:srgbClr val="7A7A7A"/>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1AA80C63-3EA2-42BE-AFCB-AD00BDF02BD4}"/>
              </a:ext>
            </a:extLst>
          </p:cNvPr>
          <p:cNvSpPr/>
          <p:nvPr/>
        </p:nvSpPr>
        <p:spPr>
          <a:xfrm>
            <a:off x="764844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A6A1418-D5AA-4752-9517-F7AA3AF9D6EA}"/>
              </a:ext>
            </a:extLst>
          </p:cNvPr>
          <p:cNvSpPr>
            <a:spLocks noChangeAspect="1"/>
          </p:cNvSpPr>
          <p:nvPr/>
        </p:nvSpPr>
        <p:spPr>
          <a:xfrm>
            <a:off x="762101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F303ACFB-C928-4C7D-8BCB-BB9AD95247AF}"/>
              </a:ext>
            </a:extLst>
          </p:cNvPr>
          <p:cNvSpPr txBox="1">
            <a:spLocks noChangeArrowheads="1"/>
          </p:cNvSpPr>
          <p:nvPr/>
        </p:nvSpPr>
        <p:spPr bwMode="auto">
          <a:xfrm>
            <a:off x="768494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76%</a:t>
            </a:r>
          </a:p>
          <a:p>
            <a:pPr algn="ctr"/>
            <a:r>
              <a:rPr lang="en-US" sz="700" dirty="0">
                <a:solidFill>
                  <a:srgbClr val="4D4D4D"/>
                </a:solidFill>
              </a:rPr>
              <a:t>LOREM IPSUM</a:t>
            </a:r>
          </a:p>
        </p:txBody>
      </p:sp>
      <p:sp>
        <p:nvSpPr>
          <p:cNvPr id="59" name="Text Box 10">
            <a:extLst>
              <a:ext uri="{FF2B5EF4-FFF2-40B4-BE49-F238E27FC236}">
                <a16:creationId xmlns:a16="http://schemas.microsoft.com/office/drawing/2014/main" id="{B395264F-0AB9-4F2A-B0D8-A5BDA62FE2E1}"/>
              </a:ext>
            </a:extLst>
          </p:cNvPr>
          <p:cNvSpPr txBox="1">
            <a:spLocks noChangeArrowheads="1"/>
          </p:cNvSpPr>
          <p:nvPr/>
        </p:nvSpPr>
        <p:spPr bwMode="auto">
          <a:xfrm rot="16200000">
            <a:off x="779905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2" name="Rectangle: Rounded Corners 61">
            <a:extLst>
              <a:ext uri="{FF2B5EF4-FFF2-40B4-BE49-F238E27FC236}">
                <a16:creationId xmlns:a16="http://schemas.microsoft.com/office/drawing/2014/main" id="{FA52D4FE-04F1-4AA3-ACA3-FCFBB6345FC0}"/>
              </a:ext>
            </a:extLst>
          </p:cNvPr>
          <p:cNvSpPr/>
          <p:nvPr/>
        </p:nvSpPr>
        <p:spPr>
          <a:xfrm>
            <a:off x="883716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51CC0BB4-B923-4854-9DD4-5212E7455504}"/>
              </a:ext>
            </a:extLst>
          </p:cNvPr>
          <p:cNvSpPr/>
          <p:nvPr/>
        </p:nvSpPr>
        <p:spPr>
          <a:xfrm>
            <a:off x="8837163" y="2359899"/>
            <a:ext cx="762000" cy="2998171"/>
          </a:xfrm>
          <a:prstGeom prst="rect">
            <a:avLst/>
          </a:prstGeom>
          <a:solidFill>
            <a:srgbClr val="93939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Freeform: Shape 63">
            <a:extLst>
              <a:ext uri="{FF2B5EF4-FFF2-40B4-BE49-F238E27FC236}">
                <a16:creationId xmlns:a16="http://schemas.microsoft.com/office/drawing/2014/main" id="{F82FC587-9767-4CD6-93F6-99B564A6890C}"/>
              </a:ext>
            </a:extLst>
          </p:cNvPr>
          <p:cNvSpPr/>
          <p:nvPr/>
        </p:nvSpPr>
        <p:spPr>
          <a:xfrm>
            <a:off x="883716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9453808-AF95-4E52-B296-581C11E68D1D}"/>
              </a:ext>
            </a:extLst>
          </p:cNvPr>
          <p:cNvSpPr>
            <a:spLocks noChangeAspect="1"/>
          </p:cNvSpPr>
          <p:nvPr/>
        </p:nvSpPr>
        <p:spPr>
          <a:xfrm>
            <a:off x="880973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9A991490-4BF1-4068-8CF0-49A63F7C3893}"/>
              </a:ext>
            </a:extLst>
          </p:cNvPr>
          <p:cNvSpPr txBox="1">
            <a:spLocks noChangeArrowheads="1"/>
          </p:cNvSpPr>
          <p:nvPr/>
        </p:nvSpPr>
        <p:spPr bwMode="auto">
          <a:xfrm>
            <a:off x="887366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85%</a:t>
            </a:r>
          </a:p>
          <a:p>
            <a:pPr algn="ctr"/>
            <a:r>
              <a:rPr lang="en-US" sz="700" dirty="0">
                <a:solidFill>
                  <a:srgbClr val="4D4D4D"/>
                </a:solidFill>
              </a:rPr>
              <a:t>LOREM IPSUM</a:t>
            </a:r>
          </a:p>
        </p:txBody>
      </p:sp>
      <p:sp>
        <p:nvSpPr>
          <p:cNvPr id="67" name="Text Box 10">
            <a:extLst>
              <a:ext uri="{FF2B5EF4-FFF2-40B4-BE49-F238E27FC236}">
                <a16:creationId xmlns:a16="http://schemas.microsoft.com/office/drawing/2014/main" id="{535D987F-2C75-4FD8-95E4-524133476DE6}"/>
              </a:ext>
            </a:extLst>
          </p:cNvPr>
          <p:cNvSpPr txBox="1">
            <a:spLocks noChangeArrowheads="1"/>
          </p:cNvSpPr>
          <p:nvPr/>
        </p:nvSpPr>
        <p:spPr bwMode="auto">
          <a:xfrm rot="16200000">
            <a:off x="898777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70" name="Rectangle: Rounded Corners 69">
            <a:extLst>
              <a:ext uri="{FF2B5EF4-FFF2-40B4-BE49-F238E27FC236}">
                <a16:creationId xmlns:a16="http://schemas.microsoft.com/office/drawing/2014/main" id="{1DA24733-BC41-450C-A311-3D92722F7A55}"/>
              </a:ext>
            </a:extLst>
          </p:cNvPr>
          <p:cNvSpPr/>
          <p:nvPr/>
        </p:nvSpPr>
        <p:spPr>
          <a:xfrm>
            <a:off x="100258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7276CFA1-4A46-40F5-810A-A3D3B704831F}"/>
              </a:ext>
            </a:extLst>
          </p:cNvPr>
          <p:cNvSpPr/>
          <p:nvPr/>
        </p:nvSpPr>
        <p:spPr>
          <a:xfrm>
            <a:off x="10025883" y="3276600"/>
            <a:ext cx="762000" cy="2081469"/>
          </a:xfrm>
          <a:prstGeom prst="rect">
            <a:avLst/>
          </a:prstGeom>
          <a:solidFill>
            <a:srgbClr val="BFBFBF"/>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Shape 71">
            <a:extLst>
              <a:ext uri="{FF2B5EF4-FFF2-40B4-BE49-F238E27FC236}">
                <a16:creationId xmlns:a16="http://schemas.microsoft.com/office/drawing/2014/main" id="{C5E63B4E-C525-42F0-A003-8370CBA0C0DD}"/>
              </a:ext>
            </a:extLst>
          </p:cNvPr>
          <p:cNvSpPr/>
          <p:nvPr/>
        </p:nvSpPr>
        <p:spPr>
          <a:xfrm>
            <a:off x="100258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B20D3F7-5AF9-4401-A9E7-DDF8D1F4AFFA}"/>
              </a:ext>
            </a:extLst>
          </p:cNvPr>
          <p:cNvSpPr>
            <a:spLocks noChangeAspect="1"/>
          </p:cNvSpPr>
          <p:nvPr/>
        </p:nvSpPr>
        <p:spPr>
          <a:xfrm>
            <a:off x="99984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a:extLst>
              <a:ext uri="{FF2B5EF4-FFF2-40B4-BE49-F238E27FC236}">
                <a16:creationId xmlns:a16="http://schemas.microsoft.com/office/drawing/2014/main" id="{31F4A911-20E8-4090-BCD8-C404F4417528}"/>
              </a:ext>
            </a:extLst>
          </p:cNvPr>
          <p:cNvSpPr txBox="1">
            <a:spLocks noChangeArrowheads="1"/>
          </p:cNvSpPr>
          <p:nvPr/>
        </p:nvSpPr>
        <p:spPr bwMode="auto">
          <a:xfrm>
            <a:off x="10057256"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50%</a:t>
            </a:r>
          </a:p>
          <a:p>
            <a:pPr algn="ctr"/>
            <a:r>
              <a:rPr lang="en-US" sz="700" dirty="0">
                <a:solidFill>
                  <a:srgbClr val="4D4D4D"/>
                </a:solidFill>
              </a:rPr>
              <a:t>LOREM IPSUM</a:t>
            </a:r>
          </a:p>
        </p:txBody>
      </p:sp>
      <p:sp>
        <p:nvSpPr>
          <p:cNvPr id="75" name="Text Box 10">
            <a:extLst>
              <a:ext uri="{FF2B5EF4-FFF2-40B4-BE49-F238E27FC236}">
                <a16:creationId xmlns:a16="http://schemas.microsoft.com/office/drawing/2014/main" id="{FA9AFC24-E7F1-419B-A721-3C8E6D9C36D1}"/>
              </a:ext>
            </a:extLst>
          </p:cNvPr>
          <p:cNvSpPr txBox="1">
            <a:spLocks noChangeArrowheads="1"/>
          </p:cNvSpPr>
          <p:nvPr/>
        </p:nvSpPr>
        <p:spPr bwMode="auto">
          <a:xfrm rot="16200000">
            <a:off x="101764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cxnSp>
        <p:nvCxnSpPr>
          <p:cNvPr id="78" name="Straight Connector 77">
            <a:extLst>
              <a:ext uri="{FF2B5EF4-FFF2-40B4-BE49-F238E27FC236}">
                <a16:creationId xmlns:a16="http://schemas.microsoft.com/office/drawing/2014/main" id="{C366D2E5-FCE9-40BD-9328-5DFC58743F5B}"/>
              </a:ext>
            </a:extLst>
          </p:cNvPr>
          <p:cNvCxnSpPr/>
          <p:nvPr/>
        </p:nvCxnSpPr>
        <p:spPr>
          <a:xfrm>
            <a:off x="3505200" y="2556217"/>
            <a:ext cx="0" cy="2743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64A7A935-7C0D-4E80-BFEB-2BB144CD339B}"/>
              </a:ext>
            </a:extLst>
          </p:cNvPr>
          <p:cNvSpPr txBox="1"/>
          <p:nvPr/>
        </p:nvSpPr>
        <p:spPr>
          <a:xfrm>
            <a:off x="493936" y="2388934"/>
            <a:ext cx="2623833" cy="307776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Freeform 43">
            <a:extLst>
              <a:ext uri="{FF2B5EF4-FFF2-40B4-BE49-F238E27FC236}">
                <a16:creationId xmlns:a16="http://schemas.microsoft.com/office/drawing/2014/main" id="{4ACFDFB9-885F-423E-AD51-DB9A16290756}"/>
              </a:ext>
            </a:extLst>
          </p:cNvPr>
          <p:cNvSpPr>
            <a:spLocks noChangeAspect="1" noEditPoints="1"/>
          </p:cNvSpPr>
          <p:nvPr/>
        </p:nvSpPr>
        <p:spPr bwMode="auto">
          <a:xfrm>
            <a:off x="6509797" y="5018424"/>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1" name="Freeform 33">
            <a:extLst>
              <a:ext uri="{FF2B5EF4-FFF2-40B4-BE49-F238E27FC236}">
                <a16:creationId xmlns:a16="http://schemas.microsoft.com/office/drawing/2014/main" id="{062859ED-7B54-425E-829C-15EB6EF66AA4}"/>
              </a:ext>
            </a:extLst>
          </p:cNvPr>
          <p:cNvSpPr>
            <a:spLocks noChangeAspect="1" noEditPoints="1"/>
          </p:cNvSpPr>
          <p:nvPr/>
        </p:nvSpPr>
        <p:spPr bwMode="auto">
          <a:xfrm>
            <a:off x="5302309" y="5007271"/>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82" name="Group 72">
            <a:extLst>
              <a:ext uri="{FF2B5EF4-FFF2-40B4-BE49-F238E27FC236}">
                <a16:creationId xmlns:a16="http://schemas.microsoft.com/office/drawing/2014/main" id="{6F1B595E-B484-4335-9DC2-54C57B578454}"/>
              </a:ext>
            </a:extLst>
          </p:cNvPr>
          <p:cNvGrpSpPr>
            <a:grpSpLocks noChangeAspect="1"/>
          </p:cNvGrpSpPr>
          <p:nvPr/>
        </p:nvGrpSpPr>
        <p:grpSpPr>
          <a:xfrm>
            <a:off x="8867406" y="4988316"/>
            <a:ext cx="290456" cy="274320"/>
            <a:chOff x="5530851" y="1866899"/>
            <a:chExt cx="285750" cy="269875"/>
          </a:xfrm>
          <a:solidFill>
            <a:srgbClr val="4D4D4D"/>
          </a:solidFill>
        </p:grpSpPr>
        <p:sp>
          <p:nvSpPr>
            <p:cNvPr id="83" name="Oval 190">
              <a:extLst>
                <a:ext uri="{FF2B5EF4-FFF2-40B4-BE49-F238E27FC236}">
                  <a16:creationId xmlns:a16="http://schemas.microsoft.com/office/drawing/2014/main" id="{717EEC34-BD84-4AE2-8D7D-CF9A095F76A9}"/>
                </a:ext>
              </a:extLst>
            </p:cNvPr>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91">
              <a:extLst>
                <a:ext uri="{FF2B5EF4-FFF2-40B4-BE49-F238E27FC236}">
                  <a16:creationId xmlns:a16="http://schemas.microsoft.com/office/drawing/2014/main" id="{EDF857AE-5D97-48F1-861D-289E5C4D2068}"/>
                </a:ext>
              </a:extLst>
            </p:cNvPr>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75">
            <a:extLst>
              <a:ext uri="{FF2B5EF4-FFF2-40B4-BE49-F238E27FC236}">
                <a16:creationId xmlns:a16="http://schemas.microsoft.com/office/drawing/2014/main" id="{27AADC41-ACBB-467F-B9BC-59CE9B38F60F}"/>
              </a:ext>
            </a:extLst>
          </p:cNvPr>
          <p:cNvGrpSpPr>
            <a:grpSpLocks noChangeAspect="1"/>
          </p:cNvGrpSpPr>
          <p:nvPr/>
        </p:nvGrpSpPr>
        <p:grpSpPr>
          <a:xfrm>
            <a:off x="10098912" y="4988316"/>
            <a:ext cx="218441" cy="274320"/>
            <a:chOff x="6743700" y="2347912"/>
            <a:chExt cx="273050" cy="342900"/>
          </a:xfrm>
          <a:solidFill>
            <a:srgbClr val="4D4D4D"/>
          </a:solidFill>
        </p:grpSpPr>
        <p:sp>
          <p:nvSpPr>
            <p:cNvPr id="86" name="Freeform 268">
              <a:extLst>
                <a:ext uri="{FF2B5EF4-FFF2-40B4-BE49-F238E27FC236}">
                  <a16:creationId xmlns:a16="http://schemas.microsoft.com/office/drawing/2014/main" id="{26E35DC2-9C00-410F-A92E-2572B8B36F1D}"/>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269">
              <a:extLst>
                <a:ext uri="{FF2B5EF4-FFF2-40B4-BE49-F238E27FC236}">
                  <a16:creationId xmlns:a16="http://schemas.microsoft.com/office/drawing/2014/main" id="{C60456B6-C3E2-48FE-AEEF-742E56434430}"/>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159">
            <a:extLst>
              <a:ext uri="{FF2B5EF4-FFF2-40B4-BE49-F238E27FC236}">
                <a16:creationId xmlns:a16="http://schemas.microsoft.com/office/drawing/2014/main" id="{F3513702-F632-4BB9-BC39-7B8E84E342C5}"/>
              </a:ext>
            </a:extLst>
          </p:cNvPr>
          <p:cNvSpPr>
            <a:spLocks noChangeAspect="1" noEditPoints="1"/>
          </p:cNvSpPr>
          <p:nvPr/>
        </p:nvSpPr>
        <p:spPr bwMode="auto">
          <a:xfrm>
            <a:off x="7745440" y="5007271"/>
            <a:ext cx="151598" cy="274320"/>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additive="base">
                                        <p:cTn id="11" dur="750" fill="hold"/>
                                        <p:tgtEl>
                                          <p:spTgt spid="78"/>
                                        </p:tgtEl>
                                        <p:attrNameLst>
                                          <p:attrName>ppt_x</p:attrName>
                                        </p:attrNameLst>
                                      </p:cBhvr>
                                      <p:tavLst>
                                        <p:tav tm="0">
                                          <p:val>
                                            <p:strVal val="1+#ppt_w/2"/>
                                          </p:val>
                                        </p:tav>
                                        <p:tav tm="100000">
                                          <p:val>
                                            <p:strVal val="#ppt_x"/>
                                          </p:val>
                                        </p:tav>
                                      </p:tavLst>
                                    </p:anim>
                                    <p:anim calcmode="lin" valueType="num">
                                      <p:cBhvr additive="base">
                                        <p:cTn id="12" dur="750" fill="hold"/>
                                        <p:tgtEl>
                                          <p:spTgt spid="78"/>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2" presetClass="entr" presetSubtype="1"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Effect transition="in" filter="wipe(up)">
                                      <p:cBhvr>
                                        <p:cTn id="16" dur="1000"/>
                                        <p:tgtEl>
                                          <p:spTgt spid="79"/>
                                        </p:tgtEl>
                                      </p:cBhvr>
                                    </p:animEffect>
                                  </p:childTnLst>
                                </p:cTn>
                              </p:par>
                            </p:childTnLst>
                          </p:cTn>
                        </p:par>
                        <p:par>
                          <p:cTn id="17" fill="hold">
                            <p:stCondLst>
                              <p:cond delay="2250"/>
                            </p:stCondLst>
                            <p:childTnLst>
                              <p:par>
                                <p:cTn id="18" presetID="53" presetClass="entr" presetSubtype="16" fill="hold" grpId="0" nodeType="afterEffect">
                                  <p:stCondLst>
                                    <p:cond delay="0"/>
                                  </p:stCondLst>
                                  <p:childTnLst>
                                    <p:set>
                                      <p:cBhvr>
                                        <p:cTn id="19" dur="1" fill="hold">
                                          <p:stCondLst>
                                            <p:cond delay="0"/>
                                          </p:stCondLst>
                                        </p:cTn>
                                        <p:tgtEl>
                                          <p:spTgt spid="31"/>
                                        </p:tgtEl>
                                        <p:attrNameLst>
                                          <p:attrName>style.visibility</p:attrName>
                                        </p:attrNameLst>
                                      </p:cBhvr>
                                      <p:to>
                                        <p:strVal val="visible"/>
                                      </p:to>
                                    </p:set>
                                    <p:anim calcmode="lin" valueType="num">
                                      <p:cBhvr>
                                        <p:cTn id="20" dur="500" fill="hold"/>
                                        <p:tgtEl>
                                          <p:spTgt spid="31"/>
                                        </p:tgtEl>
                                        <p:attrNameLst>
                                          <p:attrName>ppt_w</p:attrName>
                                        </p:attrNameLst>
                                      </p:cBhvr>
                                      <p:tavLst>
                                        <p:tav tm="0">
                                          <p:val>
                                            <p:fltVal val="0"/>
                                          </p:val>
                                        </p:tav>
                                        <p:tav tm="100000">
                                          <p:val>
                                            <p:strVal val="#ppt_w"/>
                                          </p:val>
                                        </p:tav>
                                      </p:tavLst>
                                    </p:anim>
                                    <p:anim calcmode="lin" valueType="num">
                                      <p:cBhvr>
                                        <p:cTn id="21" dur="500" fill="hold"/>
                                        <p:tgtEl>
                                          <p:spTgt spid="31"/>
                                        </p:tgtEl>
                                        <p:attrNameLst>
                                          <p:attrName>ppt_h</p:attrName>
                                        </p:attrNameLst>
                                      </p:cBhvr>
                                      <p:tavLst>
                                        <p:tav tm="0">
                                          <p:val>
                                            <p:fltVal val="0"/>
                                          </p:val>
                                        </p:tav>
                                        <p:tav tm="100000">
                                          <p:val>
                                            <p:strVal val="#ppt_h"/>
                                          </p:val>
                                        </p:tav>
                                      </p:tavLst>
                                    </p:anim>
                                    <p:animEffect transition="in" filter="fade">
                                      <p:cBhvr>
                                        <p:cTn id="22" dur="500"/>
                                        <p:tgtEl>
                                          <p:spTgt spid="31"/>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500" fill="hold"/>
                                        <p:tgtEl>
                                          <p:spTgt spid="32"/>
                                        </p:tgtEl>
                                        <p:attrNameLst>
                                          <p:attrName>ppt_w</p:attrName>
                                        </p:attrNameLst>
                                      </p:cBhvr>
                                      <p:tavLst>
                                        <p:tav tm="0">
                                          <p:val>
                                            <p:fltVal val="0"/>
                                          </p:val>
                                        </p:tav>
                                        <p:tav tm="100000">
                                          <p:val>
                                            <p:strVal val="#ppt_w"/>
                                          </p:val>
                                        </p:tav>
                                      </p:tavLst>
                                    </p:anim>
                                    <p:anim calcmode="lin" valueType="num">
                                      <p:cBhvr>
                                        <p:cTn id="26" dur="500" fill="hold"/>
                                        <p:tgtEl>
                                          <p:spTgt spid="32"/>
                                        </p:tgtEl>
                                        <p:attrNameLst>
                                          <p:attrName>ppt_h</p:attrName>
                                        </p:attrNameLst>
                                      </p:cBhvr>
                                      <p:tavLst>
                                        <p:tav tm="0">
                                          <p:val>
                                            <p:fltVal val="0"/>
                                          </p:val>
                                        </p:tav>
                                        <p:tav tm="100000">
                                          <p:val>
                                            <p:strVal val="#ppt_h"/>
                                          </p:val>
                                        </p:tav>
                                      </p:tavLst>
                                    </p:anim>
                                    <p:animEffect transition="in" filter="fade">
                                      <p:cBhvr>
                                        <p:cTn id="27" dur="500"/>
                                        <p:tgtEl>
                                          <p:spTgt spid="32"/>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 calcmode="lin" valueType="num">
                                      <p:cBhvr>
                                        <p:cTn id="30" dur="500" fill="hold"/>
                                        <p:tgtEl>
                                          <p:spTgt spid="29"/>
                                        </p:tgtEl>
                                        <p:attrNameLst>
                                          <p:attrName>ppt_w</p:attrName>
                                        </p:attrNameLst>
                                      </p:cBhvr>
                                      <p:tavLst>
                                        <p:tav tm="0">
                                          <p:val>
                                            <p:fltVal val="0"/>
                                          </p:val>
                                        </p:tav>
                                        <p:tav tm="100000">
                                          <p:val>
                                            <p:strVal val="#ppt_w"/>
                                          </p:val>
                                        </p:tav>
                                      </p:tavLst>
                                    </p:anim>
                                    <p:anim calcmode="lin" valueType="num">
                                      <p:cBhvr>
                                        <p:cTn id="31" dur="500" fill="hold"/>
                                        <p:tgtEl>
                                          <p:spTgt spid="29"/>
                                        </p:tgtEl>
                                        <p:attrNameLst>
                                          <p:attrName>ppt_h</p:attrName>
                                        </p:attrNameLst>
                                      </p:cBhvr>
                                      <p:tavLst>
                                        <p:tav tm="0">
                                          <p:val>
                                            <p:fltVal val="0"/>
                                          </p:val>
                                        </p:tav>
                                        <p:tav tm="100000">
                                          <p:val>
                                            <p:strVal val="#ppt_h"/>
                                          </p:val>
                                        </p:tav>
                                      </p:tavLst>
                                    </p:anim>
                                    <p:animEffect transition="in" filter="fade">
                                      <p:cBhvr>
                                        <p:cTn id="32" dur="500"/>
                                        <p:tgtEl>
                                          <p:spTgt spid="29"/>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35"/>
                                        </p:tgtEl>
                                        <p:attrNameLst>
                                          <p:attrName>style.visibility</p:attrName>
                                        </p:attrNameLst>
                                      </p:cBhvr>
                                      <p:to>
                                        <p:strVal val="visible"/>
                                      </p:to>
                                    </p:set>
                                    <p:anim calcmode="lin" valueType="num">
                                      <p:cBhvr>
                                        <p:cTn id="36" dur="500" fill="hold"/>
                                        <p:tgtEl>
                                          <p:spTgt spid="35"/>
                                        </p:tgtEl>
                                        <p:attrNameLst>
                                          <p:attrName>ppt_w</p:attrName>
                                        </p:attrNameLst>
                                      </p:cBhvr>
                                      <p:tavLst>
                                        <p:tav tm="0">
                                          <p:val>
                                            <p:fltVal val="0"/>
                                          </p:val>
                                        </p:tav>
                                        <p:tav tm="100000">
                                          <p:val>
                                            <p:strVal val="#ppt_w"/>
                                          </p:val>
                                        </p:tav>
                                      </p:tavLst>
                                    </p:anim>
                                    <p:anim calcmode="lin" valueType="num">
                                      <p:cBhvr>
                                        <p:cTn id="37" dur="500" fill="hold"/>
                                        <p:tgtEl>
                                          <p:spTgt spid="35"/>
                                        </p:tgtEl>
                                        <p:attrNameLst>
                                          <p:attrName>ppt_h</p:attrName>
                                        </p:attrNameLst>
                                      </p:cBhvr>
                                      <p:tavLst>
                                        <p:tav tm="0">
                                          <p:val>
                                            <p:fltVal val="0"/>
                                          </p:val>
                                        </p:tav>
                                        <p:tav tm="100000">
                                          <p:val>
                                            <p:strVal val="#ppt_h"/>
                                          </p:val>
                                        </p:tav>
                                      </p:tavLst>
                                    </p:anim>
                                    <p:animEffect transition="in" filter="fade">
                                      <p:cBhvr>
                                        <p:cTn id="38" dur="500"/>
                                        <p:tgtEl>
                                          <p:spTgt spid="35"/>
                                        </p:tgtEl>
                                      </p:cBhvr>
                                    </p:animEffect>
                                  </p:childTnLst>
                                </p:cTn>
                              </p:par>
                            </p:childTnLst>
                          </p:cTn>
                        </p:par>
                        <p:par>
                          <p:cTn id="39" fill="hold">
                            <p:stCondLst>
                              <p:cond delay="3250"/>
                            </p:stCondLst>
                            <p:childTnLst>
                              <p:par>
                                <p:cTn id="40" presetID="42" presetClass="entr" presetSubtype="0"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1000"/>
                                        <p:tgtEl>
                                          <p:spTgt spid="34"/>
                                        </p:tgtEl>
                                      </p:cBhvr>
                                    </p:animEffect>
                                    <p:anim calcmode="lin" valueType="num">
                                      <p:cBhvr>
                                        <p:cTn id="43" dur="1000" fill="hold"/>
                                        <p:tgtEl>
                                          <p:spTgt spid="34"/>
                                        </p:tgtEl>
                                        <p:attrNameLst>
                                          <p:attrName>ppt_x</p:attrName>
                                        </p:attrNameLst>
                                      </p:cBhvr>
                                      <p:tavLst>
                                        <p:tav tm="0">
                                          <p:val>
                                            <p:strVal val="#ppt_x"/>
                                          </p:val>
                                        </p:tav>
                                        <p:tav tm="100000">
                                          <p:val>
                                            <p:strVal val="#ppt_x"/>
                                          </p:val>
                                        </p:tav>
                                      </p:tavLst>
                                    </p:anim>
                                    <p:anim calcmode="lin" valueType="num">
                                      <p:cBhvr>
                                        <p:cTn id="44" dur="1000" fill="hold"/>
                                        <p:tgtEl>
                                          <p:spTgt spid="34"/>
                                        </p:tgtEl>
                                        <p:attrNameLst>
                                          <p:attrName>ppt_y</p:attrName>
                                        </p:attrNameLst>
                                      </p:cBhvr>
                                      <p:tavLst>
                                        <p:tav tm="0">
                                          <p:val>
                                            <p:strVal val="#ppt_y+.1"/>
                                          </p:val>
                                        </p:tav>
                                        <p:tav tm="100000">
                                          <p:val>
                                            <p:strVal val="#ppt_y"/>
                                          </p:val>
                                        </p:tav>
                                      </p:tavLst>
                                    </p:anim>
                                  </p:childTnLst>
                                </p:cTn>
                              </p:par>
                            </p:childTnLst>
                          </p:cTn>
                        </p:par>
                        <p:par>
                          <p:cTn id="45" fill="hold">
                            <p:stCondLst>
                              <p:cond delay="4250"/>
                            </p:stCondLst>
                            <p:childTnLst>
                              <p:par>
                                <p:cTn id="46" presetID="22" presetClass="entr" presetSubtype="4"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wipe(down)">
                                      <p:cBhvr>
                                        <p:cTn id="48" dur="1000"/>
                                        <p:tgtEl>
                                          <p:spTgt spid="28"/>
                                        </p:tgtEl>
                                      </p:cBhvr>
                                    </p:animEffect>
                                  </p:childTnLst>
                                </p:cTn>
                              </p:par>
                              <p:par>
                                <p:cTn id="49" presetID="42" presetClass="entr" presetSubtype="0"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fade">
                                      <p:cBhvr>
                                        <p:cTn id="51" dur="1000"/>
                                        <p:tgtEl>
                                          <p:spTgt spid="33"/>
                                        </p:tgtEl>
                                      </p:cBhvr>
                                    </p:animEffect>
                                    <p:anim calcmode="lin" valueType="num">
                                      <p:cBhvr>
                                        <p:cTn id="52" dur="1000" fill="hold"/>
                                        <p:tgtEl>
                                          <p:spTgt spid="33"/>
                                        </p:tgtEl>
                                        <p:attrNameLst>
                                          <p:attrName>ppt_x</p:attrName>
                                        </p:attrNameLst>
                                      </p:cBhvr>
                                      <p:tavLst>
                                        <p:tav tm="0">
                                          <p:val>
                                            <p:strVal val="#ppt_x"/>
                                          </p:val>
                                        </p:tav>
                                        <p:tav tm="100000">
                                          <p:val>
                                            <p:strVal val="#ppt_x"/>
                                          </p:val>
                                        </p:tav>
                                      </p:tavLst>
                                    </p:anim>
                                    <p:anim calcmode="lin" valueType="num">
                                      <p:cBhvr>
                                        <p:cTn id="53" dur="1000" fill="hold"/>
                                        <p:tgtEl>
                                          <p:spTgt spid="33"/>
                                        </p:tgtEl>
                                        <p:attrNameLst>
                                          <p:attrName>ppt_y</p:attrName>
                                        </p:attrNameLst>
                                      </p:cBhvr>
                                      <p:tavLst>
                                        <p:tav tm="0">
                                          <p:val>
                                            <p:strVal val="#ppt_y+.1"/>
                                          </p:val>
                                        </p:tav>
                                        <p:tav tm="100000">
                                          <p:val>
                                            <p:strVal val="#ppt_y"/>
                                          </p:val>
                                        </p:tav>
                                      </p:tavLst>
                                    </p:anim>
                                  </p:childTnLst>
                                </p:cTn>
                              </p:par>
                            </p:childTnLst>
                          </p:cTn>
                        </p:par>
                        <p:par>
                          <p:cTn id="54" fill="hold">
                            <p:stCondLst>
                              <p:cond delay="5250"/>
                            </p:stCondLst>
                            <p:childTnLst>
                              <p:par>
                                <p:cTn id="55" presetID="53" presetClass="entr" presetSubtype="16" fill="hold" grpId="0" nodeType="afterEffect">
                                  <p:stCondLst>
                                    <p:cond delay="0"/>
                                  </p:stCondLst>
                                  <p:childTnLst>
                                    <p:set>
                                      <p:cBhvr>
                                        <p:cTn id="56" dur="1" fill="hold">
                                          <p:stCondLst>
                                            <p:cond delay="0"/>
                                          </p:stCondLst>
                                        </p:cTn>
                                        <p:tgtEl>
                                          <p:spTgt spid="41"/>
                                        </p:tgtEl>
                                        <p:attrNameLst>
                                          <p:attrName>style.visibility</p:attrName>
                                        </p:attrNameLst>
                                      </p:cBhvr>
                                      <p:to>
                                        <p:strVal val="visible"/>
                                      </p:to>
                                    </p:set>
                                    <p:anim calcmode="lin" valueType="num">
                                      <p:cBhvr>
                                        <p:cTn id="57" dur="500" fill="hold"/>
                                        <p:tgtEl>
                                          <p:spTgt spid="41"/>
                                        </p:tgtEl>
                                        <p:attrNameLst>
                                          <p:attrName>ppt_w</p:attrName>
                                        </p:attrNameLst>
                                      </p:cBhvr>
                                      <p:tavLst>
                                        <p:tav tm="0">
                                          <p:val>
                                            <p:fltVal val="0"/>
                                          </p:val>
                                        </p:tav>
                                        <p:tav tm="100000">
                                          <p:val>
                                            <p:strVal val="#ppt_w"/>
                                          </p:val>
                                        </p:tav>
                                      </p:tavLst>
                                    </p:anim>
                                    <p:anim calcmode="lin" valueType="num">
                                      <p:cBhvr>
                                        <p:cTn id="58" dur="500" fill="hold"/>
                                        <p:tgtEl>
                                          <p:spTgt spid="41"/>
                                        </p:tgtEl>
                                        <p:attrNameLst>
                                          <p:attrName>ppt_h</p:attrName>
                                        </p:attrNameLst>
                                      </p:cBhvr>
                                      <p:tavLst>
                                        <p:tav tm="0">
                                          <p:val>
                                            <p:fltVal val="0"/>
                                          </p:val>
                                        </p:tav>
                                        <p:tav tm="100000">
                                          <p:val>
                                            <p:strVal val="#ppt_h"/>
                                          </p:val>
                                        </p:tav>
                                      </p:tavLst>
                                    </p:anim>
                                    <p:animEffect transition="in" filter="fade">
                                      <p:cBhvr>
                                        <p:cTn id="59" dur="500"/>
                                        <p:tgtEl>
                                          <p:spTgt spid="41"/>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8"/>
                                        </p:tgtEl>
                                        <p:attrNameLst>
                                          <p:attrName>style.visibility</p:attrName>
                                        </p:attrNameLst>
                                      </p:cBhvr>
                                      <p:to>
                                        <p:strVal val="visible"/>
                                      </p:to>
                                    </p:set>
                                    <p:anim calcmode="lin" valueType="num">
                                      <p:cBhvr>
                                        <p:cTn id="62" dur="500" fill="hold"/>
                                        <p:tgtEl>
                                          <p:spTgt spid="38"/>
                                        </p:tgtEl>
                                        <p:attrNameLst>
                                          <p:attrName>ppt_w</p:attrName>
                                        </p:attrNameLst>
                                      </p:cBhvr>
                                      <p:tavLst>
                                        <p:tav tm="0">
                                          <p:val>
                                            <p:fltVal val="0"/>
                                          </p:val>
                                        </p:tav>
                                        <p:tav tm="100000">
                                          <p:val>
                                            <p:strVal val="#ppt_w"/>
                                          </p:val>
                                        </p:tav>
                                      </p:tavLst>
                                    </p:anim>
                                    <p:anim calcmode="lin" valueType="num">
                                      <p:cBhvr>
                                        <p:cTn id="63" dur="500" fill="hold"/>
                                        <p:tgtEl>
                                          <p:spTgt spid="38"/>
                                        </p:tgtEl>
                                        <p:attrNameLst>
                                          <p:attrName>ppt_h</p:attrName>
                                        </p:attrNameLst>
                                      </p:cBhvr>
                                      <p:tavLst>
                                        <p:tav tm="0">
                                          <p:val>
                                            <p:fltVal val="0"/>
                                          </p:val>
                                        </p:tav>
                                        <p:tav tm="100000">
                                          <p:val>
                                            <p:strVal val="#ppt_h"/>
                                          </p:val>
                                        </p:tav>
                                      </p:tavLst>
                                    </p:anim>
                                    <p:animEffect transition="in" filter="fade">
                                      <p:cBhvr>
                                        <p:cTn id="64" dur="500"/>
                                        <p:tgtEl>
                                          <p:spTgt spid="38"/>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p:cTn id="67" dur="500" fill="hold"/>
                                        <p:tgtEl>
                                          <p:spTgt spid="40"/>
                                        </p:tgtEl>
                                        <p:attrNameLst>
                                          <p:attrName>ppt_w</p:attrName>
                                        </p:attrNameLst>
                                      </p:cBhvr>
                                      <p:tavLst>
                                        <p:tav tm="0">
                                          <p:val>
                                            <p:fltVal val="0"/>
                                          </p:val>
                                        </p:tav>
                                        <p:tav tm="100000">
                                          <p:val>
                                            <p:strVal val="#ppt_w"/>
                                          </p:val>
                                        </p:tav>
                                      </p:tavLst>
                                    </p:anim>
                                    <p:anim calcmode="lin" valueType="num">
                                      <p:cBhvr>
                                        <p:cTn id="68" dur="500" fill="hold"/>
                                        <p:tgtEl>
                                          <p:spTgt spid="40"/>
                                        </p:tgtEl>
                                        <p:attrNameLst>
                                          <p:attrName>ppt_h</p:attrName>
                                        </p:attrNameLst>
                                      </p:cBhvr>
                                      <p:tavLst>
                                        <p:tav tm="0">
                                          <p:val>
                                            <p:fltVal val="0"/>
                                          </p:val>
                                        </p:tav>
                                        <p:tav tm="100000">
                                          <p:val>
                                            <p:strVal val="#ppt_h"/>
                                          </p:val>
                                        </p:tav>
                                      </p:tavLst>
                                    </p:anim>
                                    <p:animEffect transition="in" filter="fade">
                                      <p:cBhvr>
                                        <p:cTn id="69" dur="500"/>
                                        <p:tgtEl>
                                          <p:spTgt spid="40"/>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p:cTn id="73" dur="500" fill="hold"/>
                                        <p:tgtEl>
                                          <p:spTgt spid="81"/>
                                        </p:tgtEl>
                                        <p:attrNameLst>
                                          <p:attrName>ppt_w</p:attrName>
                                        </p:attrNameLst>
                                      </p:cBhvr>
                                      <p:tavLst>
                                        <p:tav tm="0">
                                          <p:val>
                                            <p:fltVal val="0"/>
                                          </p:val>
                                        </p:tav>
                                        <p:tav tm="100000">
                                          <p:val>
                                            <p:strVal val="#ppt_w"/>
                                          </p:val>
                                        </p:tav>
                                      </p:tavLst>
                                    </p:anim>
                                    <p:anim calcmode="lin" valueType="num">
                                      <p:cBhvr>
                                        <p:cTn id="74" dur="500" fill="hold"/>
                                        <p:tgtEl>
                                          <p:spTgt spid="81"/>
                                        </p:tgtEl>
                                        <p:attrNameLst>
                                          <p:attrName>ppt_h</p:attrName>
                                        </p:attrNameLst>
                                      </p:cBhvr>
                                      <p:tavLst>
                                        <p:tav tm="0">
                                          <p:val>
                                            <p:fltVal val="0"/>
                                          </p:val>
                                        </p:tav>
                                        <p:tav tm="100000">
                                          <p:val>
                                            <p:strVal val="#ppt_h"/>
                                          </p:val>
                                        </p:tav>
                                      </p:tavLst>
                                    </p:anim>
                                    <p:animEffect transition="in" filter="fade">
                                      <p:cBhvr>
                                        <p:cTn id="75" dur="500"/>
                                        <p:tgtEl>
                                          <p:spTgt spid="81"/>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22" presetClass="entr" presetSubtype="4"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wipe(down)">
                                      <p:cBhvr>
                                        <p:cTn id="85" dur="1000"/>
                                        <p:tgtEl>
                                          <p:spTgt spid="39"/>
                                        </p:tgtEl>
                                      </p:cBhvr>
                                    </p:animEffect>
                                  </p:childTnLst>
                                </p:cTn>
                              </p:par>
                              <p:par>
                                <p:cTn id="86" presetID="42" presetClass="entr" presetSubtype="0" fill="hold" grpId="0" nodeType="with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8250"/>
                            </p:stCondLst>
                            <p:childTnLst>
                              <p:par>
                                <p:cTn id="92" presetID="53" presetClass="entr" presetSubtype="16"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p:cTn id="94" dur="500" fill="hold"/>
                                        <p:tgtEl>
                                          <p:spTgt spid="49"/>
                                        </p:tgtEl>
                                        <p:attrNameLst>
                                          <p:attrName>ppt_w</p:attrName>
                                        </p:attrNameLst>
                                      </p:cBhvr>
                                      <p:tavLst>
                                        <p:tav tm="0">
                                          <p:val>
                                            <p:fltVal val="0"/>
                                          </p:val>
                                        </p:tav>
                                        <p:tav tm="100000">
                                          <p:val>
                                            <p:strVal val="#ppt_w"/>
                                          </p:val>
                                        </p:tav>
                                      </p:tavLst>
                                    </p:anim>
                                    <p:anim calcmode="lin" valueType="num">
                                      <p:cBhvr>
                                        <p:cTn id="95" dur="500" fill="hold"/>
                                        <p:tgtEl>
                                          <p:spTgt spid="49"/>
                                        </p:tgtEl>
                                        <p:attrNameLst>
                                          <p:attrName>ppt_h</p:attrName>
                                        </p:attrNameLst>
                                      </p:cBhvr>
                                      <p:tavLst>
                                        <p:tav tm="0">
                                          <p:val>
                                            <p:fltVal val="0"/>
                                          </p:val>
                                        </p:tav>
                                        <p:tav tm="100000">
                                          <p:val>
                                            <p:strVal val="#ppt_h"/>
                                          </p:val>
                                        </p:tav>
                                      </p:tavLst>
                                    </p:anim>
                                    <p:animEffect transition="in" filter="fade">
                                      <p:cBhvr>
                                        <p:cTn id="96" dur="500"/>
                                        <p:tgtEl>
                                          <p:spTgt spid="49"/>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46"/>
                                        </p:tgtEl>
                                        <p:attrNameLst>
                                          <p:attrName>style.visibility</p:attrName>
                                        </p:attrNameLst>
                                      </p:cBhvr>
                                      <p:to>
                                        <p:strVal val="visible"/>
                                      </p:to>
                                    </p:set>
                                    <p:anim calcmode="lin" valueType="num">
                                      <p:cBhvr>
                                        <p:cTn id="99" dur="500" fill="hold"/>
                                        <p:tgtEl>
                                          <p:spTgt spid="46"/>
                                        </p:tgtEl>
                                        <p:attrNameLst>
                                          <p:attrName>ppt_w</p:attrName>
                                        </p:attrNameLst>
                                      </p:cBhvr>
                                      <p:tavLst>
                                        <p:tav tm="0">
                                          <p:val>
                                            <p:fltVal val="0"/>
                                          </p:val>
                                        </p:tav>
                                        <p:tav tm="100000">
                                          <p:val>
                                            <p:strVal val="#ppt_w"/>
                                          </p:val>
                                        </p:tav>
                                      </p:tavLst>
                                    </p:anim>
                                    <p:anim calcmode="lin" valueType="num">
                                      <p:cBhvr>
                                        <p:cTn id="100" dur="500" fill="hold"/>
                                        <p:tgtEl>
                                          <p:spTgt spid="46"/>
                                        </p:tgtEl>
                                        <p:attrNameLst>
                                          <p:attrName>ppt_h</p:attrName>
                                        </p:attrNameLst>
                                      </p:cBhvr>
                                      <p:tavLst>
                                        <p:tav tm="0">
                                          <p:val>
                                            <p:fltVal val="0"/>
                                          </p:val>
                                        </p:tav>
                                        <p:tav tm="100000">
                                          <p:val>
                                            <p:strVal val="#ppt_h"/>
                                          </p:val>
                                        </p:tav>
                                      </p:tavLst>
                                    </p:anim>
                                    <p:animEffect transition="in" filter="fade">
                                      <p:cBhvr>
                                        <p:cTn id="101" dur="500"/>
                                        <p:tgtEl>
                                          <p:spTgt spid="46"/>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8"/>
                                        </p:tgtEl>
                                        <p:attrNameLst>
                                          <p:attrName>style.visibility</p:attrName>
                                        </p:attrNameLst>
                                      </p:cBhvr>
                                      <p:to>
                                        <p:strVal val="visible"/>
                                      </p:to>
                                    </p:set>
                                    <p:anim calcmode="lin" valueType="num">
                                      <p:cBhvr>
                                        <p:cTn id="104" dur="500" fill="hold"/>
                                        <p:tgtEl>
                                          <p:spTgt spid="48"/>
                                        </p:tgtEl>
                                        <p:attrNameLst>
                                          <p:attrName>ppt_w</p:attrName>
                                        </p:attrNameLst>
                                      </p:cBhvr>
                                      <p:tavLst>
                                        <p:tav tm="0">
                                          <p:val>
                                            <p:fltVal val="0"/>
                                          </p:val>
                                        </p:tav>
                                        <p:tav tm="100000">
                                          <p:val>
                                            <p:strVal val="#ppt_w"/>
                                          </p:val>
                                        </p:tav>
                                      </p:tavLst>
                                    </p:anim>
                                    <p:anim calcmode="lin" valueType="num">
                                      <p:cBhvr>
                                        <p:cTn id="105" dur="500" fill="hold"/>
                                        <p:tgtEl>
                                          <p:spTgt spid="48"/>
                                        </p:tgtEl>
                                        <p:attrNameLst>
                                          <p:attrName>ppt_h</p:attrName>
                                        </p:attrNameLst>
                                      </p:cBhvr>
                                      <p:tavLst>
                                        <p:tav tm="0">
                                          <p:val>
                                            <p:fltVal val="0"/>
                                          </p:val>
                                        </p:tav>
                                        <p:tav tm="100000">
                                          <p:val>
                                            <p:strVal val="#ppt_h"/>
                                          </p:val>
                                        </p:tav>
                                      </p:tavLst>
                                    </p:anim>
                                    <p:animEffect transition="in" filter="fade">
                                      <p:cBhvr>
                                        <p:cTn id="106" dur="500"/>
                                        <p:tgtEl>
                                          <p:spTgt spid="48"/>
                                        </p:tgtEl>
                                      </p:cBhvr>
                                    </p:animEffect>
                                  </p:childTnLst>
                                </p:cTn>
                              </p:par>
                            </p:childTnLst>
                          </p:cTn>
                        </p:par>
                        <p:par>
                          <p:cTn id="107" fill="hold">
                            <p:stCondLst>
                              <p:cond delay="8750"/>
                            </p:stCondLst>
                            <p:childTnLst>
                              <p:par>
                                <p:cTn id="108" presetID="53" presetClass="entr" presetSubtype="16"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p:cTn id="110" dur="500" fill="hold"/>
                                        <p:tgtEl>
                                          <p:spTgt spid="80"/>
                                        </p:tgtEl>
                                        <p:attrNameLst>
                                          <p:attrName>ppt_w</p:attrName>
                                        </p:attrNameLst>
                                      </p:cBhvr>
                                      <p:tavLst>
                                        <p:tav tm="0">
                                          <p:val>
                                            <p:fltVal val="0"/>
                                          </p:val>
                                        </p:tav>
                                        <p:tav tm="100000">
                                          <p:val>
                                            <p:strVal val="#ppt_w"/>
                                          </p:val>
                                        </p:tav>
                                      </p:tavLst>
                                    </p:anim>
                                    <p:anim calcmode="lin" valueType="num">
                                      <p:cBhvr>
                                        <p:cTn id="111" dur="500" fill="hold"/>
                                        <p:tgtEl>
                                          <p:spTgt spid="80"/>
                                        </p:tgtEl>
                                        <p:attrNameLst>
                                          <p:attrName>ppt_h</p:attrName>
                                        </p:attrNameLst>
                                      </p:cBhvr>
                                      <p:tavLst>
                                        <p:tav tm="0">
                                          <p:val>
                                            <p:fltVal val="0"/>
                                          </p:val>
                                        </p:tav>
                                        <p:tav tm="100000">
                                          <p:val>
                                            <p:strVal val="#ppt_h"/>
                                          </p:val>
                                        </p:tav>
                                      </p:tavLst>
                                    </p:anim>
                                    <p:animEffect transition="in" filter="fade">
                                      <p:cBhvr>
                                        <p:cTn id="112" dur="500"/>
                                        <p:tgtEl>
                                          <p:spTgt spid="80"/>
                                        </p:tgtEl>
                                      </p:cBhvr>
                                    </p:animEffect>
                                  </p:childTnLst>
                                </p:cTn>
                              </p:par>
                            </p:childTnLst>
                          </p:cTn>
                        </p:par>
                        <p:par>
                          <p:cTn id="113" fill="hold">
                            <p:stCondLst>
                              <p:cond delay="9250"/>
                            </p:stCondLst>
                            <p:childTnLst>
                              <p:par>
                                <p:cTn id="114" presetID="42" presetClass="entr" presetSubtype="0" fill="hold" grpId="0"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1000"/>
                                        <p:tgtEl>
                                          <p:spTgt spid="51"/>
                                        </p:tgtEl>
                                      </p:cBhvr>
                                    </p:animEffect>
                                    <p:anim calcmode="lin" valueType="num">
                                      <p:cBhvr>
                                        <p:cTn id="117" dur="1000" fill="hold"/>
                                        <p:tgtEl>
                                          <p:spTgt spid="51"/>
                                        </p:tgtEl>
                                        <p:attrNameLst>
                                          <p:attrName>ppt_x</p:attrName>
                                        </p:attrNameLst>
                                      </p:cBhvr>
                                      <p:tavLst>
                                        <p:tav tm="0">
                                          <p:val>
                                            <p:strVal val="#ppt_x"/>
                                          </p:val>
                                        </p:tav>
                                        <p:tav tm="100000">
                                          <p:val>
                                            <p:strVal val="#ppt_x"/>
                                          </p:val>
                                        </p:tav>
                                      </p:tavLst>
                                    </p:anim>
                                    <p:anim calcmode="lin" valueType="num">
                                      <p:cBhvr>
                                        <p:cTn id="118" dur="1000" fill="hold"/>
                                        <p:tgtEl>
                                          <p:spTgt spid="51"/>
                                        </p:tgtEl>
                                        <p:attrNameLst>
                                          <p:attrName>ppt_y</p:attrName>
                                        </p:attrNameLst>
                                      </p:cBhvr>
                                      <p:tavLst>
                                        <p:tav tm="0">
                                          <p:val>
                                            <p:strVal val="#ppt_y+.1"/>
                                          </p:val>
                                        </p:tav>
                                        <p:tav tm="100000">
                                          <p:val>
                                            <p:strVal val="#ppt_y"/>
                                          </p:val>
                                        </p:tav>
                                      </p:tavLst>
                                    </p:anim>
                                  </p:childTnLst>
                                </p:cTn>
                              </p:par>
                            </p:childTnLst>
                          </p:cTn>
                        </p:par>
                        <p:par>
                          <p:cTn id="119" fill="hold">
                            <p:stCondLst>
                              <p:cond delay="10250"/>
                            </p:stCondLst>
                            <p:childTnLst>
                              <p:par>
                                <p:cTn id="120" presetID="22" presetClass="entr" presetSubtype="4" fill="hold" grpId="0" nodeType="afterEffect">
                                  <p:stCondLst>
                                    <p:cond delay="0"/>
                                  </p:stCondLst>
                                  <p:childTnLst>
                                    <p:set>
                                      <p:cBhvr>
                                        <p:cTn id="121" dur="1" fill="hold">
                                          <p:stCondLst>
                                            <p:cond delay="0"/>
                                          </p:stCondLst>
                                        </p:cTn>
                                        <p:tgtEl>
                                          <p:spTgt spid="47"/>
                                        </p:tgtEl>
                                        <p:attrNameLst>
                                          <p:attrName>style.visibility</p:attrName>
                                        </p:attrNameLst>
                                      </p:cBhvr>
                                      <p:to>
                                        <p:strVal val="visible"/>
                                      </p:to>
                                    </p:set>
                                    <p:animEffect transition="in" filter="wipe(down)">
                                      <p:cBhvr>
                                        <p:cTn id="122" dur="1000"/>
                                        <p:tgtEl>
                                          <p:spTgt spid="47"/>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fade">
                                      <p:cBhvr>
                                        <p:cTn id="125" dur="1000"/>
                                        <p:tgtEl>
                                          <p:spTgt spid="50"/>
                                        </p:tgtEl>
                                      </p:cBhvr>
                                    </p:animEffect>
                                    <p:anim calcmode="lin" valueType="num">
                                      <p:cBhvr>
                                        <p:cTn id="126" dur="1000" fill="hold"/>
                                        <p:tgtEl>
                                          <p:spTgt spid="50"/>
                                        </p:tgtEl>
                                        <p:attrNameLst>
                                          <p:attrName>ppt_x</p:attrName>
                                        </p:attrNameLst>
                                      </p:cBhvr>
                                      <p:tavLst>
                                        <p:tav tm="0">
                                          <p:val>
                                            <p:strVal val="#ppt_x"/>
                                          </p:val>
                                        </p:tav>
                                        <p:tav tm="100000">
                                          <p:val>
                                            <p:strVal val="#ppt_x"/>
                                          </p:val>
                                        </p:tav>
                                      </p:tavLst>
                                    </p:anim>
                                    <p:anim calcmode="lin" valueType="num">
                                      <p:cBhvr>
                                        <p:cTn id="127" dur="1000" fill="hold"/>
                                        <p:tgtEl>
                                          <p:spTgt spid="50"/>
                                        </p:tgtEl>
                                        <p:attrNameLst>
                                          <p:attrName>ppt_y</p:attrName>
                                        </p:attrNameLst>
                                      </p:cBhvr>
                                      <p:tavLst>
                                        <p:tav tm="0">
                                          <p:val>
                                            <p:strVal val="#ppt_y+.1"/>
                                          </p:val>
                                        </p:tav>
                                        <p:tav tm="100000">
                                          <p:val>
                                            <p:strVal val="#ppt_y"/>
                                          </p:val>
                                        </p:tav>
                                      </p:tavLst>
                                    </p:anim>
                                  </p:childTnLst>
                                </p:cTn>
                              </p:par>
                            </p:childTnLst>
                          </p:cTn>
                        </p:par>
                        <p:par>
                          <p:cTn id="128" fill="hold">
                            <p:stCondLst>
                              <p:cond delay="1125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500" fill="hold"/>
                                        <p:tgtEl>
                                          <p:spTgt spid="57"/>
                                        </p:tgtEl>
                                        <p:attrNameLst>
                                          <p:attrName>ppt_w</p:attrName>
                                        </p:attrNameLst>
                                      </p:cBhvr>
                                      <p:tavLst>
                                        <p:tav tm="0">
                                          <p:val>
                                            <p:fltVal val="0"/>
                                          </p:val>
                                        </p:tav>
                                        <p:tav tm="100000">
                                          <p:val>
                                            <p:strVal val="#ppt_w"/>
                                          </p:val>
                                        </p:tav>
                                      </p:tavLst>
                                    </p:anim>
                                    <p:anim calcmode="lin" valueType="num">
                                      <p:cBhvr>
                                        <p:cTn id="132" dur="500" fill="hold"/>
                                        <p:tgtEl>
                                          <p:spTgt spid="57"/>
                                        </p:tgtEl>
                                        <p:attrNameLst>
                                          <p:attrName>ppt_h</p:attrName>
                                        </p:attrNameLst>
                                      </p:cBhvr>
                                      <p:tavLst>
                                        <p:tav tm="0">
                                          <p:val>
                                            <p:fltVal val="0"/>
                                          </p:val>
                                        </p:tav>
                                        <p:tav tm="100000">
                                          <p:val>
                                            <p:strVal val="#ppt_h"/>
                                          </p:val>
                                        </p:tav>
                                      </p:tavLst>
                                    </p:anim>
                                    <p:animEffect transition="in" filter="fade">
                                      <p:cBhvr>
                                        <p:cTn id="133" dur="5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54"/>
                                        </p:tgtEl>
                                        <p:attrNameLst>
                                          <p:attrName>style.visibility</p:attrName>
                                        </p:attrNameLst>
                                      </p:cBhvr>
                                      <p:to>
                                        <p:strVal val="visible"/>
                                      </p:to>
                                    </p:set>
                                    <p:anim calcmode="lin" valueType="num">
                                      <p:cBhvr>
                                        <p:cTn id="136" dur="500" fill="hold"/>
                                        <p:tgtEl>
                                          <p:spTgt spid="54"/>
                                        </p:tgtEl>
                                        <p:attrNameLst>
                                          <p:attrName>ppt_w</p:attrName>
                                        </p:attrNameLst>
                                      </p:cBhvr>
                                      <p:tavLst>
                                        <p:tav tm="0">
                                          <p:val>
                                            <p:fltVal val="0"/>
                                          </p:val>
                                        </p:tav>
                                        <p:tav tm="100000">
                                          <p:val>
                                            <p:strVal val="#ppt_w"/>
                                          </p:val>
                                        </p:tav>
                                      </p:tavLst>
                                    </p:anim>
                                    <p:anim calcmode="lin" valueType="num">
                                      <p:cBhvr>
                                        <p:cTn id="137" dur="500" fill="hold"/>
                                        <p:tgtEl>
                                          <p:spTgt spid="54"/>
                                        </p:tgtEl>
                                        <p:attrNameLst>
                                          <p:attrName>ppt_h</p:attrName>
                                        </p:attrNameLst>
                                      </p:cBhvr>
                                      <p:tavLst>
                                        <p:tav tm="0">
                                          <p:val>
                                            <p:fltVal val="0"/>
                                          </p:val>
                                        </p:tav>
                                        <p:tav tm="100000">
                                          <p:val>
                                            <p:strVal val="#ppt_h"/>
                                          </p:val>
                                        </p:tav>
                                      </p:tavLst>
                                    </p:anim>
                                    <p:animEffect transition="in" filter="fade">
                                      <p:cBhvr>
                                        <p:cTn id="138" dur="500"/>
                                        <p:tgtEl>
                                          <p:spTgt spid="54"/>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56"/>
                                        </p:tgtEl>
                                        <p:attrNameLst>
                                          <p:attrName>style.visibility</p:attrName>
                                        </p:attrNameLst>
                                      </p:cBhvr>
                                      <p:to>
                                        <p:strVal val="visible"/>
                                      </p:to>
                                    </p:set>
                                    <p:anim calcmode="lin" valueType="num">
                                      <p:cBhvr>
                                        <p:cTn id="141" dur="500" fill="hold"/>
                                        <p:tgtEl>
                                          <p:spTgt spid="56"/>
                                        </p:tgtEl>
                                        <p:attrNameLst>
                                          <p:attrName>ppt_w</p:attrName>
                                        </p:attrNameLst>
                                      </p:cBhvr>
                                      <p:tavLst>
                                        <p:tav tm="0">
                                          <p:val>
                                            <p:fltVal val="0"/>
                                          </p:val>
                                        </p:tav>
                                        <p:tav tm="100000">
                                          <p:val>
                                            <p:strVal val="#ppt_w"/>
                                          </p:val>
                                        </p:tav>
                                      </p:tavLst>
                                    </p:anim>
                                    <p:anim calcmode="lin" valueType="num">
                                      <p:cBhvr>
                                        <p:cTn id="142" dur="500" fill="hold"/>
                                        <p:tgtEl>
                                          <p:spTgt spid="56"/>
                                        </p:tgtEl>
                                        <p:attrNameLst>
                                          <p:attrName>ppt_h</p:attrName>
                                        </p:attrNameLst>
                                      </p:cBhvr>
                                      <p:tavLst>
                                        <p:tav tm="0">
                                          <p:val>
                                            <p:fltVal val="0"/>
                                          </p:val>
                                        </p:tav>
                                        <p:tav tm="100000">
                                          <p:val>
                                            <p:strVal val="#ppt_h"/>
                                          </p:val>
                                        </p:tav>
                                      </p:tavLst>
                                    </p:anim>
                                    <p:animEffect transition="in" filter="fade">
                                      <p:cBhvr>
                                        <p:cTn id="143" dur="500"/>
                                        <p:tgtEl>
                                          <p:spTgt spid="56"/>
                                        </p:tgtEl>
                                      </p:cBhvr>
                                    </p:animEffect>
                                  </p:childTnLst>
                                </p:cTn>
                              </p:par>
                            </p:childTnLst>
                          </p:cTn>
                        </p:par>
                        <p:par>
                          <p:cTn id="144" fill="hold">
                            <p:stCondLst>
                              <p:cond delay="11750"/>
                            </p:stCondLst>
                            <p:childTnLst>
                              <p:par>
                                <p:cTn id="145" presetID="53" presetClass="entr" presetSubtype="16" fill="hold" grpId="0" nodeType="afterEffect">
                                  <p:stCondLst>
                                    <p:cond delay="0"/>
                                  </p:stCondLst>
                                  <p:childTnLst>
                                    <p:set>
                                      <p:cBhvr>
                                        <p:cTn id="146" dur="1" fill="hold">
                                          <p:stCondLst>
                                            <p:cond delay="0"/>
                                          </p:stCondLst>
                                        </p:cTn>
                                        <p:tgtEl>
                                          <p:spTgt spid="88"/>
                                        </p:tgtEl>
                                        <p:attrNameLst>
                                          <p:attrName>style.visibility</p:attrName>
                                        </p:attrNameLst>
                                      </p:cBhvr>
                                      <p:to>
                                        <p:strVal val="visible"/>
                                      </p:to>
                                    </p:set>
                                    <p:anim calcmode="lin" valueType="num">
                                      <p:cBhvr>
                                        <p:cTn id="147" dur="500" fill="hold"/>
                                        <p:tgtEl>
                                          <p:spTgt spid="88"/>
                                        </p:tgtEl>
                                        <p:attrNameLst>
                                          <p:attrName>ppt_w</p:attrName>
                                        </p:attrNameLst>
                                      </p:cBhvr>
                                      <p:tavLst>
                                        <p:tav tm="0">
                                          <p:val>
                                            <p:fltVal val="0"/>
                                          </p:val>
                                        </p:tav>
                                        <p:tav tm="100000">
                                          <p:val>
                                            <p:strVal val="#ppt_w"/>
                                          </p:val>
                                        </p:tav>
                                      </p:tavLst>
                                    </p:anim>
                                    <p:anim calcmode="lin" valueType="num">
                                      <p:cBhvr>
                                        <p:cTn id="148" dur="500" fill="hold"/>
                                        <p:tgtEl>
                                          <p:spTgt spid="88"/>
                                        </p:tgtEl>
                                        <p:attrNameLst>
                                          <p:attrName>ppt_h</p:attrName>
                                        </p:attrNameLst>
                                      </p:cBhvr>
                                      <p:tavLst>
                                        <p:tav tm="0">
                                          <p:val>
                                            <p:fltVal val="0"/>
                                          </p:val>
                                        </p:tav>
                                        <p:tav tm="100000">
                                          <p:val>
                                            <p:strVal val="#ppt_h"/>
                                          </p:val>
                                        </p:tav>
                                      </p:tavLst>
                                    </p:anim>
                                    <p:animEffect transition="in" filter="fade">
                                      <p:cBhvr>
                                        <p:cTn id="149" dur="500"/>
                                        <p:tgtEl>
                                          <p:spTgt spid="88"/>
                                        </p:tgtEl>
                                      </p:cBhvr>
                                    </p:animEffect>
                                  </p:childTnLst>
                                </p:cTn>
                              </p:par>
                            </p:childTnLst>
                          </p:cTn>
                        </p:par>
                        <p:par>
                          <p:cTn id="150" fill="hold">
                            <p:stCondLst>
                              <p:cond delay="12250"/>
                            </p:stCondLst>
                            <p:childTnLst>
                              <p:par>
                                <p:cTn id="151" presetID="42" presetClass="entr" presetSubtype="0" fill="hold" grpId="0" nodeType="afterEffect">
                                  <p:stCondLst>
                                    <p:cond delay="0"/>
                                  </p:stCondLst>
                                  <p:childTnLst>
                                    <p:set>
                                      <p:cBhvr>
                                        <p:cTn id="152" dur="1" fill="hold">
                                          <p:stCondLst>
                                            <p:cond delay="0"/>
                                          </p:stCondLst>
                                        </p:cTn>
                                        <p:tgtEl>
                                          <p:spTgt spid="59"/>
                                        </p:tgtEl>
                                        <p:attrNameLst>
                                          <p:attrName>style.visibility</p:attrName>
                                        </p:attrNameLst>
                                      </p:cBhvr>
                                      <p:to>
                                        <p:strVal val="visible"/>
                                      </p:to>
                                    </p:set>
                                    <p:animEffect transition="in" filter="fade">
                                      <p:cBhvr>
                                        <p:cTn id="153" dur="1000"/>
                                        <p:tgtEl>
                                          <p:spTgt spid="59"/>
                                        </p:tgtEl>
                                      </p:cBhvr>
                                    </p:animEffect>
                                    <p:anim calcmode="lin" valueType="num">
                                      <p:cBhvr>
                                        <p:cTn id="154" dur="1000" fill="hold"/>
                                        <p:tgtEl>
                                          <p:spTgt spid="59"/>
                                        </p:tgtEl>
                                        <p:attrNameLst>
                                          <p:attrName>ppt_x</p:attrName>
                                        </p:attrNameLst>
                                      </p:cBhvr>
                                      <p:tavLst>
                                        <p:tav tm="0">
                                          <p:val>
                                            <p:strVal val="#ppt_x"/>
                                          </p:val>
                                        </p:tav>
                                        <p:tav tm="100000">
                                          <p:val>
                                            <p:strVal val="#ppt_x"/>
                                          </p:val>
                                        </p:tav>
                                      </p:tavLst>
                                    </p:anim>
                                    <p:anim calcmode="lin" valueType="num">
                                      <p:cBhvr>
                                        <p:cTn id="155" dur="1000" fill="hold"/>
                                        <p:tgtEl>
                                          <p:spTgt spid="59"/>
                                        </p:tgtEl>
                                        <p:attrNameLst>
                                          <p:attrName>ppt_y</p:attrName>
                                        </p:attrNameLst>
                                      </p:cBhvr>
                                      <p:tavLst>
                                        <p:tav tm="0">
                                          <p:val>
                                            <p:strVal val="#ppt_y+.1"/>
                                          </p:val>
                                        </p:tav>
                                        <p:tav tm="100000">
                                          <p:val>
                                            <p:strVal val="#ppt_y"/>
                                          </p:val>
                                        </p:tav>
                                      </p:tavLst>
                                    </p:anim>
                                  </p:childTnLst>
                                </p:cTn>
                              </p:par>
                            </p:childTnLst>
                          </p:cTn>
                        </p:par>
                        <p:par>
                          <p:cTn id="156" fill="hold">
                            <p:stCondLst>
                              <p:cond delay="13250"/>
                            </p:stCondLst>
                            <p:childTnLst>
                              <p:par>
                                <p:cTn id="157" presetID="22" presetClass="entr" presetSubtype="4" fill="hold" grpId="0" nodeType="afterEffect">
                                  <p:stCondLst>
                                    <p:cond delay="0"/>
                                  </p:stCondLst>
                                  <p:childTnLst>
                                    <p:set>
                                      <p:cBhvr>
                                        <p:cTn id="158" dur="1" fill="hold">
                                          <p:stCondLst>
                                            <p:cond delay="0"/>
                                          </p:stCondLst>
                                        </p:cTn>
                                        <p:tgtEl>
                                          <p:spTgt spid="55"/>
                                        </p:tgtEl>
                                        <p:attrNameLst>
                                          <p:attrName>style.visibility</p:attrName>
                                        </p:attrNameLst>
                                      </p:cBhvr>
                                      <p:to>
                                        <p:strVal val="visible"/>
                                      </p:to>
                                    </p:set>
                                    <p:animEffect transition="in" filter="wipe(down)">
                                      <p:cBhvr>
                                        <p:cTn id="159" dur="1000"/>
                                        <p:tgtEl>
                                          <p:spTgt spid="55"/>
                                        </p:tgtEl>
                                      </p:cBhvr>
                                    </p:animEffect>
                                  </p:childTnLst>
                                </p:cTn>
                              </p:par>
                              <p:par>
                                <p:cTn id="160" presetID="42" presetClass="entr" presetSubtype="0"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Effect transition="in" filter="fade">
                                      <p:cBhvr>
                                        <p:cTn id="162" dur="1000"/>
                                        <p:tgtEl>
                                          <p:spTgt spid="58"/>
                                        </p:tgtEl>
                                      </p:cBhvr>
                                    </p:animEffect>
                                    <p:anim calcmode="lin" valueType="num">
                                      <p:cBhvr>
                                        <p:cTn id="163" dur="1000" fill="hold"/>
                                        <p:tgtEl>
                                          <p:spTgt spid="58"/>
                                        </p:tgtEl>
                                        <p:attrNameLst>
                                          <p:attrName>ppt_x</p:attrName>
                                        </p:attrNameLst>
                                      </p:cBhvr>
                                      <p:tavLst>
                                        <p:tav tm="0">
                                          <p:val>
                                            <p:strVal val="#ppt_x"/>
                                          </p:val>
                                        </p:tav>
                                        <p:tav tm="100000">
                                          <p:val>
                                            <p:strVal val="#ppt_x"/>
                                          </p:val>
                                        </p:tav>
                                      </p:tavLst>
                                    </p:anim>
                                    <p:anim calcmode="lin" valueType="num">
                                      <p:cBhvr>
                                        <p:cTn id="164" dur="1000" fill="hold"/>
                                        <p:tgtEl>
                                          <p:spTgt spid="58"/>
                                        </p:tgtEl>
                                        <p:attrNameLst>
                                          <p:attrName>ppt_y</p:attrName>
                                        </p:attrNameLst>
                                      </p:cBhvr>
                                      <p:tavLst>
                                        <p:tav tm="0">
                                          <p:val>
                                            <p:strVal val="#ppt_y+.1"/>
                                          </p:val>
                                        </p:tav>
                                        <p:tav tm="100000">
                                          <p:val>
                                            <p:strVal val="#ppt_y"/>
                                          </p:val>
                                        </p:tav>
                                      </p:tavLst>
                                    </p:anim>
                                  </p:childTnLst>
                                </p:cTn>
                              </p:par>
                            </p:childTnLst>
                          </p:cTn>
                        </p:par>
                        <p:par>
                          <p:cTn id="165" fill="hold">
                            <p:stCondLst>
                              <p:cond delay="14250"/>
                            </p:stCondLst>
                            <p:childTnLst>
                              <p:par>
                                <p:cTn id="166" presetID="53" presetClass="entr" presetSubtype="16" fill="hold" grpId="0" nodeType="afterEffect">
                                  <p:stCondLst>
                                    <p:cond delay="0"/>
                                  </p:stCondLst>
                                  <p:childTnLst>
                                    <p:set>
                                      <p:cBhvr>
                                        <p:cTn id="167" dur="1" fill="hold">
                                          <p:stCondLst>
                                            <p:cond delay="0"/>
                                          </p:stCondLst>
                                        </p:cTn>
                                        <p:tgtEl>
                                          <p:spTgt spid="65"/>
                                        </p:tgtEl>
                                        <p:attrNameLst>
                                          <p:attrName>style.visibility</p:attrName>
                                        </p:attrNameLst>
                                      </p:cBhvr>
                                      <p:to>
                                        <p:strVal val="visible"/>
                                      </p:to>
                                    </p:set>
                                    <p:anim calcmode="lin" valueType="num">
                                      <p:cBhvr>
                                        <p:cTn id="168" dur="500" fill="hold"/>
                                        <p:tgtEl>
                                          <p:spTgt spid="65"/>
                                        </p:tgtEl>
                                        <p:attrNameLst>
                                          <p:attrName>ppt_w</p:attrName>
                                        </p:attrNameLst>
                                      </p:cBhvr>
                                      <p:tavLst>
                                        <p:tav tm="0">
                                          <p:val>
                                            <p:fltVal val="0"/>
                                          </p:val>
                                        </p:tav>
                                        <p:tav tm="100000">
                                          <p:val>
                                            <p:strVal val="#ppt_w"/>
                                          </p:val>
                                        </p:tav>
                                      </p:tavLst>
                                    </p:anim>
                                    <p:anim calcmode="lin" valueType="num">
                                      <p:cBhvr>
                                        <p:cTn id="169" dur="500" fill="hold"/>
                                        <p:tgtEl>
                                          <p:spTgt spid="65"/>
                                        </p:tgtEl>
                                        <p:attrNameLst>
                                          <p:attrName>ppt_h</p:attrName>
                                        </p:attrNameLst>
                                      </p:cBhvr>
                                      <p:tavLst>
                                        <p:tav tm="0">
                                          <p:val>
                                            <p:fltVal val="0"/>
                                          </p:val>
                                        </p:tav>
                                        <p:tav tm="100000">
                                          <p:val>
                                            <p:strVal val="#ppt_h"/>
                                          </p:val>
                                        </p:tav>
                                      </p:tavLst>
                                    </p:anim>
                                    <p:animEffect transition="in" filter="fade">
                                      <p:cBhvr>
                                        <p:cTn id="170" dur="500"/>
                                        <p:tgtEl>
                                          <p:spTgt spid="65"/>
                                        </p:tgtEl>
                                      </p:cBhvr>
                                    </p:animEffect>
                                  </p:childTnLst>
                                </p:cTn>
                              </p:par>
                              <p:par>
                                <p:cTn id="171" presetID="53" presetClass="entr" presetSubtype="16" fill="hold" grpId="0" nodeType="withEffect">
                                  <p:stCondLst>
                                    <p:cond delay="0"/>
                                  </p:stCondLst>
                                  <p:childTnLst>
                                    <p:set>
                                      <p:cBhvr>
                                        <p:cTn id="172" dur="1" fill="hold">
                                          <p:stCondLst>
                                            <p:cond delay="0"/>
                                          </p:stCondLst>
                                        </p:cTn>
                                        <p:tgtEl>
                                          <p:spTgt spid="62"/>
                                        </p:tgtEl>
                                        <p:attrNameLst>
                                          <p:attrName>style.visibility</p:attrName>
                                        </p:attrNameLst>
                                      </p:cBhvr>
                                      <p:to>
                                        <p:strVal val="visible"/>
                                      </p:to>
                                    </p:set>
                                    <p:anim calcmode="lin" valueType="num">
                                      <p:cBhvr>
                                        <p:cTn id="173" dur="500" fill="hold"/>
                                        <p:tgtEl>
                                          <p:spTgt spid="62"/>
                                        </p:tgtEl>
                                        <p:attrNameLst>
                                          <p:attrName>ppt_w</p:attrName>
                                        </p:attrNameLst>
                                      </p:cBhvr>
                                      <p:tavLst>
                                        <p:tav tm="0">
                                          <p:val>
                                            <p:fltVal val="0"/>
                                          </p:val>
                                        </p:tav>
                                        <p:tav tm="100000">
                                          <p:val>
                                            <p:strVal val="#ppt_w"/>
                                          </p:val>
                                        </p:tav>
                                      </p:tavLst>
                                    </p:anim>
                                    <p:anim calcmode="lin" valueType="num">
                                      <p:cBhvr>
                                        <p:cTn id="174" dur="500" fill="hold"/>
                                        <p:tgtEl>
                                          <p:spTgt spid="62"/>
                                        </p:tgtEl>
                                        <p:attrNameLst>
                                          <p:attrName>ppt_h</p:attrName>
                                        </p:attrNameLst>
                                      </p:cBhvr>
                                      <p:tavLst>
                                        <p:tav tm="0">
                                          <p:val>
                                            <p:fltVal val="0"/>
                                          </p:val>
                                        </p:tav>
                                        <p:tav tm="100000">
                                          <p:val>
                                            <p:strVal val="#ppt_h"/>
                                          </p:val>
                                        </p:tav>
                                      </p:tavLst>
                                    </p:anim>
                                    <p:animEffect transition="in" filter="fade">
                                      <p:cBhvr>
                                        <p:cTn id="175" dur="500"/>
                                        <p:tgtEl>
                                          <p:spTgt spid="62"/>
                                        </p:tgtEl>
                                      </p:cBhvr>
                                    </p:animEffect>
                                  </p:childTnLst>
                                </p:cTn>
                              </p:par>
                              <p:par>
                                <p:cTn id="176" presetID="53" presetClass="entr" presetSubtype="16" fill="hold" grpId="0" nodeType="withEffect">
                                  <p:stCondLst>
                                    <p:cond delay="0"/>
                                  </p:stCondLst>
                                  <p:childTnLst>
                                    <p:set>
                                      <p:cBhvr>
                                        <p:cTn id="177" dur="1" fill="hold">
                                          <p:stCondLst>
                                            <p:cond delay="0"/>
                                          </p:stCondLst>
                                        </p:cTn>
                                        <p:tgtEl>
                                          <p:spTgt spid="64"/>
                                        </p:tgtEl>
                                        <p:attrNameLst>
                                          <p:attrName>style.visibility</p:attrName>
                                        </p:attrNameLst>
                                      </p:cBhvr>
                                      <p:to>
                                        <p:strVal val="visible"/>
                                      </p:to>
                                    </p:set>
                                    <p:anim calcmode="lin" valueType="num">
                                      <p:cBhvr>
                                        <p:cTn id="178" dur="500" fill="hold"/>
                                        <p:tgtEl>
                                          <p:spTgt spid="64"/>
                                        </p:tgtEl>
                                        <p:attrNameLst>
                                          <p:attrName>ppt_w</p:attrName>
                                        </p:attrNameLst>
                                      </p:cBhvr>
                                      <p:tavLst>
                                        <p:tav tm="0">
                                          <p:val>
                                            <p:fltVal val="0"/>
                                          </p:val>
                                        </p:tav>
                                        <p:tav tm="100000">
                                          <p:val>
                                            <p:strVal val="#ppt_w"/>
                                          </p:val>
                                        </p:tav>
                                      </p:tavLst>
                                    </p:anim>
                                    <p:anim calcmode="lin" valueType="num">
                                      <p:cBhvr>
                                        <p:cTn id="179" dur="500" fill="hold"/>
                                        <p:tgtEl>
                                          <p:spTgt spid="64"/>
                                        </p:tgtEl>
                                        <p:attrNameLst>
                                          <p:attrName>ppt_h</p:attrName>
                                        </p:attrNameLst>
                                      </p:cBhvr>
                                      <p:tavLst>
                                        <p:tav tm="0">
                                          <p:val>
                                            <p:fltVal val="0"/>
                                          </p:val>
                                        </p:tav>
                                        <p:tav tm="100000">
                                          <p:val>
                                            <p:strVal val="#ppt_h"/>
                                          </p:val>
                                        </p:tav>
                                      </p:tavLst>
                                    </p:anim>
                                    <p:animEffect transition="in" filter="fade">
                                      <p:cBhvr>
                                        <p:cTn id="180" dur="500"/>
                                        <p:tgtEl>
                                          <p:spTgt spid="64"/>
                                        </p:tgtEl>
                                      </p:cBhvr>
                                    </p:animEffect>
                                  </p:childTnLst>
                                </p:cTn>
                              </p:par>
                            </p:childTnLst>
                          </p:cTn>
                        </p:par>
                        <p:par>
                          <p:cTn id="181" fill="hold">
                            <p:stCondLst>
                              <p:cond delay="14750"/>
                            </p:stCondLst>
                            <p:childTnLst>
                              <p:par>
                                <p:cTn id="182" presetID="53" presetClass="entr" presetSubtype="16" fill="hold" nodeType="afterEffect">
                                  <p:stCondLst>
                                    <p:cond delay="0"/>
                                  </p:stCondLst>
                                  <p:childTnLst>
                                    <p:set>
                                      <p:cBhvr>
                                        <p:cTn id="183" dur="1" fill="hold">
                                          <p:stCondLst>
                                            <p:cond delay="0"/>
                                          </p:stCondLst>
                                        </p:cTn>
                                        <p:tgtEl>
                                          <p:spTgt spid="82"/>
                                        </p:tgtEl>
                                        <p:attrNameLst>
                                          <p:attrName>style.visibility</p:attrName>
                                        </p:attrNameLst>
                                      </p:cBhvr>
                                      <p:to>
                                        <p:strVal val="visible"/>
                                      </p:to>
                                    </p:set>
                                    <p:anim calcmode="lin" valueType="num">
                                      <p:cBhvr>
                                        <p:cTn id="184" dur="500" fill="hold"/>
                                        <p:tgtEl>
                                          <p:spTgt spid="82"/>
                                        </p:tgtEl>
                                        <p:attrNameLst>
                                          <p:attrName>ppt_w</p:attrName>
                                        </p:attrNameLst>
                                      </p:cBhvr>
                                      <p:tavLst>
                                        <p:tav tm="0">
                                          <p:val>
                                            <p:fltVal val="0"/>
                                          </p:val>
                                        </p:tav>
                                        <p:tav tm="100000">
                                          <p:val>
                                            <p:strVal val="#ppt_w"/>
                                          </p:val>
                                        </p:tav>
                                      </p:tavLst>
                                    </p:anim>
                                    <p:anim calcmode="lin" valueType="num">
                                      <p:cBhvr>
                                        <p:cTn id="185" dur="500" fill="hold"/>
                                        <p:tgtEl>
                                          <p:spTgt spid="82"/>
                                        </p:tgtEl>
                                        <p:attrNameLst>
                                          <p:attrName>ppt_h</p:attrName>
                                        </p:attrNameLst>
                                      </p:cBhvr>
                                      <p:tavLst>
                                        <p:tav tm="0">
                                          <p:val>
                                            <p:fltVal val="0"/>
                                          </p:val>
                                        </p:tav>
                                        <p:tav tm="100000">
                                          <p:val>
                                            <p:strVal val="#ppt_h"/>
                                          </p:val>
                                        </p:tav>
                                      </p:tavLst>
                                    </p:anim>
                                    <p:animEffect transition="in" filter="fade">
                                      <p:cBhvr>
                                        <p:cTn id="186" dur="500"/>
                                        <p:tgtEl>
                                          <p:spTgt spid="82"/>
                                        </p:tgtEl>
                                      </p:cBhvr>
                                    </p:animEffect>
                                  </p:childTnLst>
                                </p:cTn>
                              </p:par>
                            </p:childTnLst>
                          </p:cTn>
                        </p:par>
                        <p:par>
                          <p:cTn id="187" fill="hold">
                            <p:stCondLst>
                              <p:cond delay="15250"/>
                            </p:stCondLst>
                            <p:childTnLst>
                              <p:par>
                                <p:cTn id="188" presetID="42" presetClass="entr" presetSubtype="0" fill="hold" grpId="0" nodeType="afterEffect">
                                  <p:stCondLst>
                                    <p:cond delay="0"/>
                                  </p:stCondLst>
                                  <p:childTnLst>
                                    <p:set>
                                      <p:cBhvr>
                                        <p:cTn id="189" dur="1" fill="hold">
                                          <p:stCondLst>
                                            <p:cond delay="0"/>
                                          </p:stCondLst>
                                        </p:cTn>
                                        <p:tgtEl>
                                          <p:spTgt spid="67"/>
                                        </p:tgtEl>
                                        <p:attrNameLst>
                                          <p:attrName>style.visibility</p:attrName>
                                        </p:attrNameLst>
                                      </p:cBhvr>
                                      <p:to>
                                        <p:strVal val="visible"/>
                                      </p:to>
                                    </p:set>
                                    <p:animEffect transition="in" filter="fade">
                                      <p:cBhvr>
                                        <p:cTn id="190" dur="1000"/>
                                        <p:tgtEl>
                                          <p:spTgt spid="67"/>
                                        </p:tgtEl>
                                      </p:cBhvr>
                                    </p:animEffect>
                                    <p:anim calcmode="lin" valueType="num">
                                      <p:cBhvr>
                                        <p:cTn id="191" dur="1000" fill="hold"/>
                                        <p:tgtEl>
                                          <p:spTgt spid="67"/>
                                        </p:tgtEl>
                                        <p:attrNameLst>
                                          <p:attrName>ppt_x</p:attrName>
                                        </p:attrNameLst>
                                      </p:cBhvr>
                                      <p:tavLst>
                                        <p:tav tm="0">
                                          <p:val>
                                            <p:strVal val="#ppt_x"/>
                                          </p:val>
                                        </p:tav>
                                        <p:tav tm="100000">
                                          <p:val>
                                            <p:strVal val="#ppt_x"/>
                                          </p:val>
                                        </p:tav>
                                      </p:tavLst>
                                    </p:anim>
                                    <p:anim calcmode="lin" valueType="num">
                                      <p:cBhvr>
                                        <p:cTn id="192" dur="1000" fill="hold"/>
                                        <p:tgtEl>
                                          <p:spTgt spid="67"/>
                                        </p:tgtEl>
                                        <p:attrNameLst>
                                          <p:attrName>ppt_y</p:attrName>
                                        </p:attrNameLst>
                                      </p:cBhvr>
                                      <p:tavLst>
                                        <p:tav tm="0">
                                          <p:val>
                                            <p:strVal val="#ppt_y+.1"/>
                                          </p:val>
                                        </p:tav>
                                        <p:tav tm="100000">
                                          <p:val>
                                            <p:strVal val="#ppt_y"/>
                                          </p:val>
                                        </p:tav>
                                      </p:tavLst>
                                    </p:anim>
                                  </p:childTnLst>
                                </p:cTn>
                              </p:par>
                            </p:childTnLst>
                          </p:cTn>
                        </p:par>
                        <p:par>
                          <p:cTn id="193" fill="hold">
                            <p:stCondLst>
                              <p:cond delay="16250"/>
                            </p:stCondLst>
                            <p:childTnLst>
                              <p:par>
                                <p:cTn id="194" presetID="22" presetClass="entr" presetSubtype="4" fill="hold" grpId="0" nodeType="afterEffect">
                                  <p:stCondLst>
                                    <p:cond delay="0"/>
                                  </p:stCondLst>
                                  <p:childTnLst>
                                    <p:set>
                                      <p:cBhvr>
                                        <p:cTn id="195" dur="1" fill="hold">
                                          <p:stCondLst>
                                            <p:cond delay="0"/>
                                          </p:stCondLst>
                                        </p:cTn>
                                        <p:tgtEl>
                                          <p:spTgt spid="63"/>
                                        </p:tgtEl>
                                        <p:attrNameLst>
                                          <p:attrName>style.visibility</p:attrName>
                                        </p:attrNameLst>
                                      </p:cBhvr>
                                      <p:to>
                                        <p:strVal val="visible"/>
                                      </p:to>
                                    </p:set>
                                    <p:animEffect transition="in" filter="wipe(down)">
                                      <p:cBhvr>
                                        <p:cTn id="196" dur="1000"/>
                                        <p:tgtEl>
                                          <p:spTgt spid="63"/>
                                        </p:tgtEl>
                                      </p:cBhvr>
                                    </p:animEffect>
                                  </p:childTnLst>
                                </p:cTn>
                              </p:par>
                              <p:par>
                                <p:cTn id="197" presetID="42" presetClass="entr" presetSubtype="0" fill="hold" grpId="0" nodeType="withEffect">
                                  <p:stCondLst>
                                    <p:cond delay="0"/>
                                  </p:stCondLst>
                                  <p:childTnLst>
                                    <p:set>
                                      <p:cBhvr>
                                        <p:cTn id="198" dur="1" fill="hold">
                                          <p:stCondLst>
                                            <p:cond delay="0"/>
                                          </p:stCondLst>
                                        </p:cTn>
                                        <p:tgtEl>
                                          <p:spTgt spid="66"/>
                                        </p:tgtEl>
                                        <p:attrNameLst>
                                          <p:attrName>style.visibility</p:attrName>
                                        </p:attrNameLst>
                                      </p:cBhvr>
                                      <p:to>
                                        <p:strVal val="visible"/>
                                      </p:to>
                                    </p:set>
                                    <p:animEffect transition="in" filter="fade">
                                      <p:cBhvr>
                                        <p:cTn id="199" dur="1000"/>
                                        <p:tgtEl>
                                          <p:spTgt spid="66"/>
                                        </p:tgtEl>
                                      </p:cBhvr>
                                    </p:animEffect>
                                    <p:anim calcmode="lin" valueType="num">
                                      <p:cBhvr>
                                        <p:cTn id="200" dur="1000" fill="hold"/>
                                        <p:tgtEl>
                                          <p:spTgt spid="66"/>
                                        </p:tgtEl>
                                        <p:attrNameLst>
                                          <p:attrName>ppt_x</p:attrName>
                                        </p:attrNameLst>
                                      </p:cBhvr>
                                      <p:tavLst>
                                        <p:tav tm="0">
                                          <p:val>
                                            <p:strVal val="#ppt_x"/>
                                          </p:val>
                                        </p:tav>
                                        <p:tav tm="100000">
                                          <p:val>
                                            <p:strVal val="#ppt_x"/>
                                          </p:val>
                                        </p:tav>
                                      </p:tavLst>
                                    </p:anim>
                                    <p:anim calcmode="lin" valueType="num">
                                      <p:cBhvr>
                                        <p:cTn id="201" dur="1000" fill="hold"/>
                                        <p:tgtEl>
                                          <p:spTgt spid="66"/>
                                        </p:tgtEl>
                                        <p:attrNameLst>
                                          <p:attrName>ppt_y</p:attrName>
                                        </p:attrNameLst>
                                      </p:cBhvr>
                                      <p:tavLst>
                                        <p:tav tm="0">
                                          <p:val>
                                            <p:strVal val="#ppt_y+.1"/>
                                          </p:val>
                                        </p:tav>
                                        <p:tav tm="100000">
                                          <p:val>
                                            <p:strVal val="#ppt_y"/>
                                          </p:val>
                                        </p:tav>
                                      </p:tavLst>
                                    </p:anim>
                                  </p:childTnLst>
                                </p:cTn>
                              </p:par>
                            </p:childTnLst>
                          </p:cTn>
                        </p:par>
                        <p:par>
                          <p:cTn id="202" fill="hold">
                            <p:stCondLst>
                              <p:cond delay="17250"/>
                            </p:stCondLst>
                            <p:childTnLst>
                              <p:par>
                                <p:cTn id="203" presetID="53" presetClass="entr" presetSubtype="16" fill="hold" grpId="0" nodeType="afterEffect">
                                  <p:stCondLst>
                                    <p:cond delay="0"/>
                                  </p:stCondLst>
                                  <p:childTnLst>
                                    <p:set>
                                      <p:cBhvr>
                                        <p:cTn id="204" dur="1" fill="hold">
                                          <p:stCondLst>
                                            <p:cond delay="0"/>
                                          </p:stCondLst>
                                        </p:cTn>
                                        <p:tgtEl>
                                          <p:spTgt spid="73"/>
                                        </p:tgtEl>
                                        <p:attrNameLst>
                                          <p:attrName>style.visibility</p:attrName>
                                        </p:attrNameLst>
                                      </p:cBhvr>
                                      <p:to>
                                        <p:strVal val="visible"/>
                                      </p:to>
                                    </p:set>
                                    <p:anim calcmode="lin" valueType="num">
                                      <p:cBhvr>
                                        <p:cTn id="205" dur="500" fill="hold"/>
                                        <p:tgtEl>
                                          <p:spTgt spid="73"/>
                                        </p:tgtEl>
                                        <p:attrNameLst>
                                          <p:attrName>ppt_w</p:attrName>
                                        </p:attrNameLst>
                                      </p:cBhvr>
                                      <p:tavLst>
                                        <p:tav tm="0">
                                          <p:val>
                                            <p:fltVal val="0"/>
                                          </p:val>
                                        </p:tav>
                                        <p:tav tm="100000">
                                          <p:val>
                                            <p:strVal val="#ppt_w"/>
                                          </p:val>
                                        </p:tav>
                                      </p:tavLst>
                                    </p:anim>
                                    <p:anim calcmode="lin" valueType="num">
                                      <p:cBhvr>
                                        <p:cTn id="206" dur="500" fill="hold"/>
                                        <p:tgtEl>
                                          <p:spTgt spid="73"/>
                                        </p:tgtEl>
                                        <p:attrNameLst>
                                          <p:attrName>ppt_h</p:attrName>
                                        </p:attrNameLst>
                                      </p:cBhvr>
                                      <p:tavLst>
                                        <p:tav tm="0">
                                          <p:val>
                                            <p:fltVal val="0"/>
                                          </p:val>
                                        </p:tav>
                                        <p:tav tm="100000">
                                          <p:val>
                                            <p:strVal val="#ppt_h"/>
                                          </p:val>
                                        </p:tav>
                                      </p:tavLst>
                                    </p:anim>
                                    <p:animEffect transition="in" filter="fade">
                                      <p:cBhvr>
                                        <p:cTn id="207" dur="500"/>
                                        <p:tgtEl>
                                          <p:spTgt spid="73"/>
                                        </p:tgtEl>
                                      </p:cBhvr>
                                    </p:animEffect>
                                  </p:childTnLst>
                                </p:cTn>
                              </p:par>
                              <p:par>
                                <p:cTn id="208" presetID="53" presetClass="entr" presetSubtype="16"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p:cTn id="210" dur="500" fill="hold"/>
                                        <p:tgtEl>
                                          <p:spTgt spid="70"/>
                                        </p:tgtEl>
                                        <p:attrNameLst>
                                          <p:attrName>ppt_w</p:attrName>
                                        </p:attrNameLst>
                                      </p:cBhvr>
                                      <p:tavLst>
                                        <p:tav tm="0">
                                          <p:val>
                                            <p:fltVal val="0"/>
                                          </p:val>
                                        </p:tav>
                                        <p:tav tm="100000">
                                          <p:val>
                                            <p:strVal val="#ppt_w"/>
                                          </p:val>
                                        </p:tav>
                                      </p:tavLst>
                                    </p:anim>
                                    <p:anim calcmode="lin" valueType="num">
                                      <p:cBhvr>
                                        <p:cTn id="211" dur="500" fill="hold"/>
                                        <p:tgtEl>
                                          <p:spTgt spid="70"/>
                                        </p:tgtEl>
                                        <p:attrNameLst>
                                          <p:attrName>ppt_h</p:attrName>
                                        </p:attrNameLst>
                                      </p:cBhvr>
                                      <p:tavLst>
                                        <p:tav tm="0">
                                          <p:val>
                                            <p:fltVal val="0"/>
                                          </p:val>
                                        </p:tav>
                                        <p:tav tm="100000">
                                          <p:val>
                                            <p:strVal val="#ppt_h"/>
                                          </p:val>
                                        </p:tav>
                                      </p:tavLst>
                                    </p:anim>
                                    <p:animEffect transition="in" filter="fade">
                                      <p:cBhvr>
                                        <p:cTn id="212" dur="500"/>
                                        <p:tgtEl>
                                          <p:spTgt spid="70"/>
                                        </p:tgtEl>
                                      </p:cBhvr>
                                    </p:animEffect>
                                  </p:childTnLst>
                                </p:cTn>
                              </p:par>
                              <p:par>
                                <p:cTn id="213" presetID="53" presetClass="entr" presetSubtype="16"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p:cTn id="215" dur="500" fill="hold"/>
                                        <p:tgtEl>
                                          <p:spTgt spid="72"/>
                                        </p:tgtEl>
                                        <p:attrNameLst>
                                          <p:attrName>ppt_w</p:attrName>
                                        </p:attrNameLst>
                                      </p:cBhvr>
                                      <p:tavLst>
                                        <p:tav tm="0">
                                          <p:val>
                                            <p:fltVal val="0"/>
                                          </p:val>
                                        </p:tav>
                                        <p:tav tm="100000">
                                          <p:val>
                                            <p:strVal val="#ppt_w"/>
                                          </p:val>
                                        </p:tav>
                                      </p:tavLst>
                                    </p:anim>
                                    <p:anim calcmode="lin" valueType="num">
                                      <p:cBhvr>
                                        <p:cTn id="216" dur="500" fill="hold"/>
                                        <p:tgtEl>
                                          <p:spTgt spid="72"/>
                                        </p:tgtEl>
                                        <p:attrNameLst>
                                          <p:attrName>ppt_h</p:attrName>
                                        </p:attrNameLst>
                                      </p:cBhvr>
                                      <p:tavLst>
                                        <p:tav tm="0">
                                          <p:val>
                                            <p:fltVal val="0"/>
                                          </p:val>
                                        </p:tav>
                                        <p:tav tm="100000">
                                          <p:val>
                                            <p:strVal val="#ppt_h"/>
                                          </p:val>
                                        </p:tav>
                                      </p:tavLst>
                                    </p:anim>
                                    <p:animEffect transition="in" filter="fade">
                                      <p:cBhvr>
                                        <p:cTn id="217" dur="500"/>
                                        <p:tgtEl>
                                          <p:spTgt spid="72"/>
                                        </p:tgtEl>
                                      </p:cBhvr>
                                    </p:animEffect>
                                  </p:childTnLst>
                                </p:cTn>
                              </p:par>
                            </p:childTnLst>
                          </p:cTn>
                        </p:par>
                        <p:par>
                          <p:cTn id="218" fill="hold">
                            <p:stCondLst>
                              <p:cond delay="17750"/>
                            </p:stCondLst>
                            <p:childTnLst>
                              <p:par>
                                <p:cTn id="219" presetID="53" presetClass="entr" presetSubtype="16" fill="hold" nodeType="afterEffect">
                                  <p:stCondLst>
                                    <p:cond delay="0"/>
                                  </p:stCondLst>
                                  <p:childTnLst>
                                    <p:set>
                                      <p:cBhvr>
                                        <p:cTn id="220" dur="1" fill="hold">
                                          <p:stCondLst>
                                            <p:cond delay="0"/>
                                          </p:stCondLst>
                                        </p:cTn>
                                        <p:tgtEl>
                                          <p:spTgt spid="85"/>
                                        </p:tgtEl>
                                        <p:attrNameLst>
                                          <p:attrName>style.visibility</p:attrName>
                                        </p:attrNameLst>
                                      </p:cBhvr>
                                      <p:to>
                                        <p:strVal val="visible"/>
                                      </p:to>
                                    </p:set>
                                    <p:anim calcmode="lin" valueType="num">
                                      <p:cBhvr>
                                        <p:cTn id="221" dur="500" fill="hold"/>
                                        <p:tgtEl>
                                          <p:spTgt spid="85"/>
                                        </p:tgtEl>
                                        <p:attrNameLst>
                                          <p:attrName>ppt_w</p:attrName>
                                        </p:attrNameLst>
                                      </p:cBhvr>
                                      <p:tavLst>
                                        <p:tav tm="0">
                                          <p:val>
                                            <p:fltVal val="0"/>
                                          </p:val>
                                        </p:tav>
                                        <p:tav tm="100000">
                                          <p:val>
                                            <p:strVal val="#ppt_w"/>
                                          </p:val>
                                        </p:tav>
                                      </p:tavLst>
                                    </p:anim>
                                    <p:anim calcmode="lin" valueType="num">
                                      <p:cBhvr>
                                        <p:cTn id="222" dur="500" fill="hold"/>
                                        <p:tgtEl>
                                          <p:spTgt spid="85"/>
                                        </p:tgtEl>
                                        <p:attrNameLst>
                                          <p:attrName>ppt_h</p:attrName>
                                        </p:attrNameLst>
                                      </p:cBhvr>
                                      <p:tavLst>
                                        <p:tav tm="0">
                                          <p:val>
                                            <p:fltVal val="0"/>
                                          </p:val>
                                        </p:tav>
                                        <p:tav tm="100000">
                                          <p:val>
                                            <p:strVal val="#ppt_h"/>
                                          </p:val>
                                        </p:tav>
                                      </p:tavLst>
                                    </p:anim>
                                    <p:animEffect transition="in" filter="fade">
                                      <p:cBhvr>
                                        <p:cTn id="223" dur="500"/>
                                        <p:tgtEl>
                                          <p:spTgt spid="85"/>
                                        </p:tgtEl>
                                      </p:cBhvr>
                                    </p:animEffect>
                                  </p:childTnLst>
                                </p:cTn>
                              </p:par>
                            </p:childTnLst>
                          </p:cTn>
                        </p:par>
                        <p:par>
                          <p:cTn id="224" fill="hold">
                            <p:stCondLst>
                              <p:cond delay="18250"/>
                            </p:stCondLst>
                            <p:childTnLst>
                              <p:par>
                                <p:cTn id="225" presetID="42" presetClass="entr" presetSubtype="0" fill="hold" grpId="0" nodeType="afterEffect">
                                  <p:stCondLst>
                                    <p:cond delay="0"/>
                                  </p:stCondLst>
                                  <p:childTnLst>
                                    <p:set>
                                      <p:cBhvr>
                                        <p:cTn id="226" dur="1" fill="hold">
                                          <p:stCondLst>
                                            <p:cond delay="0"/>
                                          </p:stCondLst>
                                        </p:cTn>
                                        <p:tgtEl>
                                          <p:spTgt spid="75"/>
                                        </p:tgtEl>
                                        <p:attrNameLst>
                                          <p:attrName>style.visibility</p:attrName>
                                        </p:attrNameLst>
                                      </p:cBhvr>
                                      <p:to>
                                        <p:strVal val="visible"/>
                                      </p:to>
                                    </p:set>
                                    <p:animEffect transition="in" filter="fade">
                                      <p:cBhvr>
                                        <p:cTn id="227" dur="1000"/>
                                        <p:tgtEl>
                                          <p:spTgt spid="75"/>
                                        </p:tgtEl>
                                      </p:cBhvr>
                                    </p:animEffect>
                                    <p:anim calcmode="lin" valueType="num">
                                      <p:cBhvr>
                                        <p:cTn id="228" dur="1000" fill="hold"/>
                                        <p:tgtEl>
                                          <p:spTgt spid="75"/>
                                        </p:tgtEl>
                                        <p:attrNameLst>
                                          <p:attrName>ppt_x</p:attrName>
                                        </p:attrNameLst>
                                      </p:cBhvr>
                                      <p:tavLst>
                                        <p:tav tm="0">
                                          <p:val>
                                            <p:strVal val="#ppt_x"/>
                                          </p:val>
                                        </p:tav>
                                        <p:tav tm="100000">
                                          <p:val>
                                            <p:strVal val="#ppt_x"/>
                                          </p:val>
                                        </p:tav>
                                      </p:tavLst>
                                    </p:anim>
                                    <p:anim calcmode="lin" valueType="num">
                                      <p:cBhvr>
                                        <p:cTn id="229" dur="1000" fill="hold"/>
                                        <p:tgtEl>
                                          <p:spTgt spid="75"/>
                                        </p:tgtEl>
                                        <p:attrNameLst>
                                          <p:attrName>ppt_y</p:attrName>
                                        </p:attrNameLst>
                                      </p:cBhvr>
                                      <p:tavLst>
                                        <p:tav tm="0">
                                          <p:val>
                                            <p:strVal val="#ppt_y+.1"/>
                                          </p:val>
                                        </p:tav>
                                        <p:tav tm="100000">
                                          <p:val>
                                            <p:strVal val="#ppt_y"/>
                                          </p:val>
                                        </p:tav>
                                      </p:tavLst>
                                    </p:anim>
                                  </p:childTnLst>
                                </p:cTn>
                              </p:par>
                            </p:childTnLst>
                          </p:cTn>
                        </p:par>
                        <p:par>
                          <p:cTn id="230" fill="hold">
                            <p:stCondLst>
                              <p:cond delay="19250"/>
                            </p:stCondLst>
                            <p:childTnLst>
                              <p:par>
                                <p:cTn id="231" presetID="22" presetClass="entr" presetSubtype="4" fill="hold" grpId="0" nodeType="afterEffect">
                                  <p:stCondLst>
                                    <p:cond delay="0"/>
                                  </p:stCondLst>
                                  <p:childTnLst>
                                    <p:set>
                                      <p:cBhvr>
                                        <p:cTn id="232" dur="1" fill="hold">
                                          <p:stCondLst>
                                            <p:cond delay="0"/>
                                          </p:stCondLst>
                                        </p:cTn>
                                        <p:tgtEl>
                                          <p:spTgt spid="71"/>
                                        </p:tgtEl>
                                        <p:attrNameLst>
                                          <p:attrName>style.visibility</p:attrName>
                                        </p:attrNameLst>
                                      </p:cBhvr>
                                      <p:to>
                                        <p:strVal val="visible"/>
                                      </p:to>
                                    </p:set>
                                    <p:animEffect transition="in" filter="wipe(down)">
                                      <p:cBhvr>
                                        <p:cTn id="233" dur="1000"/>
                                        <p:tgtEl>
                                          <p:spTgt spid="71"/>
                                        </p:tgtEl>
                                      </p:cBhvr>
                                    </p:animEffect>
                                  </p:childTnLst>
                                </p:cTn>
                              </p:par>
                              <p:par>
                                <p:cTn id="234" presetID="42" presetClass="entr" presetSubtype="0" fill="hold" grpId="0" nodeType="withEffect">
                                  <p:stCondLst>
                                    <p:cond delay="0"/>
                                  </p:stCondLst>
                                  <p:childTnLst>
                                    <p:set>
                                      <p:cBhvr>
                                        <p:cTn id="235" dur="1" fill="hold">
                                          <p:stCondLst>
                                            <p:cond delay="0"/>
                                          </p:stCondLst>
                                        </p:cTn>
                                        <p:tgtEl>
                                          <p:spTgt spid="74"/>
                                        </p:tgtEl>
                                        <p:attrNameLst>
                                          <p:attrName>style.visibility</p:attrName>
                                        </p:attrNameLst>
                                      </p:cBhvr>
                                      <p:to>
                                        <p:strVal val="visible"/>
                                      </p:to>
                                    </p:set>
                                    <p:animEffect transition="in" filter="fade">
                                      <p:cBhvr>
                                        <p:cTn id="236" dur="1000"/>
                                        <p:tgtEl>
                                          <p:spTgt spid="74"/>
                                        </p:tgtEl>
                                      </p:cBhvr>
                                    </p:animEffect>
                                    <p:anim calcmode="lin" valueType="num">
                                      <p:cBhvr>
                                        <p:cTn id="237" dur="1000" fill="hold"/>
                                        <p:tgtEl>
                                          <p:spTgt spid="74"/>
                                        </p:tgtEl>
                                        <p:attrNameLst>
                                          <p:attrName>ppt_x</p:attrName>
                                        </p:attrNameLst>
                                      </p:cBhvr>
                                      <p:tavLst>
                                        <p:tav tm="0">
                                          <p:val>
                                            <p:strVal val="#ppt_x"/>
                                          </p:val>
                                        </p:tav>
                                        <p:tav tm="100000">
                                          <p:val>
                                            <p:strVal val="#ppt_x"/>
                                          </p:val>
                                        </p:tav>
                                      </p:tavLst>
                                    </p:anim>
                                    <p:anim calcmode="lin" valueType="num">
                                      <p:cBhvr>
                                        <p:cTn id="238"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2" grpId="0" animBg="1"/>
      <p:bldP spid="28" grpId="0" animBg="1"/>
      <p:bldP spid="29" grpId="0" animBg="1"/>
      <p:bldP spid="31" grpId="0" animBg="1"/>
      <p:bldP spid="33" grpId="0"/>
      <p:bldP spid="34" grpId="0"/>
      <p:bldP spid="35" grpId="0" animBg="1"/>
      <p:bldP spid="38" grpId="0" animBg="1"/>
      <p:bldP spid="39" grpId="0" animBg="1"/>
      <p:bldP spid="40" grpId="0" animBg="1"/>
      <p:bldP spid="41" grpId="0" animBg="1"/>
      <p:bldP spid="42" grpId="0"/>
      <p:bldP spid="43" grpId="0"/>
      <p:bldP spid="46" grpId="0" animBg="1"/>
      <p:bldP spid="47" grpId="0" animBg="1"/>
      <p:bldP spid="48" grpId="0" animBg="1"/>
      <p:bldP spid="49" grpId="0" animBg="1"/>
      <p:bldP spid="50" grpId="0"/>
      <p:bldP spid="51" grpId="0"/>
      <p:bldP spid="54" grpId="0" animBg="1"/>
      <p:bldP spid="55" grpId="0" animBg="1"/>
      <p:bldP spid="56" grpId="0" animBg="1"/>
      <p:bldP spid="57" grpId="0" animBg="1"/>
      <p:bldP spid="58" grpId="0"/>
      <p:bldP spid="59" grpId="0"/>
      <p:bldP spid="62" grpId="0" animBg="1"/>
      <p:bldP spid="63" grpId="0" animBg="1"/>
      <p:bldP spid="64" grpId="0" animBg="1"/>
      <p:bldP spid="65" grpId="0" animBg="1"/>
      <p:bldP spid="66" grpId="0"/>
      <p:bldP spid="67" grpId="0"/>
      <p:bldP spid="70" grpId="0" animBg="1"/>
      <p:bldP spid="71" grpId="0" animBg="1"/>
      <p:bldP spid="72" grpId="0" animBg="1"/>
      <p:bldP spid="73" grpId="0" animBg="1"/>
      <p:bldP spid="74" grpId="0"/>
      <p:bldP spid="75" grpId="0"/>
      <p:bldP spid="79" grpId="0"/>
      <p:bldP spid="80" grpId="0" animBg="1"/>
      <p:bldP spid="81" grpId="0" animBg="1"/>
      <p:bldP spid="8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C65E1C0E-E2AB-42F7-B7E7-42DE7F5B159A}"/>
              </a:ext>
            </a:extLst>
          </p:cNvPr>
          <p:cNvGrpSpPr/>
          <p:nvPr/>
        </p:nvGrpSpPr>
        <p:grpSpPr>
          <a:xfrm rot="17280000">
            <a:off x="601188" y="3703934"/>
            <a:ext cx="1973538" cy="2589361"/>
            <a:chOff x="8107853" y="666113"/>
            <a:chExt cx="2433373" cy="3192687"/>
          </a:xfrm>
        </p:grpSpPr>
        <p:sp>
          <p:nvSpPr>
            <p:cNvPr id="11" name="Freeform: Shape 10">
              <a:extLst>
                <a:ext uri="{FF2B5EF4-FFF2-40B4-BE49-F238E27FC236}">
                  <a16:creationId xmlns:a16="http://schemas.microsoft.com/office/drawing/2014/main" id="{5A7387D7-6A19-45E6-A7D3-694F9D8BBF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FE4A1E"/>
            </a:solidFill>
            <a:ln w="1778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A314D447-9F54-44BA-9996-38849F0573F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5B58B69C-EF42-4FE8-B5C0-20133EB07C82}"/>
              </a:ext>
            </a:extLst>
          </p:cNvPr>
          <p:cNvGrpSpPr/>
          <p:nvPr/>
        </p:nvGrpSpPr>
        <p:grpSpPr>
          <a:xfrm flipV="1">
            <a:off x="2788920" y="3072998"/>
            <a:ext cx="1973536" cy="2589364"/>
            <a:chOff x="8107853" y="666113"/>
            <a:chExt cx="2433373" cy="3192687"/>
          </a:xfrm>
        </p:grpSpPr>
        <p:sp>
          <p:nvSpPr>
            <p:cNvPr id="14" name="Freeform: Shape 13">
              <a:extLst>
                <a:ext uri="{FF2B5EF4-FFF2-40B4-BE49-F238E27FC236}">
                  <a16:creationId xmlns:a16="http://schemas.microsoft.com/office/drawing/2014/main" id="{04BDCF06-FC0E-4A89-8491-4C249245EE02}"/>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5C9AD3"/>
            </a:solidFill>
            <a:ln w="1778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03E03928-21A9-4D83-A91A-408E8724D83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BCBA392F-E3C6-493D-9E9C-F4D0EECFDB9E}"/>
              </a:ext>
            </a:extLst>
          </p:cNvPr>
          <p:cNvGrpSpPr/>
          <p:nvPr/>
        </p:nvGrpSpPr>
        <p:grpSpPr>
          <a:xfrm rot="17280000">
            <a:off x="4066035" y="1197406"/>
            <a:ext cx="1973538" cy="2589361"/>
            <a:chOff x="8107853" y="666113"/>
            <a:chExt cx="2433373" cy="3192687"/>
          </a:xfrm>
        </p:grpSpPr>
        <p:sp>
          <p:nvSpPr>
            <p:cNvPr id="17" name="Freeform: Shape 16">
              <a:extLst>
                <a:ext uri="{FF2B5EF4-FFF2-40B4-BE49-F238E27FC236}">
                  <a16:creationId xmlns:a16="http://schemas.microsoft.com/office/drawing/2014/main" id="{EE1A10EB-63D1-4864-9A93-99E02FA77E23}"/>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4546B"/>
            </a:solidFill>
            <a:ln w="1778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765DC43B-2608-461D-95F3-600BCE54618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7E28A3C5-32B9-4384-B64D-4BCA4C49CE0C}"/>
              </a:ext>
            </a:extLst>
          </p:cNvPr>
          <p:cNvGrpSpPr/>
          <p:nvPr/>
        </p:nvGrpSpPr>
        <p:grpSpPr>
          <a:xfrm>
            <a:off x="6236208" y="1683110"/>
            <a:ext cx="1973536" cy="2589364"/>
            <a:chOff x="8107853" y="666113"/>
            <a:chExt cx="2433373" cy="3192687"/>
          </a:xfrm>
        </p:grpSpPr>
        <p:sp>
          <p:nvSpPr>
            <p:cNvPr id="20" name="Freeform: Shape 19">
              <a:extLst>
                <a:ext uri="{FF2B5EF4-FFF2-40B4-BE49-F238E27FC236}">
                  <a16:creationId xmlns:a16="http://schemas.microsoft.com/office/drawing/2014/main" id="{EFEE0095-9C8E-46B5-AF38-5AFE2A4804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7A7A7A"/>
            </a:solidFill>
            <a:ln w="1778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9B055EAF-D915-4AEF-A784-2AD9F83253A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78539EDC-CF0C-4738-933A-95F61FC664C0}"/>
              </a:ext>
            </a:extLst>
          </p:cNvPr>
          <p:cNvGrpSpPr/>
          <p:nvPr/>
        </p:nvGrpSpPr>
        <p:grpSpPr>
          <a:xfrm rot="4297412" flipV="1">
            <a:off x="7502471" y="3534406"/>
            <a:ext cx="1973538" cy="2589361"/>
            <a:chOff x="8107853" y="666113"/>
            <a:chExt cx="2433373" cy="3192687"/>
          </a:xfrm>
        </p:grpSpPr>
        <p:sp>
          <p:nvSpPr>
            <p:cNvPr id="23" name="Freeform: Shape 22">
              <a:extLst>
                <a:ext uri="{FF2B5EF4-FFF2-40B4-BE49-F238E27FC236}">
                  <a16:creationId xmlns:a16="http://schemas.microsoft.com/office/drawing/2014/main" id="{582BD67D-B409-4086-A6C1-9560B18016F1}"/>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939393"/>
            </a:solidFill>
            <a:ln w="1778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9B9DEDB5-C434-4BAB-A30A-E985BD06465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E3D9AA66-A666-4376-B35F-CABCDBE80CDB}"/>
              </a:ext>
            </a:extLst>
          </p:cNvPr>
          <p:cNvGrpSpPr/>
          <p:nvPr/>
        </p:nvGrpSpPr>
        <p:grpSpPr>
          <a:xfrm flipV="1">
            <a:off x="9677400" y="3035576"/>
            <a:ext cx="1973539" cy="2589361"/>
            <a:chOff x="8107853" y="666113"/>
            <a:chExt cx="2433373" cy="3192687"/>
          </a:xfrm>
        </p:grpSpPr>
        <p:sp>
          <p:nvSpPr>
            <p:cNvPr id="27" name="Freeform: Shape 26">
              <a:extLst>
                <a:ext uri="{FF2B5EF4-FFF2-40B4-BE49-F238E27FC236}">
                  <a16:creationId xmlns:a16="http://schemas.microsoft.com/office/drawing/2014/main" id="{5E488663-A182-4B73-9C17-C257F9EB1F57}"/>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BFBFBF"/>
            </a:solidFill>
            <a:ln w="17780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42A73DC-08CF-4A83-8B67-DD515116E8E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Oval 29">
            <a:extLst>
              <a:ext uri="{FF2B5EF4-FFF2-40B4-BE49-F238E27FC236}">
                <a16:creationId xmlns:a16="http://schemas.microsoft.com/office/drawing/2014/main" id="{21C21451-37A2-4ACB-9925-62F094771602}"/>
              </a:ext>
            </a:extLst>
          </p:cNvPr>
          <p:cNvSpPr>
            <a:spLocks noChangeAspect="1"/>
          </p:cNvSpPr>
          <p:nvPr/>
        </p:nvSpPr>
        <p:spPr>
          <a:xfrm>
            <a:off x="2103120" y="464576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31" name="Oval 30">
            <a:extLst>
              <a:ext uri="{FF2B5EF4-FFF2-40B4-BE49-F238E27FC236}">
                <a16:creationId xmlns:a16="http://schemas.microsoft.com/office/drawing/2014/main" id="{79BEEEB8-D418-4FF7-AFAC-1EC0778E656C}"/>
              </a:ext>
            </a:extLst>
          </p:cNvPr>
          <p:cNvSpPr>
            <a:spLocks noChangeAspect="1"/>
          </p:cNvSpPr>
          <p:nvPr/>
        </p:nvSpPr>
        <p:spPr>
          <a:xfrm>
            <a:off x="3822192" y="333817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32" name="Oval 31">
            <a:extLst>
              <a:ext uri="{FF2B5EF4-FFF2-40B4-BE49-F238E27FC236}">
                <a16:creationId xmlns:a16="http://schemas.microsoft.com/office/drawing/2014/main" id="{8293AD80-B746-45B6-9107-31760D8AC15A}"/>
              </a:ext>
            </a:extLst>
          </p:cNvPr>
          <p:cNvSpPr>
            <a:spLocks noChangeAspect="1"/>
          </p:cNvSpPr>
          <p:nvPr/>
        </p:nvSpPr>
        <p:spPr>
          <a:xfrm>
            <a:off x="5596128" y="214945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33" name="Oval 32">
            <a:extLst>
              <a:ext uri="{FF2B5EF4-FFF2-40B4-BE49-F238E27FC236}">
                <a16:creationId xmlns:a16="http://schemas.microsoft.com/office/drawing/2014/main" id="{289988A0-D2A4-4031-AAC6-94456EB98356}"/>
              </a:ext>
            </a:extLst>
          </p:cNvPr>
          <p:cNvSpPr>
            <a:spLocks noChangeAspect="1"/>
          </p:cNvSpPr>
          <p:nvPr/>
        </p:nvSpPr>
        <p:spPr>
          <a:xfrm>
            <a:off x="7269480" y="344790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34" name="Oval 33">
            <a:extLst>
              <a:ext uri="{FF2B5EF4-FFF2-40B4-BE49-F238E27FC236}">
                <a16:creationId xmlns:a16="http://schemas.microsoft.com/office/drawing/2014/main" id="{1967C144-9E11-44F1-B201-D63189193412}"/>
              </a:ext>
            </a:extLst>
          </p:cNvPr>
          <p:cNvSpPr>
            <a:spLocks noChangeAspect="1"/>
          </p:cNvSpPr>
          <p:nvPr/>
        </p:nvSpPr>
        <p:spPr>
          <a:xfrm>
            <a:off x="9006840" y="461833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35" name="Oval 34">
            <a:extLst>
              <a:ext uri="{FF2B5EF4-FFF2-40B4-BE49-F238E27FC236}">
                <a16:creationId xmlns:a16="http://schemas.microsoft.com/office/drawing/2014/main" id="{0EB55613-B20C-42E3-B64D-82CE7AF8E96B}"/>
              </a:ext>
            </a:extLst>
          </p:cNvPr>
          <p:cNvSpPr>
            <a:spLocks noChangeAspect="1"/>
          </p:cNvSpPr>
          <p:nvPr/>
        </p:nvSpPr>
        <p:spPr>
          <a:xfrm>
            <a:off x="10698480" y="331074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sp>
        <p:nvSpPr>
          <p:cNvPr id="36" name="TextBox 35">
            <a:extLst>
              <a:ext uri="{FF2B5EF4-FFF2-40B4-BE49-F238E27FC236}">
                <a16:creationId xmlns:a16="http://schemas.microsoft.com/office/drawing/2014/main" id="{A2C9B940-0C6B-4DDA-98F1-ACFE5C942457}"/>
              </a:ext>
            </a:extLst>
          </p:cNvPr>
          <p:cNvSpPr txBox="1"/>
          <p:nvPr/>
        </p:nvSpPr>
        <p:spPr>
          <a:xfrm>
            <a:off x="124812" y="2564116"/>
            <a:ext cx="2684038" cy="1148007"/>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1400" dirty="0">
              <a:solidFill>
                <a:srgbClr val="FE4A1E"/>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38" name="TextBox 37">
            <a:extLst>
              <a:ext uri="{FF2B5EF4-FFF2-40B4-BE49-F238E27FC236}">
                <a16:creationId xmlns:a16="http://schemas.microsoft.com/office/drawing/2014/main" id="{D03AAD26-D390-40A0-898F-69F849EFB6AE}"/>
              </a:ext>
            </a:extLst>
          </p:cNvPr>
          <p:cNvSpPr txBox="1"/>
          <p:nvPr/>
        </p:nvSpPr>
        <p:spPr>
          <a:xfrm>
            <a:off x="1801024" y="5605248"/>
            <a:ext cx="3486282" cy="947952"/>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1400" dirty="0">
              <a:solidFill>
                <a:srgbClr val="5C9AD3"/>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0" name="TextBox 39">
            <a:extLst>
              <a:ext uri="{FF2B5EF4-FFF2-40B4-BE49-F238E27FC236}">
                <a16:creationId xmlns:a16="http://schemas.microsoft.com/office/drawing/2014/main" id="{C1E38F77-11F3-4050-8352-A67FCD903EE4}"/>
              </a:ext>
            </a:extLst>
          </p:cNvPr>
          <p:cNvSpPr txBox="1"/>
          <p:nvPr/>
        </p:nvSpPr>
        <p:spPr>
          <a:xfrm>
            <a:off x="9510801" y="1642826"/>
            <a:ext cx="2564818" cy="1148007"/>
          </a:xfrm>
          <a:prstGeom prst="rect">
            <a:avLst/>
          </a:prstGeom>
          <a:noFill/>
        </p:spPr>
        <p:txBody>
          <a:bodyPr wrap="square" rtlCol="0">
            <a:spAutoFit/>
          </a:bodyPr>
          <a:lstStyle/>
          <a:p>
            <a:pPr algn="ctr" defTabSz="1219170">
              <a:spcBef>
                <a:spcPct val="20000"/>
              </a:spcBef>
              <a:defRPr/>
            </a:pPr>
            <a:r>
              <a:rPr lang="en-US" sz="1400" b="1" dirty="0">
                <a:solidFill>
                  <a:srgbClr val="BFBFBF"/>
                </a:solidFill>
                <a:latin typeface="Candara" panose="020E0502030303020204" pitchFamily="34" charset="0"/>
              </a:rPr>
              <a:t>LOREM IPSUM</a:t>
            </a:r>
            <a:endParaRPr lang="en-US" sz="1400" dirty="0">
              <a:solidFill>
                <a:srgbClr val="BFBFBF"/>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2" name="TextBox 41">
            <a:extLst>
              <a:ext uri="{FF2B5EF4-FFF2-40B4-BE49-F238E27FC236}">
                <a16:creationId xmlns:a16="http://schemas.microsoft.com/office/drawing/2014/main" id="{20C4EBFC-0C56-453C-AFD7-03F135E3DEE5}"/>
              </a:ext>
            </a:extLst>
          </p:cNvPr>
          <p:cNvSpPr txBox="1"/>
          <p:nvPr/>
        </p:nvSpPr>
        <p:spPr>
          <a:xfrm>
            <a:off x="6347483" y="5605248"/>
            <a:ext cx="3247240" cy="947952"/>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 IPSUM</a:t>
            </a:r>
            <a:endParaRPr lang="en-US" sz="1400" dirty="0">
              <a:solidFill>
                <a:srgbClr val="939393"/>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4" name="TextBox 43">
            <a:extLst>
              <a:ext uri="{FF2B5EF4-FFF2-40B4-BE49-F238E27FC236}">
                <a16:creationId xmlns:a16="http://schemas.microsoft.com/office/drawing/2014/main" id="{24CFB70F-929D-4462-A583-AE917D8B7359}"/>
              </a:ext>
            </a:extLst>
          </p:cNvPr>
          <p:cNvSpPr txBox="1"/>
          <p:nvPr/>
        </p:nvSpPr>
        <p:spPr>
          <a:xfrm>
            <a:off x="4738743" y="3746606"/>
            <a:ext cx="2119506" cy="154811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14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6" name="TextBox 45">
            <a:extLst>
              <a:ext uri="{FF2B5EF4-FFF2-40B4-BE49-F238E27FC236}">
                <a16:creationId xmlns:a16="http://schemas.microsoft.com/office/drawing/2014/main" id="{2830183F-1049-4A67-A4BA-F74B5B0BA17A}"/>
              </a:ext>
            </a:extLst>
          </p:cNvPr>
          <p:cNvSpPr txBox="1"/>
          <p:nvPr/>
        </p:nvSpPr>
        <p:spPr>
          <a:xfrm>
            <a:off x="6781800" y="860916"/>
            <a:ext cx="2525082" cy="1148007"/>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1400" dirty="0">
              <a:solidFill>
                <a:srgbClr val="7A7A7A"/>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9" name="Freeform 145">
            <a:extLst>
              <a:ext uri="{FF2B5EF4-FFF2-40B4-BE49-F238E27FC236}">
                <a16:creationId xmlns:a16="http://schemas.microsoft.com/office/drawing/2014/main" id="{E00BA997-C314-4940-9B00-68E2D13AACBA}"/>
              </a:ext>
            </a:extLst>
          </p:cNvPr>
          <p:cNvSpPr>
            <a:spLocks noChangeAspect="1" noEditPoints="1"/>
          </p:cNvSpPr>
          <p:nvPr/>
        </p:nvSpPr>
        <p:spPr bwMode="auto">
          <a:xfrm>
            <a:off x="8176244" y="4464194"/>
            <a:ext cx="385284" cy="45720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0" name="Группа 365">
            <a:extLst>
              <a:ext uri="{FF2B5EF4-FFF2-40B4-BE49-F238E27FC236}">
                <a16:creationId xmlns:a16="http://schemas.microsoft.com/office/drawing/2014/main" id="{0CA12042-8042-4FC2-81F6-36108A2E49B1}"/>
              </a:ext>
            </a:extLst>
          </p:cNvPr>
          <p:cNvGrpSpPr>
            <a:grpSpLocks noChangeAspect="1"/>
          </p:cNvGrpSpPr>
          <p:nvPr/>
        </p:nvGrpSpPr>
        <p:grpSpPr>
          <a:xfrm>
            <a:off x="1281808" y="4808831"/>
            <a:ext cx="547541" cy="457200"/>
            <a:chOff x="5824538" y="3263900"/>
            <a:chExt cx="3636963" cy="3036887"/>
          </a:xfrm>
          <a:solidFill>
            <a:schemeClr val="bg1"/>
          </a:solidFill>
          <a:effectLst>
            <a:outerShdw blurRad="63500" sx="102000" sy="102000" algn="ctr" rotWithShape="0">
              <a:prstClr val="black">
                <a:alpha val="40000"/>
              </a:prstClr>
            </a:outerShdw>
          </a:effectLst>
        </p:grpSpPr>
        <p:sp>
          <p:nvSpPr>
            <p:cNvPr id="51" name="Freeform 326">
              <a:extLst>
                <a:ext uri="{FF2B5EF4-FFF2-40B4-BE49-F238E27FC236}">
                  <a16:creationId xmlns:a16="http://schemas.microsoft.com/office/drawing/2014/main" id="{AA2BAE1E-C892-459D-B614-5BAC7CDB5E2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27">
              <a:extLst>
                <a:ext uri="{FF2B5EF4-FFF2-40B4-BE49-F238E27FC236}">
                  <a16:creationId xmlns:a16="http://schemas.microsoft.com/office/drawing/2014/main" id="{343567CD-386C-4BD2-8220-49CE64243E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3" name="Группа 379">
            <a:extLst>
              <a:ext uri="{FF2B5EF4-FFF2-40B4-BE49-F238E27FC236}">
                <a16:creationId xmlns:a16="http://schemas.microsoft.com/office/drawing/2014/main" id="{086EED1F-3711-4715-A319-4FAA1A6573BB}"/>
              </a:ext>
            </a:extLst>
          </p:cNvPr>
          <p:cNvGrpSpPr>
            <a:grpSpLocks noChangeAspect="1"/>
          </p:cNvGrpSpPr>
          <p:nvPr/>
        </p:nvGrpSpPr>
        <p:grpSpPr>
          <a:xfrm>
            <a:off x="4698607" y="2342351"/>
            <a:ext cx="508345" cy="457200"/>
            <a:chOff x="5834063" y="3221038"/>
            <a:chExt cx="2335212" cy="2100262"/>
          </a:xfrm>
          <a:solidFill>
            <a:schemeClr val="bg1"/>
          </a:solidFill>
          <a:effectLst>
            <a:outerShdw blurRad="63500" sx="102000" sy="102000" algn="ctr" rotWithShape="0">
              <a:prstClr val="black">
                <a:alpha val="40000"/>
              </a:prstClr>
            </a:outerShdw>
          </a:effectLst>
        </p:grpSpPr>
        <p:sp>
          <p:nvSpPr>
            <p:cNvPr id="54" name="Freeform 337">
              <a:extLst>
                <a:ext uri="{FF2B5EF4-FFF2-40B4-BE49-F238E27FC236}">
                  <a16:creationId xmlns:a16="http://schemas.microsoft.com/office/drawing/2014/main" id="{ED99D528-7298-437D-B665-43F7C7BBDB66}"/>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38">
              <a:extLst>
                <a:ext uri="{FF2B5EF4-FFF2-40B4-BE49-F238E27FC236}">
                  <a16:creationId xmlns:a16="http://schemas.microsoft.com/office/drawing/2014/main" id="{63F34A4F-BDD5-4FEC-9734-4B952162F23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339">
              <a:extLst>
                <a:ext uri="{FF2B5EF4-FFF2-40B4-BE49-F238E27FC236}">
                  <a16:creationId xmlns:a16="http://schemas.microsoft.com/office/drawing/2014/main" id="{0B17E71F-54DC-43A6-8575-6F2B2C6FA214}"/>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340">
              <a:extLst>
                <a:ext uri="{FF2B5EF4-FFF2-40B4-BE49-F238E27FC236}">
                  <a16:creationId xmlns:a16="http://schemas.microsoft.com/office/drawing/2014/main" id="{2A8C375F-95CF-438C-8AEA-1C6B6F8A104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8" name="Группа 298">
            <a:extLst>
              <a:ext uri="{FF2B5EF4-FFF2-40B4-BE49-F238E27FC236}">
                <a16:creationId xmlns:a16="http://schemas.microsoft.com/office/drawing/2014/main" id="{A2970517-5846-490B-BBD3-DCEF8A75E4CD}"/>
              </a:ext>
            </a:extLst>
          </p:cNvPr>
          <p:cNvGrpSpPr>
            <a:grpSpLocks noChangeAspect="1"/>
          </p:cNvGrpSpPr>
          <p:nvPr/>
        </p:nvGrpSpPr>
        <p:grpSpPr>
          <a:xfrm>
            <a:off x="3511549" y="4139080"/>
            <a:ext cx="459703" cy="457200"/>
            <a:chOff x="5848350" y="3192463"/>
            <a:chExt cx="2041525" cy="2030413"/>
          </a:xfrm>
          <a:solidFill>
            <a:schemeClr val="bg1"/>
          </a:solidFill>
          <a:effectLst>
            <a:outerShdw blurRad="63500" sx="102000" sy="102000" algn="ctr" rotWithShape="0">
              <a:prstClr val="black">
                <a:alpha val="40000"/>
              </a:prstClr>
            </a:outerShdw>
          </a:effectLst>
        </p:grpSpPr>
        <p:sp>
          <p:nvSpPr>
            <p:cNvPr id="59" name="Freeform 266">
              <a:extLst>
                <a:ext uri="{FF2B5EF4-FFF2-40B4-BE49-F238E27FC236}">
                  <a16:creationId xmlns:a16="http://schemas.microsoft.com/office/drawing/2014/main" id="{A815C10E-64EB-4AD7-8B99-C5BE93E76C73}"/>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67">
              <a:extLst>
                <a:ext uri="{FF2B5EF4-FFF2-40B4-BE49-F238E27FC236}">
                  <a16:creationId xmlns:a16="http://schemas.microsoft.com/office/drawing/2014/main" id="{BD32E815-DD5B-455F-ACC6-FAB8580CA01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1" name="Группа 314">
            <a:extLst>
              <a:ext uri="{FF2B5EF4-FFF2-40B4-BE49-F238E27FC236}">
                <a16:creationId xmlns:a16="http://schemas.microsoft.com/office/drawing/2014/main" id="{B409CA71-8E2D-40A6-B777-97EEF3E7B0D3}"/>
              </a:ext>
            </a:extLst>
          </p:cNvPr>
          <p:cNvGrpSpPr>
            <a:grpSpLocks noChangeAspect="1"/>
          </p:cNvGrpSpPr>
          <p:nvPr/>
        </p:nvGrpSpPr>
        <p:grpSpPr>
          <a:xfrm>
            <a:off x="6884498" y="2667216"/>
            <a:ext cx="467657" cy="457200"/>
            <a:chOff x="5829300" y="3186113"/>
            <a:chExt cx="2555875" cy="2498725"/>
          </a:xfrm>
          <a:solidFill>
            <a:schemeClr val="bg1"/>
          </a:solidFill>
          <a:effectLst>
            <a:outerShdw blurRad="63500" sx="102000" sy="102000" algn="ctr" rotWithShape="0">
              <a:prstClr val="black">
                <a:alpha val="40000"/>
              </a:prstClr>
            </a:outerShdw>
          </a:effectLst>
        </p:grpSpPr>
        <p:sp>
          <p:nvSpPr>
            <p:cNvPr id="62" name="Freeform 279">
              <a:extLst>
                <a:ext uri="{FF2B5EF4-FFF2-40B4-BE49-F238E27FC236}">
                  <a16:creationId xmlns:a16="http://schemas.microsoft.com/office/drawing/2014/main" id="{57AA6E1D-BB5A-4BF1-AFFF-DF5D0B815980}"/>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3" name="Freeform 280">
              <a:extLst>
                <a:ext uri="{FF2B5EF4-FFF2-40B4-BE49-F238E27FC236}">
                  <a16:creationId xmlns:a16="http://schemas.microsoft.com/office/drawing/2014/main" id="{71D23EB9-B821-4096-AA07-3339AD99D06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281">
              <a:extLst>
                <a:ext uri="{FF2B5EF4-FFF2-40B4-BE49-F238E27FC236}">
                  <a16:creationId xmlns:a16="http://schemas.microsoft.com/office/drawing/2014/main" id="{EED00688-0E96-43AE-A685-26559C6F3F83}"/>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5" name="Freeform 286">
            <a:extLst>
              <a:ext uri="{FF2B5EF4-FFF2-40B4-BE49-F238E27FC236}">
                <a16:creationId xmlns:a16="http://schemas.microsoft.com/office/drawing/2014/main" id="{0ED0E6B7-948F-45E4-BE2A-45C4CDB0F890}"/>
              </a:ext>
            </a:extLst>
          </p:cNvPr>
          <p:cNvSpPr>
            <a:spLocks noChangeAspect="1" noEditPoints="1"/>
          </p:cNvSpPr>
          <p:nvPr/>
        </p:nvSpPr>
        <p:spPr bwMode="auto">
          <a:xfrm>
            <a:off x="10326981" y="4139080"/>
            <a:ext cx="451534" cy="4572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13085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strVal val="#ppt_w*0.70"/>
                                          </p:val>
                                        </p:tav>
                                        <p:tav tm="100000">
                                          <p:val>
                                            <p:strVal val="#ppt_w"/>
                                          </p:val>
                                        </p:tav>
                                      </p:tavLst>
                                    </p:anim>
                                    <p:anim calcmode="lin" valueType="num">
                                      <p:cBhvr>
                                        <p:cTn id="12" dur="1000" fill="hold"/>
                                        <p:tgtEl>
                                          <p:spTgt spid="10"/>
                                        </p:tgtEl>
                                        <p:attrNameLst>
                                          <p:attrName>ppt_h</p:attrName>
                                        </p:attrNameLst>
                                      </p:cBhvr>
                                      <p:tavLst>
                                        <p:tav tm="0">
                                          <p:val>
                                            <p:strVal val="#ppt_h"/>
                                          </p:val>
                                        </p:tav>
                                        <p:tav tm="100000">
                                          <p:val>
                                            <p:strVal val="#ppt_h"/>
                                          </p:val>
                                        </p:tav>
                                      </p:tavLst>
                                    </p:anim>
                                    <p:animEffect transition="in" filter="fade">
                                      <p:cBhvr>
                                        <p:cTn id="13" dur="1000"/>
                                        <p:tgtEl>
                                          <p:spTgt spid="10"/>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1000"/>
                                        <p:tgtEl>
                                          <p:spTgt spid="36"/>
                                        </p:tgtEl>
                                      </p:cBhvr>
                                    </p:animEffect>
                                    <p:anim calcmode="lin" valueType="num">
                                      <p:cBhvr>
                                        <p:cTn id="30" dur="1000" fill="hold"/>
                                        <p:tgtEl>
                                          <p:spTgt spid="36"/>
                                        </p:tgtEl>
                                        <p:attrNameLst>
                                          <p:attrName>ppt_x</p:attrName>
                                        </p:attrNameLst>
                                      </p:cBhvr>
                                      <p:tavLst>
                                        <p:tav tm="0">
                                          <p:val>
                                            <p:strVal val="#ppt_x"/>
                                          </p:val>
                                        </p:tav>
                                        <p:tav tm="100000">
                                          <p:val>
                                            <p:strVal val="#ppt_x"/>
                                          </p:val>
                                        </p:tav>
                                      </p:tavLst>
                                    </p:anim>
                                    <p:anim calcmode="lin" valueType="num">
                                      <p:cBhvr>
                                        <p:cTn id="31" dur="1000" fill="hold"/>
                                        <p:tgtEl>
                                          <p:spTgt spid="36"/>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5"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1000" fill="hold"/>
                                        <p:tgtEl>
                                          <p:spTgt spid="13"/>
                                        </p:tgtEl>
                                        <p:attrNameLst>
                                          <p:attrName>ppt_w</p:attrName>
                                        </p:attrNameLst>
                                      </p:cBhvr>
                                      <p:tavLst>
                                        <p:tav tm="0">
                                          <p:val>
                                            <p:strVal val="#ppt_w*0.70"/>
                                          </p:val>
                                        </p:tav>
                                        <p:tav tm="100000">
                                          <p:val>
                                            <p:strVal val="#ppt_w"/>
                                          </p:val>
                                        </p:tav>
                                      </p:tavLst>
                                    </p:anim>
                                    <p:anim calcmode="lin" valueType="num">
                                      <p:cBhvr>
                                        <p:cTn id="36" dur="1000" fill="hold"/>
                                        <p:tgtEl>
                                          <p:spTgt spid="13"/>
                                        </p:tgtEl>
                                        <p:attrNameLst>
                                          <p:attrName>ppt_h</p:attrName>
                                        </p:attrNameLst>
                                      </p:cBhvr>
                                      <p:tavLst>
                                        <p:tav tm="0">
                                          <p:val>
                                            <p:strVal val="#ppt_h"/>
                                          </p:val>
                                        </p:tav>
                                        <p:tav tm="100000">
                                          <p:val>
                                            <p:strVal val="#ppt_h"/>
                                          </p:val>
                                        </p:tav>
                                      </p:tavLst>
                                    </p:anim>
                                    <p:animEffect transition="in" filter="fade">
                                      <p:cBhvr>
                                        <p:cTn id="37" dur="1000"/>
                                        <p:tgtEl>
                                          <p:spTgt spid="13"/>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5"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1000" fill="hold"/>
                                        <p:tgtEl>
                                          <p:spTgt spid="16"/>
                                        </p:tgtEl>
                                        <p:attrNameLst>
                                          <p:attrName>ppt_w</p:attrName>
                                        </p:attrNameLst>
                                      </p:cBhvr>
                                      <p:tavLst>
                                        <p:tav tm="0">
                                          <p:val>
                                            <p:strVal val="#ppt_w*0.70"/>
                                          </p:val>
                                        </p:tav>
                                        <p:tav tm="100000">
                                          <p:val>
                                            <p:strVal val="#ppt_w"/>
                                          </p:val>
                                        </p:tav>
                                      </p:tavLst>
                                    </p:anim>
                                    <p:anim calcmode="lin" valueType="num">
                                      <p:cBhvr>
                                        <p:cTn id="60" dur="1000" fill="hold"/>
                                        <p:tgtEl>
                                          <p:spTgt spid="16"/>
                                        </p:tgtEl>
                                        <p:attrNameLst>
                                          <p:attrName>ppt_h</p:attrName>
                                        </p:attrNameLst>
                                      </p:cBhvr>
                                      <p:tavLst>
                                        <p:tav tm="0">
                                          <p:val>
                                            <p:strVal val="#ppt_h"/>
                                          </p:val>
                                        </p:tav>
                                        <p:tav tm="100000">
                                          <p:val>
                                            <p:strVal val="#ppt_h"/>
                                          </p:val>
                                        </p:tav>
                                      </p:tavLst>
                                    </p:anim>
                                    <p:animEffect transition="in" filter="fade">
                                      <p:cBhvr>
                                        <p:cTn id="61" dur="1000"/>
                                        <p:tgtEl>
                                          <p:spTgt spid="16"/>
                                        </p:tgtEl>
                                      </p:cBhvr>
                                    </p:animEffect>
                                  </p:childTnLst>
                                </p:cTn>
                              </p:par>
                            </p:childTnLst>
                          </p:cTn>
                        </p:par>
                        <p:par>
                          <p:cTn id="62" fill="hold">
                            <p:stCondLst>
                              <p:cond delay="7500"/>
                            </p:stCondLst>
                            <p:childTnLst>
                              <p:par>
                                <p:cTn id="63" presetID="53" presetClass="entr" presetSubtype="16"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500" fill="hold"/>
                                        <p:tgtEl>
                                          <p:spTgt spid="32"/>
                                        </p:tgtEl>
                                        <p:attrNameLst>
                                          <p:attrName>ppt_w</p:attrName>
                                        </p:attrNameLst>
                                      </p:cBhvr>
                                      <p:tavLst>
                                        <p:tav tm="0">
                                          <p:val>
                                            <p:fltVal val="0"/>
                                          </p:val>
                                        </p:tav>
                                        <p:tav tm="100000">
                                          <p:val>
                                            <p:strVal val="#ppt_w"/>
                                          </p:val>
                                        </p:tav>
                                      </p:tavLst>
                                    </p:anim>
                                    <p:anim calcmode="lin" valueType="num">
                                      <p:cBhvr>
                                        <p:cTn id="66" dur="500" fill="hold"/>
                                        <p:tgtEl>
                                          <p:spTgt spid="32"/>
                                        </p:tgtEl>
                                        <p:attrNameLst>
                                          <p:attrName>ppt_h</p:attrName>
                                        </p:attrNameLst>
                                      </p:cBhvr>
                                      <p:tavLst>
                                        <p:tav tm="0">
                                          <p:val>
                                            <p:fltVal val="0"/>
                                          </p:val>
                                        </p:tav>
                                        <p:tav tm="100000">
                                          <p:val>
                                            <p:strVal val="#ppt_h"/>
                                          </p:val>
                                        </p:tav>
                                      </p:tavLst>
                                    </p:anim>
                                    <p:animEffect transition="in" filter="fade">
                                      <p:cBhvr>
                                        <p:cTn id="67" dur="500"/>
                                        <p:tgtEl>
                                          <p:spTgt spid="32"/>
                                        </p:tgtEl>
                                      </p:cBhvr>
                                    </p:animEffect>
                                  </p:childTnLst>
                                </p:cTn>
                              </p:par>
                            </p:childTnLst>
                          </p:cTn>
                        </p:par>
                        <p:par>
                          <p:cTn id="68" fill="hold">
                            <p:stCondLst>
                              <p:cond delay="8000"/>
                            </p:stCondLst>
                            <p:childTnLst>
                              <p:par>
                                <p:cTn id="69" presetID="53" presetClass="entr" presetSubtype="16"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p:cTn id="71" dur="500" fill="hold"/>
                                        <p:tgtEl>
                                          <p:spTgt spid="53"/>
                                        </p:tgtEl>
                                        <p:attrNameLst>
                                          <p:attrName>ppt_w</p:attrName>
                                        </p:attrNameLst>
                                      </p:cBhvr>
                                      <p:tavLst>
                                        <p:tav tm="0">
                                          <p:val>
                                            <p:fltVal val="0"/>
                                          </p:val>
                                        </p:tav>
                                        <p:tav tm="100000">
                                          <p:val>
                                            <p:strVal val="#ppt_w"/>
                                          </p:val>
                                        </p:tav>
                                      </p:tavLst>
                                    </p:anim>
                                    <p:anim calcmode="lin" valueType="num">
                                      <p:cBhvr>
                                        <p:cTn id="72" dur="500" fill="hold"/>
                                        <p:tgtEl>
                                          <p:spTgt spid="53"/>
                                        </p:tgtEl>
                                        <p:attrNameLst>
                                          <p:attrName>ppt_h</p:attrName>
                                        </p:attrNameLst>
                                      </p:cBhvr>
                                      <p:tavLst>
                                        <p:tav tm="0">
                                          <p:val>
                                            <p:fltVal val="0"/>
                                          </p:val>
                                        </p:tav>
                                        <p:tav tm="100000">
                                          <p:val>
                                            <p:strVal val="#ppt_h"/>
                                          </p:val>
                                        </p:tav>
                                      </p:tavLst>
                                    </p:anim>
                                    <p:animEffect transition="in" filter="fade">
                                      <p:cBhvr>
                                        <p:cTn id="73" dur="500"/>
                                        <p:tgtEl>
                                          <p:spTgt spid="53"/>
                                        </p:tgtEl>
                                      </p:cBhvr>
                                    </p:animEffect>
                                  </p:childTnLst>
                                </p:cTn>
                              </p:par>
                            </p:childTnLst>
                          </p:cTn>
                        </p:par>
                        <p:par>
                          <p:cTn id="74" fill="hold">
                            <p:stCondLst>
                              <p:cond delay="8500"/>
                            </p:stCondLst>
                            <p:childTnLst>
                              <p:par>
                                <p:cTn id="75" presetID="47" presetClass="entr" presetSubtype="0" fill="hold" grpId="0" nodeType="after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fade">
                                      <p:cBhvr>
                                        <p:cTn id="77" dur="1000"/>
                                        <p:tgtEl>
                                          <p:spTgt spid="44"/>
                                        </p:tgtEl>
                                      </p:cBhvr>
                                    </p:animEffect>
                                    <p:anim calcmode="lin" valueType="num">
                                      <p:cBhvr>
                                        <p:cTn id="78" dur="1000" fill="hold"/>
                                        <p:tgtEl>
                                          <p:spTgt spid="44"/>
                                        </p:tgtEl>
                                        <p:attrNameLst>
                                          <p:attrName>ppt_x</p:attrName>
                                        </p:attrNameLst>
                                      </p:cBhvr>
                                      <p:tavLst>
                                        <p:tav tm="0">
                                          <p:val>
                                            <p:strVal val="#ppt_x"/>
                                          </p:val>
                                        </p:tav>
                                        <p:tav tm="100000">
                                          <p:val>
                                            <p:strVal val="#ppt_x"/>
                                          </p:val>
                                        </p:tav>
                                      </p:tavLst>
                                    </p:anim>
                                    <p:anim calcmode="lin" valueType="num">
                                      <p:cBhvr>
                                        <p:cTn id="79" dur="1000" fill="hold"/>
                                        <p:tgtEl>
                                          <p:spTgt spid="44"/>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55" presetClass="entr" presetSubtype="0"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1000" fill="hold"/>
                                        <p:tgtEl>
                                          <p:spTgt spid="19"/>
                                        </p:tgtEl>
                                        <p:attrNameLst>
                                          <p:attrName>ppt_w</p:attrName>
                                        </p:attrNameLst>
                                      </p:cBhvr>
                                      <p:tavLst>
                                        <p:tav tm="0">
                                          <p:val>
                                            <p:strVal val="#ppt_w*0.70"/>
                                          </p:val>
                                        </p:tav>
                                        <p:tav tm="100000">
                                          <p:val>
                                            <p:strVal val="#ppt_w"/>
                                          </p:val>
                                        </p:tav>
                                      </p:tavLst>
                                    </p:anim>
                                    <p:anim calcmode="lin" valueType="num">
                                      <p:cBhvr>
                                        <p:cTn id="84" dur="1000" fill="hold"/>
                                        <p:tgtEl>
                                          <p:spTgt spid="19"/>
                                        </p:tgtEl>
                                        <p:attrNameLst>
                                          <p:attrName>ppt_h</p:attrName>
                                        </p:attrNameLst>
                                      </p:cBhvr>
                                      <p:tavLst>
                                        <p:tav tm="0">
                                          <p:val>
                                            <p:strVal val="#ppt_h"/>
                                          </p:val>
                                        </p:tav>
                                        <p:tav tm="100000">
                                          <p:val>
                                            <p:strVal val="#ppt_h"/>
                                          </p:val>
                                        </p:tav>
                                      </p:tavLst>
                                    </p:anim>
                                    <p:animEffect transition="in" filter="fade">
                                      <p:cBhvr>
                                        <p:cTn id="85" dur="1000"/>
                                        <p:tgtEl>
                                          <p:spTgt spid="19"/>
                                        </p:tgtEl>
                                      </p:cBhvr>
                                    </p:animEffect>
                                  </p:childTnLst>
                                </p:cTn>
                              </p:par>
                            </p:childTnLst>
                          </p:cTn>
                        </p:par>
                        <p:par>
                          <p:cTn id="86" fill="hold">
                            <p:stCondLst>
                              <p:cond delay="10500"/>
                            </p:stCondLst>
                            <p:childTnLst>
                              <p:par>
                                <p:cTn id="87" presetID="53" presetClass="entr" presetSubtype="16" fill="hold" grpId="0" nodeType="afterEffect">
                                  <p:stCondLst>
                                    <p:cond delay="0"/>
                                  </p:stCondLst>
                                  <p:childTnLst>
                                    <p:set>
                                      <p:cBhvr>
                                        <p:cTn id="88" dur="1" fill="hold">
                                          <p:stCondLst>
                                            <p:cond delay="0"/>
                                          </p:stCondLst>
                                        </p:cTn>
                                        <p:tgtEl>
                                          <p:spTgt spid="33"/>
                                        </p:tgtEl>
                                        <p:attrNameLst>
                                          <p:attrName>style.visibility</p:attrName>
                                        </p:attrNameLst>
                                      </p:cBhvr>
                                      <p:to>
                                        <p:strVal val="visible"/>
                                      </p:to>
                                    </p:set>
                                    <p:anim calcmode="lin" valueType="num">
                                      <p:cBhvr>
                                        <p:cTn id="89" dur="500" fill="hold"/>
                                        <p:tgtEl>
                                          <p:spTgt spid="33"/>
                                        </p:tgtEl>
                                        <p:attrNameLst>
                                          <p:attrName>ppt_w</p:attrName>
                                        </p:attrNameLst>
                                      </p:cBhvr>
                                      <p:tavLst>
                                        <p:tav tm="0">
                                          <p:val>
                                            <p:fltVal val="0"/>
                                          </p:val>
                                        </p:tav>
                                        <p:tav tm="100000">
                                          <p:val>
                                            <p:strVal val="#ppt_w"/>
                                          </p:val>
                                        </p:tav>
                                      </p:tavLst>
                                    </p:anim>
                                    <p:anim calcmode="lin" valueType="num">
                                      <p:cBhvr>
                                        <p:cTn id="90" dur="500" fill="hold"/>
                                        <p:tgtEl>
                                          <p:spTgt spid="33"/>
                                        </p:tgtEl>
                                        <p:attrNameLst>
                                          <p:attrName>ppt_h</p:attrName>
                                        </p:attrNameLst>
                                      </p:cBhvr>
                                      <p:tavLst>
                                        <p:tav tm="0">
                                          <p:val>
                                            <p:fltVal val="0"/>
                                          </p:val>
                                        </p:tav>
                                        <p:tav tm="100000">
                                          <p:val>
                                            <p:strVal val="#ppt_h"/>
                                          </p:val>
                                        </p:tav>
                                      </p:tavLst>
                                    </p:anim>
                                    <p:animEffect transition="in" filter="fade">
                                      <p:cBhvr>
                                        <p:cTn id="91" dur="500"/>
                                        <p:tgtEl>
                                          <p:spTgt spid="33"/>
                                        </p:tgtEl>
                                      </p:cBhvr>
                                    </p:animEffect>
                                  </p:childTnLst>
                                </p:cTn>
                              </p:par>
                            </p:childTnLst>
                          </p:cTn>
                        </p:par>
                        <p:par>
                          <p:cTn id="92" fill="hold">
                            <p:stCondLst>
                              <p:cond delay="11000"/>
                            </p:stCondLst>
                            <p:childTnLst>
                              <p:par>
                                <p:cTn id="93" presetID="53" presetClass="entr" presetSubtype="16" fill="hold" nodeType="afterEffect">
                                  <p:stCondLst>
                                    <p:cond delay="0"/>
                                  </p:stCondLst>
                                  <p:childTnLst>
                                    <p:set>
                                      <p:cBhvr>
                                        <p:cTn id="94" dur="1" fill="hold">
                                          <p:stCondLst>
                                            <p:cond delay="0"/>
                                          </p:stCondLst>
                                        </p:cTn>
                                        <p:tgtEl>
                                          <p:spTgt spid="61"/>
                                        </p:tgtEl>
                                        <p:attrNameLst>
                                          <p:attrName>style.visibility</p:attrName>
                                        </p:attrNameLst>
                                      </p:cBhvr>
                                      <p:to>
                                        <p:strVal val="visible"/>
                                      </p:to>
                                    </p:set>
                                    <p:anim calcmode="lin" valueType="num">
                                      <p:cBhvr>
                                        <p:cTn id="95" dur="500" fill="hold"/>
                                        <p:tgtEl>
                                          <p:spTgt spid="61"/>
                                        </p:tgtEl>
                                        <p:attrNameLst>
                                          <p:attrName>ppt_w</p:attrName>
                                        </p:attrNameLst>
                                      </p:cBhvr>
                                      <p:tavLst>
                                        <p:tav tm="0">
                                          <p:val>
                                            <p:fltVal val="0"/>
                                          </p:val>
                                        </p:tav>
                                        <p:tav tm="100000">
                                          <p:val>
                                            <p:strVal val="#ppt_w"/>
                                          </p:val>
                                        </p:tav>
                                      </p:tavLst>
                                    </p:anim>
                                    <p:anim calcmode="lin" valueType="num">
                                      <p:cBhvr>
                                        <p:cTn id="96" dur="500" fill="hold"/>
                                        <p:tgtEl>
                                          <p:spTgt spid="61"/>
                                        </p:tgtEl>
                                        <p:attrNameLst>
                                          <p:attrName>ppt_h</p:attrName>
                                        </p:attrNameLst>
                                      </p:cBhvr>
                                      <p:tavLst>
                                        <p:tav tm="0">
                                          <p:val>
                                            <p:fltVal val="0"/>
                                          </p:val>
                                        </p:tav>
                                        <p:tav tm="100000">
                                          <p:val>
                                            <p:strVal val="#ppt_h"/>
                                          </p:val>
                                        </p:tav>
                                      </p:tavLst>
                                    </p:anim>
                                    <p:animEffect transition="in" filter="fade">
                                      <p:cBhvr>
                                        <p:cTn id="97" dur="500"/>
                                        <p:tgtEl>
                                          <p:spTgt spid="61"/>
                                        </p:tgtEl>
                                      </p:cBhvr>
                                    </p:animEffect>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Effect transition="in" filter="fade">
                                      <p:cBhvr>
                                        <p:cTn id="101" dur="1000"/>
                                        <p:tgtEl>
                                          <p:spTgt spid="46"/>
                                        </p:tgtEl>
                                      </p:cBhvr>
                                    </p:animEffect>
                                    <p:anim calcmode="lin" valueType="num">
                                      <p:cBhvr>
                                        <p:cTn id="102" dur="1000" fill="hold"/>
                                        <p:tgtEl>
                                          <p:spTgt spid="46"/>
                                        </p:tgtEl>
                                        <p:attrNameLst>
                                          <p:attrName>ppt_x</p:attrName>
                                        </p:attrNameLst>
                                      </p:cBhvr>
                                      <p:tavLst>
                                        <p:tav tm="0">
                                          <p:val>
                                            <p:strVal val="#ppt_x"/>
                                          </p:val>
                                        </p:tav>
                                        <p:tav tm="100000">
                                          <p:val>
                                            <p:strVal val="#ppt_x"/>
                                          </p:val>
                                        </p:tav>
                                      </p:tavLst>
                                    </p:anim>
                                    <p:anim calcmode="lin" valueType="num">
                                      <p:cBhvr>
                                        <p:cTn id="103" dur="1000" fill="hold"/>
                                        <p:tgtEl>
                                          <p:spTgt spid="46"/>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55" presetClass="entr" presetSubtype="0" fill="hold" nodeType="afterEffect">
                                  <p:stCondLst>
                                    <p:cond delay="0"/>
                                  </p:stCondLst>
                                  <p:childTnLst>
                                    <p:set>
                                      <p:cBhvr>
                                        <p:cTn id="106" dur="1" fill="hold">
                                          <p:stCondLst>
                                            <p:cond delay="0"/>
                                          </p:stCondLst>
                                        </p:cTn>
                                        <p:tgtEl>
                                          <p:spTgt spid="22"/>
                                        </p:tgtEl>
                                        <p:attrNameLst>
                                          <p:attrName>style.visibility</p:attrName>
                                        </p:attrNameLst>
                                      </p:cBhvr>
                                      <p:to>
                                        <p:strVal val="visible"/>
                                      </p:to>
                                    </p:set>
                                    <p:anim calcmode="lin" valueType="num">
                                      <p:cBhvr>
                                        <p:cTn id="107" dur="1000" fill="hold"/>
                                        <p:tgtEl>
                                          <p:spTgt spid="22"/>
                                        </p:tgtEl>
                                        <p:attrNameLst>
                                          <p:attrName>ppt_w</p:attrName>
                                        </p:attrNameLst>
                                      </p:cBhvr>
                                      <p:tavLst>
                                        <p:tav tm="0">
                                          <p:val>
                                            <p:strVal val="#ppt_w*0.70"/>
                                          </p:val>
                                        </p:tav>
                                        <p:tav tm="100000">
                                          <p:val>
                                            <p:strVal val="#ppt_w"/>
                                          </p:val>
                                        </p:tav>
                                      </p:tavLst>
                                    </p:anim>
                                    <p:anim calcmode="lin" valueType="num">
                                      <p:cBhvr>
                                        <p:cTn id="108" dur="1000" fill="hold"/>
                                        <p:tgtEl>
                                          <p:spTgt spid="22"/>
                                        </p:tgtEl>
                                        <p:attrNameLst>
                                          <p:attrName>ppt_h</p:attrName>
                                        </p:attrNameLst>
                                      </p:cBhvr>
                                      <p:tavLst>
                                        <p:tav tm="0">
                                          <p:val>
                                            <p:strVal val="#ppt_h"/>
                                          </p:val>
                                        </p:tav>
                                        <p:tav tm="100000">
                                          <p:val>
                                            <p:strVal val="#ppt_h"/>
                                          </p:val>
                                        </p:tav>
                                      </p:tavLst>
                                    </p:anim>
                                    <p:animEffect transition="in" filter="fade">
                                      <p:cBhvr>
                                        <p:cTn id="109" dur="1000"/>
                                        <p:tgtEl>
                                          <p:spTgt spid="22"/>
                                        </p:tgtEl>
                                      </p:cBhvr>
                                    </p:animEffect>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34"/>
                                        </p:tgtEl>
                                        <p:attrNameLst>
                                          <p:attrName>style.visibility</p:attrName>
                                        </p:attrNameLst>
                                      </p:cBhvr>
                                      <p:to>
                                        <p:strVal val="visible"/>
                                      </p:to>
                                    </p:set>
                                    <p:anim calcmode="lin" valueType="num">
                                      <p:cBhvr>
                                        <p:cTn id="113" dur="500" fill="hold"/>
                                        <p:tgtEl>
                                          <p:spTgt spid="34"/>
                                        </p:tgtEl>
                                        <p:attrNameLst>
                                          <p:attrName>ppt_w</p:attrName>
                                        </p:attrNameLst>
                                      </p:cBhvr>
                                      <p:tavLst>
                                        <p:tav tm="0">
                                          <p:val>
                                            <p:fltVal val="0"/>
                                          </p:val>
                                        </p:tav>
                                        <p:tav tm="100000">
                                          <p:val>
                                            <p:strVal val="#ppt_w"/>
                                          </p:val>
                                        </p:tav>
                                      </p:tavLst>
                                    </p:anim>
                                    <p:anim calcmode="lin" valueType="num">
                                      <p:cBhvr>
                                        <p:cTn id="114" dur="500" fill="hold"/>
                                        <p:tgtEl>
                                          <p:spTgt spid="34"/>
                                        </p:tgtEl>
                                        <p:attrNameLst>
                                          <p:attrName>ppt_h</p:attrName>
                                        </p:attrNameLst>
                                      </p:cBhvr>
                                      <p:tavLst>
                                        <p:tav tm="0">
                                          <p:val>
                                            <p:fltVal val="0"/>
                                          </p:val>
                                        </p:tav>
                                        <p:tav tm="100000">
                                          <p:val>
                                            <p:strVal val="#ppt_h"/>
                                          </p:val>
                                        </p:tav>
                                      </p:tavLst>
                                    </p:anim>
                                    <p:animEffect transition="in" filter="fade">
                                      <p:cBhvr>
                                        <p:cTn id="115" dur="500"/>
                                        <p:tgtEl>
                                          <p:spTgt spid="34"/>
                                        </p:tgtEl>
                                      </p:cBhvr>
                                    </p:animEffect>
                                  </p:childTnLst>
                                </p:cTn>
                              </p:par>
                            </p:childTnLst>
                          </p:cTn>
                        </p:par>
                        <p:par>
                          <p:cTn id="116" fill="hold">
                            <p:stCondLst>
                              <p:cond delay="14000"/>
                            </p:stCondLst>
                            <p:childTnLst>
                              <p:par>
                                <p:cTn id="117" presetID="53" presetClass="entr" presetSubtype="16" fill="hold" grpId="0" nodeType="after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p:cTn id="119" dur="500" fill="hold"/>
                                        <p:tgtEl>
                                          <p:spTgt spid="49"/>
                                        </p:tgtEl>
                                        <p:attrNameLst>
                                          <p:attrName>ppt_w</p:attrName>
                                        </p:attrNameLst>
                                      </p:cBhvr>
                                      <p:tavLst>
                                        <p:tav tm="0">
                                          <p:val>
                                            <p:fltVal val="0"/>
                                          </p:val>
                                        </p:tav>
                                        <p:tav tm="100000">
                                          <p:val>
                                            <p:strVal val="#ppt_w"/>
                                          </p:val>
                                        </p:tav>
                                      </p:tavLst>
                                    </p:anim>
                                    <p:anim calcmode="lin" valueType="num">
                                      <p:cBhvr>
                                        <p:cTn id="120" dur="500" fill="hold"/>
                                        <p:tgtEl>
                                          <p:spTgt spid="49"/>
                                        </p:tgtEl>
                                        <p:attrNameLst>
                                          <p:attrName>ppt_h</p:attrName>
                                        </p:attrNameLst>
                                      </p:cBhvr>
                                      <p:tavLst>
                                        <p:tav tm="0">
                                          <p:val>
                                            <p:fltVal val="0"/>
                                          </p:val>
                                        </p:tav>
                                        <p:tav tm="100000">
                                          <p:val>
                                            <p:strVal val="#ppt_h"/>
                                          </p:val>
                                        </p:tav>
                                      </p:tavLst>
                                    </p:anim>
                                    <p:animEffect transition="in" filter="fade">
                                      <p:cBhvr>
                                        <p:cTn id="121" dur="500"/>
                                        <p:tgtEl>
                                          <p:spTgt spid="49"/>
                                        </p:tgtEl>
                                      </p:cBhvr>
                                    </p:animEffect>
                                  </p:childTnLst>
                                </p:cTn>
                              </p:par>
                            </p:childTnLst>
                          </p:cTn>
                        </p:par>
                        <p:par>
                          <p:cTn id="122" fill="hold">
                            <p:stCondLst>
                              <p:cond delay="14500"/>
                            </p:stCondLst>
                            <p:childTnLst>
                              <p:par>
                                <p:cTn id="123" presetID="47" presetClass="entr" presetSubtype="0" fill="hold" grpId="0" nodeType="afterEffect">
                                  <p:stCondLst>
                                    <p:cond delay="0"/>
                                  </p:stCondLst>
                                  <p:childTnLst>
                                    <p:set>
                                      <p:cBhvr>
                                        <p:cTn id="124" dur="1" fill="hold">
                                          <p:stCondLst>
                                            <p:cond delay="0"/>
                                          </p:stCondLst>
                                        </p:cTn>
                                        <p:tgtEl>
                                          <p:spTgt spid="42"/>
                                        </p:tgtEl>
                                        <p:attrNameLst>
                                          <p:attrName>style.visibility</p:attrName>
                                        </p:attrNameLst>
                                      </p:cBhvr>
                                      <p:to>
                                        <p:strVal val="visible"/>
                                      </p:to>
                                    </p:set>
                                    <p:animEffect transition="in" filter="fade">
                                      <p:cBhvr>
                                        <p:cTn id="125" dur="1000"/>
                                        <p:tgtEl>
                                          <p:spTgt spid="42"/>
                                        </p:tgtEl>
                                      </p:cBhvr>
                                    </p:animEffect>
                                    <p:anim calcmode="lin" valueType="num">
                                      <p:cBhvr>
                                        <p:cTn id="126" dur="1000" fill="hold"/>
                                        <p:tgtEl>
                                          <p:spTgt spid="42"/>
                                        </p:tgtEl>
                                        <p:attrNameLst>
                                          <p:attrName>ppt_x</p:attrName>
                                        </p:attrNameLst>
                                      </p:cBhvr>
                                      <p:tavLst>
                                        <p:tav tm="0">
                                          <p:val>
                                            <p:strVal val="#ppt_x"/>
                                          </p:val>
                                        </p:tav>
                                        <p:tav tm="100000">
                                          <p:val>
                                            <p:strVal val="#ppt_x"/>
                                          </p:val>
                                        </p:tav>
                                      </p:tavLst>
                                    </p:anim>
                                    <p:anim calcmode="lin" valueType="num">
                                      <p:cBhvr>
                                        <p:cTn id="127" dur="1000" fill="hold"/>
                                        <p:tgtEl>
                                          <p:spTgt spid="42"/>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55"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 calcmode="lin" valueType="num">
                                      <p:cBhvr>
                                        <p:cTn id="131" dur="1000" fill="hold"/>
                                        <p:tgtEl>
                                          <p:spTgt spid="26"/>
                                        </p:tgtEl>
                                        <p:attrNameLst>
                                          <p:attrName>ppt_w</p:attrName>
                                        </p:attrNameLst>
                                      </p:cBhvr>
                                      <p:tavLst>
                                        <p:tav tm="0">
                                          <p:val>
                                            <p:strVal val="#ppt_w*0.70"/>
                                          </p:val>
                                        </p:tav>
                                        <p:tav tm="100000">
                                          <p:val>
                                            <p:strVal val="#ppt_w"/>
                                          </p:val>
                                        </p:tav>
                                      </p:tavLst>
                                    </p:anim>
                                    <p:anim calcmode="lin" valueType="num">
                                      <p:cBhvr>
                                        <p:cTn id="132" dur="1000" fill="hold"/>
                                        <p:tgtEl>
                                          <p:spTgt spid="26"/>
                                        </p:tgtEl>
                                        <p:attrNameLst>
                                          <p:attrName>ppt_h</p:attrName>
                                        </p:attrNameLst>
                                      </p:cBhvr>
                                      <p:tavLst>
                                        <p:tav tm="0">
                                          <p:val>
                                            <p:strVal val="#ppt_h"/>
                                          </p:val>
                                        </p:tav>
                                        <p:tav tm="100000">
                                          <p:val>
                                            <p:strVal val="#ppt_h"/>
                                          </p:val>
                                        </p:tav>
                                      </p:tavLst>
                                    </p:anim>
                                    <p:animEffect transition="in" filter="fade">
                                      <p:cBhvr>
                                        <p:cTn id="133" dur="1000"/>
                                        <p:tgtEl>
                                          <p:spTgt spid="26"/>
                                        </p:tgtEl>
                                      </p:cBhvr>
                                    </p:animEffect>
                                  </p:childTnLst>
                                </p:cTn>
                              </p:par>
                            </p:childTnLst>
                          </p:cTn>
                        </p:par>
                        <p:par>
                          <p:cTn id="134" fill="hold">
                            <p:stCondLst>
                              <p:cond delay="16500"/>
                            </p:stCondLst>
                            <p:childTnLst>
                              <p:par>
                                <p:cTn id="135" presetID="53" presetClass="entr" presetSubtype="16" fill="hold" grpId="0" nodeType="afterEffect">
                                  <p:stCondLst>
                                    <p:cond delay="0"/>
                                  </p:stCondLst>
                                  <p:childTnLst>
                                    <p:set>
                                      <p:cBhvr>
                                        <p:cTn id="136" dur="1" fill="hold">
                                          <p:stCondLst>
                                            <p:cond delay="0"/>
                                          </p:stCondLst>
                                        </p:cTn>
                                        <p:tgtEl>
                                          <p:spTgt spid="35"/>
                                        </p:tgtEl>
                                        <p:attrNameLst>
                                          <p:attrName>style.visibility</p:attrName>
                                        </p:attrNameLst>
                                      </p:cBhvr>
                                      <p:to>
                                        <p:strVal val="visible"/>
                                      </p:to>
                                    </p:set>
                                    <p:anim calcmode="lin" valueType="num">
                                      <p:cBhvr>
                                        <p:cTn id="137" dur="500" fill="hold"/>
                                        <p:tgtEl>
                                          <p:spTgt spid="35"/>
                                        </p:tgtEl>
                                        <p:attrNameLst>
                                          <p:attrName>ppt_w</p:attrName>
                                        </p:attrNameLst>
                                      </p:cBhvr>
                                      <p:tavLst>
                                        <p:tav tm="0">
                                          <p:val>
                                            <p:fltVal val="0"/>
                                          </p:val>
                                        </p:tav>
                                        <p:tav tm="100000">
                                          <p:val>
                                            <p:strVal val="#ppt_w"/>
                                          </p:val>
                                        </p:tav>
                                      </p:tavLst>
                                    </p:anim>
                                    <p:anim calcmode="lin" valueType="num">
                                      <p:cBhvr>
                                        <p:cTn id="138" dur="500" fill="hold"/>
                                        <p:tgtEl>
                                          <p:spTgt spid="35"/>
                                        </p:tgtEl>
                                        <p:attrNameLst>
                                          <p:attrName>ppt_h</p:attrName>
                                        </p:attrNameLst>
                                      </p:cBhvr>
                                      <p:tavLst>
                                        <p:tav tm="0">
                                          <p:val>
                                            <p:fltVal val="0"/>
                                          </p:val>
                                        </p:tav>
                                        <p:tav tm="100000">
                                          <p:val>
                                            <p:strVal val="#ppt_h"/>
                                          </p:val>
                                        </p:tav>
                                      </p:tavLst>
                                    </p:anim>
                                    <p:animEffect transition="in" filter="fade">
                                      <p:cBhvr>
                                        <p:cTn id="139" dur="500"/>
                                        <p:tgtEl>
                                          <p:spTgt spid="35"/>
                                        </p:tgtEl>
                                      </p:cBhvr>
                                    </p:animEffect>
                                  </p:childTnLst>
                                </p:cTn>
                              </p:par>
                            </p:childTnLst>
                          </p:cTn>
                        </p:par>
                        <p:par>
                          <p:cTn id="140" fill="hold">
                            <p:stCondLst>
                              <p:cond delay="17000"/>
                            </p:stCondLst>
                            <p:childTnLst>
                              <p:par>
                                <p:cTn id="141" presetID="53" presetClass="entr" presetSubtype="16" fill="hold" grpId="0" nodeType="afterEffect">
                                  <p:stCondLst>
                                    <p:cond delay="0"/>
                                  </p:stCondLst>
                                  <p:childTnLst>
                                    <p:set>
                                      <p:cBhvr>
                                        <p:cTn id="142" dur="1" fill="hold">
                                          <p:stCondLst>
                                            <p:cond delay="0"/>
                                          </p:stCondLst>
                                        </p:cTn>
                                        <p:tgtEl>
                                          <p:spTgt spid="65"/>
                                        </p:tgtEl>
                                        <p:attrNameLst>
                                          <p:attrName>style.visibility</p:attrName>
                                        </p:attrNameLst>
                                      </p:cBhvr>
                                      <p:to>
                                        <p:strVal val="visible"/>
                                      </p:to>
                                    </p:set>
                                    <p:anim calcmode="lin" valueType="num">
                                      <p:cBhvr>
                                        <p:cTn id="143" dur="500" fill="hold"/>
                                        <p:tgtEl>
                                          <p:spTgt spid="65"/>
                                        </p:tgtEl>
                                        <p:attrNameLst>
                                          <p:attrName>ppt_w</p:attrName>
                                        </p:attrNameLst>
                                      </p:cBhvr>
                                      <p:tavLst>
                                        <p:tav tm="0">
                                          <p:val>
                                            <p:fltVal val="0"/>
                                          </p:val>
                                        </p:tav>
                                        <p:tav tm="100000">
                                          <p:val>
                                            <p:strVal val="#ppt_w"/>
                                          </p:val>
                                        </p:tav>
                                      </p:tavLst>
                                    </p:anim>
                                    <p:anim calcmode="lin" valueType="num">
                                      <p:cBhvr>
                                        <p:cTn id="144" dur="500" fill="hold"/>
                                        <p:tgtEl>
                                          <p:spTgt spid="65"/>
                                        </p:tgtEl>
                                        <p:attrNameLst>
                                          <p:attrName>ppt_h</p:attrName>
                                        </p:attrNameLst>
                                      </p:cBhvr>
                                      <p:tavLst>
                                        <p:tav tm="0">
                                          <p:val>
                                            <p:fltVal val="0"/>
                                          </p:val>
                                        </p:tav>
                                        <p:tav tm="100000">
                                          <p:val>
                                            <p:strVal val="#ppt_h"/>
                                          </p:val>
                                        </p:tav>
                                      </p:tavLst>
                                    </p:anim>
                                    <p:animEffect transition="in" filter="fade">
                                      <p:cBhvr>
                                        <p:cTn id="145" dur="500"/>
                                        <p:tgtEl>
                                          <p:spTgt spid="65"/>
                                        </p:tgtEl>
                                      </p:cBhvr>
                                    </p:animEffect>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0" grpId="0" animBg="1"/>
      <p:bldP spid="31" grpId="0" animBg="1"/>
      <p:bldP spid="32" grpId="0" animBg="1"/>
      <p:bldP spid="33" grpId="0" animBg="1"/>
      <p:bldP spid="34" grpId="0" animBg="1"/>
      <p:bldP spid="35" grpId="0" animBg="1"/>
      <p:bldP spid="36" grpId="0"/>
      <p:bldP spid="38" grpId="0"/>
      <p:bldP spid="40" grpId="0"/>
      <p:bldP spid="42" grpId="0"/>
      <p:bldP spid="44" grpId="0"/>
      <p:bldP spid="46" grpId="0"/>
      <p:bldP spid="49" grpId="0" animBg="1"/>
      <p:bldP spid="6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Freeform 52"/>
          <p:cNvSpPr>
            <a:spLocks noChangeAspect="1"/>
          </p:cNvSpPr>
          <p:nvPr/>
        </p:nvSpPr>
        <p:spPr>
          <a:xfrm rot="18009566">
            <a:off x="3566062" y="34008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18009566">
            <a:off x="3661848" y="34824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18009566">
            <a:off x="4503797" y="498335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rot="18009566">
            <a:off x="4599583" y="506493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rot="18009566">
            <a:off x="6298904" y="49705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rot="18009566">
            <a:off x="6394690" y="50521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rot="18009566">
            <a:off x="7223303" y="3392003"/>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8009566">
            <a:off x="7319089" y="347359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6285322" y="1753244"/>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8009566">
            <a:off x="6381108" y="1834831"/>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4543201" y="1688300"/>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18009566">
            <a:off x="4638987" y="176988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709012" y="225205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682771" y="542555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671102" y="39135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3952273" y="389480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53263" y="542321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59642" y="214339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17757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500" fill="hold"/>
                                        <p:tgtEl>
                                          <p:spTgt spid="44"/>
                                        </p:tgtEl>
                                        <p:attrNameLst>
                                          <p:attrName>ppt_w</p:attrName>
                                        </p:attrNameLst>
                                      </p:cBhvr>
                                      <p:tavLst>
                                        <p:tav tm="0">
                                          <p:val>
                                            <p:fltVal val="0"/>
                                          </p:val>
                                        </p:tav>
                                        <p:tav tm="100000">
                                          <p:val>
                                            <p:strVal val="#ppt_w"/>
                                          </p:val>
                                        </p:tav>
                                      </p:tavLst>
                                    </p:anim>
                                    <p:anim calcmode="lin" valueType="num">
                                      <p:cBhvr>
                                        <p:cTn id="23" dur="500" fill="hold"/>
                                        <p:tgtEl>
                                          <p:spTgt spid="44"/>
                                        </p:tgtEl>
                                        <p:attrNameLst>
                                          <p:attrName>ppt_h</p:attrName>
                                        </p:attrNameLst>
                                      </p:cBhvr>
                                      <p:tavLst>
                                        <p:tav tm="0">
                                          <p:val>
                                            <p:fltVal val="0"/>
                                          </p:val>
                                        </p:tav>
                                        <p:tav tm="100000">
                                          <p:val>
                                            <p:strVal val="#ppt_h"/>
                                          </p:val>
                                        </p:tav>
                                      </p:tavLst>
                                    </p:anim>
                                    <p:animEffect transition="in" filter="fade">
                                      <p:cBhvr>
                                        <p:cTn id="24" dur="500"/>
                                        <p:tgtEl>
                                          <p:spTgt spid="44"/>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 calcmode="lin" valueType="num">
                                      <p:cBhvr>
                                        <p:cTn id="28" dur="500" fill="hold"/>
                                        <p:tgtEl>
                                          <p:spTgt spid="40"/>
                                        </p:tgtEl>
                                        <p:attrNameLst>
                                          <p:attrName>ppt_w</p:attrName>
                                        </p:attrNameLst>
                                      </p:cBhvr>
                                      <p:tavLst>
                                        <p:tav tm="0">
                                          <p:val>
                                            <p:fltVal val="0"/>
                                          </p:val>
                                        </p:tav>
                                        <p:tav tm="100000">
                                          <p:val>
                                            <p:strVal val="#ppt_w"/>
                                          </p:val>
                                        </p:tav>
                                      </p:tavLst>
                                    </p:anim>
                                    <p:anim calcmode="lin" valueType="num">
                                      <p:cBhvr>
                                        <p:cTn id="29" dur="500" fill="hold"/>
                                        <p:tgtEl>
                                          <p:spTgt spid="40"/>
                                        </p:tgtEl>
                                        <p:attrNameLst>
                                          <p:attrName>ppt_h</p:attrName>
                                        </p:attrNameLst>
                                      </p:cBhvr>
                                      <p:tavLst>
                                        <p:tav tm="0">
                                          <p:val>
                                            <p:fltVal val="0"/>
                                          </p:val>
                                        </p:tav>
                                        <p:tav tm="100000">
                                          <p:val>
                                            <p:strVal val="#ppt_h"/>
                                          </p:val>
                                        </p:tav>
                                      </p:tavLst>
                                    </p:anim>
                                    <p:animEffect transition="in" filter="fade">
                                      <p:cBhvr>
                                        <p:cTn id="30" dur="500"/>
                                        <p:tgtEl>
                                          <p:spTgt spid="40"/>
                                        </p:tgtEl>
                                      </p:cBhvr>
                                    </p:animEffect>
                                  </p:childTnLst>
                                </p:cTn>
                              </p:par>
                            </p:childTnLst>
                          </p:cTn>
                        </p:par>
                        <p:par>
                          <p:cTn id="31" fill="hold">
                            <p:stCondLst>
                              <p:cond delay="2000"/>
                            </p:stCondLst>
                            <p:childTnLst>
                              <p:par>
                                <p:cTn id="32" presetID="22" presetClass="entr" presetSubtype="2" fill="hold" grpId="0" nodeType="after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right)">
                                      <p:cBhvr>
                                        <p:cTn id="34" dur="500"/>
                                        <p:tgtEl>
                                          <p:spTgt spid="32"/>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45"/>
                                        </p:tgtEl>
                                        <p:attrNameLst>
                                          <p:attrName>style.visibility</p:attrName>
                                        </p:attrNameLst>
                                      </p:cBhvr>
                                      <p:to>
                                        <p:strVal val="visible"/>
                                      </p:to>
                                    </p:set>
                                    <p:anim calcmode="lin" valueType="num">
                                      <p:cBhvr>
                                        <p:cTn id="38" dur="500" fill="hold"/>
                                        <p:tgtEl>
                                          <p:spTgt spid="45"/>
                                        </p:tgtEl>
                                        <p:attrNameLst>
                                          <p:attrName>ppt_w</p:attrName>
                                        </p:attrNameLst>
                                      </p:cBhvr>
                                      <p:tavLst>
                                        <p:tav tm="0">
                                          <p:val>
                                            <p:fltVal val="0"/>
                                          </p:val>
                                        </p:tav>
                                        <p:tav tm="100000">
                                          <p:val>
                                            <p:strVal val="#ppt_w"/>
                                          </p:val>
                                        </p:tav>
                                      </p:tavLst>
                                    </p:anim>
                                    <p:anim calcmode="lin" valueType="num">
                                      <p:cBhvr>
                                        <p:cTn id="39" dur="500" fill="hold"/>
                                        <p:tgtEl>
                                          <p:spTgt spid="45"/>
                                        </p:tgtEl>
                                        <p:attrNameLst>
                                          <p:attrName>ppt_h</p:attrName>
                                        </p:attrNameLst>
                                      </p:cBhvr>
                                      <p:tavLst>
                                        <p:tav tm="0">
                                          <p:val>
                                            <p:fltVal val="0"/>
                                          </p:val>
                                        </p:tav>
                                        <p:tav tm="100000">
                                          <p:val>
                                            <p:strVal val="#ppt_h"/>
                                          </p:val>
                                        </p:tav>
                                      </p:tavLst>
                                    </p:anim>
                                    <p:animEffect transition="in" filter="fade">
                                      <p:cBhvr>
                                        <p:cTn id="40" dur="500"/>
                                        <p:tgtEl>
                                          <p:spTgt spid="45"/>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3000"/>
                            </p:stCondLst>
                            <p:childTnLst>
                              <p:par>
                                <p:cTn id="47" presetID="53" presetClass="entr" presetSubtype="16"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p:cTn id="49" dur="500" fill="hold"/>
                                        <p:tgtEl>
                                          <p:spTgt spid="38"/>
                                        </p:tgtEl>
                                        <p:attrNameLst>
                                          <p:attrName>ppt_w</p:attrName>
                                        </p:attrNameLst>
                                      </p:cBhvr>
                                      <p:tavLst>
                                        <p:tav tm="0">
                                          <p:val>
                                            <p:fltVal val="0"/>
                                          </p:val>
                                        </p:tav>
                                        <p:tav tm="100000">
                                          <p:val>
                                            <p:strVal val="#ppt_w"/>
                                          </p:val>
                                        </p:tav>
                                      </p:tavLst>
                                    </p:anim>
                                    <p:anim calcmode="lin" valueType="num">
                                      <p:cBhvr>
                                        <p:cTn id="50" dur="500" fill="hold"/>
                                        <p:tgtEl>
                                          <p:spTgt spid="38"/>
                                        </p:tgtEl>
                                        <p:attrNameLst>
                                          <p:attrName>ppt_h</p:attrName>
                                        </p:attrNameLst>
                                      </p:cBhvr>
                                      <p:tavLst>
                                        <p:tav tm="0">
                                          <p:val>
                                            <p:fltVal val="0"/>
                                          </p:val>
                                        </p:tav>
                                        <p:tav tm="100000">
                                          <p:val>
                                            <p:strVal val="#ppt_h"/>
                                          </p:val>
                                        </p:tav>
                                      </p:tavLst>
                                    </p:anim>
                                    <p:animEffect transition="in" filter="fade">
                                      <p:cBhvr>
                                        <p:cTn id="51" dur="500"/>
                                        <p:tgtEl>
                                          <p:spTgt spid="38"/>
                                        </p:tgtEl>
                                      </p:cBhvr>
                                    </p:animEffect>
                                  </p:childTnLst>
                                </p:cTn>
                              </p:par>
                            </p:childTnLst>
                          </p:cTn>
                        </p:par>
                        <p:par>
                          <p:cTn id="52" fill="hold">
                            <p:stCondLst>
                              <p:cond delay="3500"/>
                            </p:stCondLst>
                            <p:childTnLst>
                              <p:par>
                                <p:cTn id="53" presetID="22" presetClass="entr" presetSubtype="8"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wipe(left)">
                                      <p:cBhvr>
                                        <p:cTn id="55" dur="500"/>
                                        <p:tgtEl>
                                          <p:spTgt spid="34"/>
                                        </p:tgtEl>
                                      </p:cBhvr>
                                    </p:animEffect>
                                  </p:childTnLst>
                                </p:cTn>
                              </p:par>
                            </p:childTnLst>
                          </p:cTn>
                        </p:par>
                        <p:par>
                          <p:cTn id="56" fill="hold">
                            <p:stCondLst>
                              <p:cond delay="4000"/>
                            </p:stCondLst>
                            <p:childTnLst>
                              <p:par>
                                <p:cTn id="57" presetID="53" presetClass="entr" presetSubtype="16"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p:cTn id="64" dur="500" fill="hold"/>
                                        <p:tgtEl>
                                          <p:spTgt spid="48"/>
                                        </p:tgtEl>
                                        <p:attrNameLst>
                                          <p:attrName>ppt_w</p:attrName>
                                        </p:attrNameLst>
                                      </p:cBhvr>
                                      <p:tavLst>
                                        <p:tav tm="0">
                                          <p:val>
                                            <p:fltVal val="0"/>
                                          </p:val>
                                        </p:tav>
                                        <p:tav tm="100000">
                                          <p:val>
                                            <p:strVal val="#ppt_w"/>
                                          </p:val>
                                        </p:tav>
                                      </p:tavLst>
                                    </p:anim>
                                    <p:anim calcmode="lin" valueType="num">
                                      <p:cBhvr>
                                        <p:cTn id="65" dur="500" fill="hold"/>
                                        <p:tgtEl>
                                          <p:spTgt spid="48"/>
                                        </p:tgtEl>
                                        <p:attrNameLst>
                                          <p:attrName>ppt_h</p:attrName>
                                        </p:attrNameLst>
                                      </p:cBhvr>
                                      <p:tavLst>
                                        <p:tav tm="0">
                                          <p:val>
                                            <p:fltVal val="0"/>
                                          </p:val>
                                        </p:tav>
                                        <p:tav tm="100000">
                                          <p:val>
                                            <p:strVal val="#ppt_h"/>
                                          </p:val>
                                        </p:tav>
                                      </p:tavLst>
                                    </p:anim>
                                    <p:animEffect transition="in" filter="fade">
                                      <p:cBhvr>
                                        <p:cTn id="66" dur="500"/>
                                        <p:tgtEl>
                                          <p:spTgt spid="48"/>
                                        </p:tgtEl>
                                      </p:cBhvr>
                                    </p:animEffect>
                                  </p:childTnLst>
                                </p:cTn>
                              </p:par>
                            </p:childTnLst>
                          </p:cTn>
                        </p:par>
                        <p:par>
                          <p:cTn id="67" fill="hold">
                            <p:stCondLst>
                              <p:cond delay="4500"/>
                            </p:stCondLst>
                            <p:childTnLst>
                              <p:par>
                                <p:cTn id="68" presetID="5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animEffect transition="in" filter="fade">
                                      <p:cBhvr>
                                        <p:cTn id="72" dur="500"/>
                                        <p:tgtEl>
                                          <p:spTgt spid="41"/>
                                        </p:tgtEl>
                                      </p:cBhvr>
                                    </p:animEffect>
                                  </p:childTnLst>
                                </p:cTn>
                              </p:par>
                            </p:childTnLst>
                          </p:cTn>
                        </p:par>
                        <p:par>
                          <p:cTn id="73" fill="hold">
                            <p:stCondLst>
                              <p:cond delay="50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500"/>
                            </p:stCondLst>
                            <p:childTnLst>
                              <p:par>
                                <p:cTn id="78" presetID="53" presetClass="entr" presetSubtype="16" fill="hold" grpId="0" nodeType="afterEffect">
                                  <p:stCondLst>
                                    <p:cond delay="0"/>
                                  </p:stCondLst>
                                  <p:childTnLst>
                                    <p:set>
                                      <p:cBhvr>
                                        <p:cTn id="79" dur="1" fill="hold">
                                          <p:stCondLst>
                                            <p:cond delay="0"/>
                                          </p:stCondLst>
                                        </p:cTn>
                                        <p:tgtEl>
                                          <p:spTgt spid="49"/>
                                        </p:tgtEl>
                                        <p:attrNameLst>
                                          <p:attrName>style.visibility</p:attrName>
                                        </p:attrNameLst>
                                      </p:cBhvr>
                                      <p:to>
                                        <p:strVal val="visible"/>
                                      </p:to>
                                    </p:set>
                                    <p:anim calcmode="lin" valueType="num">
                                      <p:cBhvr>
                                        <p:cTn id="80" dur="500" fill="hold"/>
                                        <p:tgtEl>
                                          <p:spTgt spid="49"/>
                                        </p:tgtEl>
                                        <p:attrNameLst>
                                          <p:attrName>ppt_w</p:attrName>
                                        </p:attrNameLst>
                                      </p:cBhvr>
                                      <p:tavLst>
                                        <p:tav tm="0">
                                          <p:val>
                                            <p:fltVal val="0"/>
                                          </p:val>
                                        </p:tav>
                                        <p:tav tm="100000">
                                          <p:val>
                                            <p:strVal val="#ppt_w"/>
                                          </p:val>
                                        </p:tav>
                                      </p:tavLst>
                                    </p:anim>
                                    <p:anim calcmode="lin" valueType="num">
                                      <p:cBhvr>
                                        <p:cTn id="81" dur="500" fill="hold"/>
                                        <p:tgtEl>
                                          <p:spTgt spid="49"/>
                                        </p:tgtEl>
                                        <p:attrNameLst>
                                          <p:attrName>ppt_h</p:attrName>
                                        </p:attrNameLst>
                                      </p:cBhvr>
                                      <p:tavLst>
                                        <p:tav tm="0">
                                          <p:val>
                                            <p:fltVal val="0"/>
                                          </p:val>
                                        </p:tav>
                                        <p:tav tm="100000">
                                          <p:val>
                                            <p:strVal val="#ppt_h"/>
                                          </p:val>
                                        </p:tav>
                                      </p:tavLst>
                                    </p:anim>
                                    <p:animEffect transition="in" filter="fade">
                                      <p:cBhvr>
                                        <p:cTn id="82" dur="500"/>
                                        <p:tgtEl>
                                          <p:spTgt spid="49"/>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500" fill="hold"/>
                                        <p:tgtEl>
                                          <p:spTgt spid="50"/>
                                        </p:tgtEl>
                                        <p:attrNameLst>
                                          <p:attrName>ppt_w</p:attrName>
                                        </p:attrNameLst>
                                      </p:cBhvr>
                                      <p:tavLst>
                                        <p:tav tm="0">
                                          <p:val>
                                            <p:fltVal val="0"/>
                                          </p:val>
                                        </p:tav>
                                        <p:tav tm="100000">
                                          <p:val>
                                            <p:strVal val="#ppt_w"/>
                                          </p:val>
                                        </p:tav>
                                      </p:tavLst>
                                    </p:anim>
                                    <p:anim calcmode="lin" valueType="num">
                                      <p:cBhvr>
                                        <p:cTn id="86" dur="500" fill="hold"/>
                                        <p:tgtEl>
                                          <p:spTgt spid="50"/>
                                        </p:tgtEl>
                                        <p:attrNameLst>
                                          <p:attrName>ppt_h</p:attrName>
                                        </p:attrNameLst>
                                      </p:cBhvr>
                                      <p:tavLst>
                                        <p:tav tm="0">
                                          <p:val>
                                            <p:fltVal val="0"/>
                                          </p:val>
                                        </p:tav>
                                        <p:tav tm="100000">
                                          <p:val>
                                            <p:strVal val="#ppt_h"/>
                                          </p:val>
                                        </p:tav>
                                      </p:tavLst>
                                    </p:anim>
                                    <p:animEffect transition="in" filter="fade">
                                      <p:cBhvr>
                                        <p:cTn id="87" dur="500"/>
                                        <p:tgtEl>
                                          <p:spTgt spid="50"/>
                                        </p:tgtEl>
                                      </p:cBhvr>
                                    </p:animEffect>
                                  </p:childTnLst>
                                </p:cTn>
                              </p:par>
                            </p:childTnLst>
                          </p:cTn>
                        </p:par>
                        <p:par>
                          <p:cTn id="88" fill="hold">
                            <p:stCondLst>
                              <p:cond delay="6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6500"/>
                            </p:stCondLst>
                            <p:childTnLst>
                              <p:par>
                                <p:cTn id="95" presetID="22" presetClass="entr" presetSubtype="8" fill="hold" grpId="0" nodeType="afterEffect">
                                  <p:stCondLst>
                                    <p:cond delay="0"/>
                                  </p:stCondLst>
                                  <p:childTnLst>
                                    <p:set>
                                      <p:cBhvr>
                                        <p:cTn id="96" dur="1" fill="hold">
                                          <p:stCondLst>
                                            <p:cond delay="0"/>
                                          </p:stCondLst>
                                        </p:cTn>
                                        <p:tgtEl>
                                          <p:spTgt spid="37"/>
                                        </p:tgtEl>
                                        <p:attrNameLst>
                                          <p:attrName>style.visibility</p:attrName>
                                        </p:attrNameLst>
                                      </p:cBhvr>
                                      <p:to>
                                        <p:strVal val="visible"/>
                                      </p:to>
                                    </p:set>
                                    <p:animEffect transition="in" filter="wipe(left)">
                                      <p:cBhvr>
                                        <p:cTn id="97" dur="500"/>
                                        <p:tgtEl>
                                          <p:spTgt spid="37"/>
                                        </p:tgtEl>
                                      </p:cBhvr>
                                    </p:animEffect>
                                  </p:childTnLst>
                                </p:cTn>
                              </p:par>
                            </p:childTnLst>
                          </p:cTn>
                        </p:par>
                        <p:par>
                          <p:cTn id="98" fill="hold">
                            <p:stCondLst>
                              <p:cond delay="7000"/>
                            </p:stCondLst>
                            <p:childTnLst>
                              <p:par>
                                <p:cTn id="99" presetID="53" presetClass="entr" presetSubtype="16"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p:cTn id="106" dur="500" fill="hold"/>
                                        <p:tgtEl>
                                          <p:spTgt spid="52"/>
                                        </p:tgtEl>
                                        <p:attrNameLst>
                                          <p:attrName>ppt_w</p:attrName>
                                        </p:attrNameLst>
                                      </p:cBhvr>
                                      <p:tavLst>
                                        <p:tav tm="0">
                                          <p:val>
                                            <p:fltVal val="0"/>
                                          </p:val>
                                        </p:tav>
                                        <p:tav tm="100000">
                                          <p:val>
                                            <p:strVal val="#ppt_w"/>
                                          </p:val>
                                        </p:tav>
                                      </p:tavLst>
                                    </p:anim>
                                    <p:anim calcmode="lin" valueType="num">
                                      <p:cBhvr>
                                        <p:cTn id="107" dur="500" fill="hold"/>
                                        <p:tgtEl>
                                          <p:spTgt spid="52"/>
                                        </p:tgtEl>
                                        <p:attrNameLst>
                                          <p:attrName>ppt_h</p:attrName>
                                        </p:attrNameLst>
                                      </p:cBhvr>
                                      <p:tavLst>
                                        <p:tav tm="0">
                                          <p:val>
                                            <p:fltVal val="0"/>
                                          </p:val>
                                        </p:tav>
                                        <p:tav tm="100000">
                                          <p:val>
                                            <p:strVal val="#ppt_h"/>
                                          </p:val>
                                        </p:tav>
                                      </p:tavLst>
                                    </p:anim>
                                    <p:animEffect transition="in" filter="fade">
                                      <p:cBhvr>
                                        <p:cTn id="108" dur="500"/>
                                        <p:tgtEl>
                                          <p:spTgt spid="52"/>
                                        </p:tgtEl>
                                      </p:cBhvr>
                                    </p:animEffect>
                                  </p:childTnLst>
                                </p:cTn>
                              </p:par>
                            </p:childTnLst>
                          </p:cTn>
                        </p:par>
                        <p:par>
                          <p:cTn id="109" fill="hold">
                            <p:stCondLst>
                              <p:cond delay="7500"/>
                            </p:stCondLst>
                            <p:childTnLst>
                              <p:par>
                                <p:cTn id="110" presetID="53" presetClass="entr" presetSubtype="16" fill="hold" grpId="0" nodeType="after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p:cTn id="112" dur="500" fill="hold"/>
                                        <p:tgtEl>
                                          <p:spTgt spid="43"/>
                                        </p:tgtEl>
                                        <p:attrNameLst>
                                          <p:attrName>ppt_w</p:attrName>
                                        </p:attrNameLst>
                                      </p:cBhvr>
                                      <p:tavLst>
                                        <p:tav tm="0">
                                          <p:val>
                                            <p:fltVal val="0"/>
                                          </p:val>
                                        </p:tav>
                                        <p:tav tm="100000">
                                          <p:val>
                                            <p:strVal val="#ppt_w"/>
                                          </p:val>
                                        </p:tav>
                                      </p:tavLst>
                                    </p:anim>
                                    <p:anim calcmode="lin" valueType="num">
                                      <p:cBhvr>
                                        <p:cTn id="113" dur="500" fill="hold"/>
                                        <p:tgtEl>
                                          <p:spTgt spid="43"/>
                                        </p:tgtEl>
                                        <p:attrNameLst>
                                          <p:attrName>ppt_h</p:attrName>
                                        </p:attrNameLst>
                                      </p:cBhvr>
                                      <p:tavLst>
                                        <p:tav tm="0">
                                          <p:val>
                                            <p:fltVal val="0"/>
                                          </p:val>
                                        </p:tav>
                                        <p:tav tm="100000">
                                          <p:val>
                                            <p:strVal val="#ppt_h"/>
                                          </p:val>
                                        </p:tav>
                                      </p:tavLst>
                                    </p:anim>
                                    <p:animEffect transition="in" filter="fade">
                                      <p:cBhvr>
                                        <p:cTn id="114" dur="500"/>
                                        <p:tgtEl>
                                          <p:spTgt spid="43"/>
                                        </p:tgtEl>
                                      </p:cBhvr>
                                    </p:animEffect>
                                  </p:childTnLst>
                                </p:cTn>
                              </p:par>
                            </p:childTnLst>
                          </p:cTn>
                        </p:par>
                        <p:par>
                          <p:cTn id="115" fill="hold">
                            <p:stCondLst>
                              <p:cond delay="8000"/>
                            </p:stCondLst>
                            <p:childTnLst>
                              <p:par>
                                <p:cTn id="116" presetID="22" presetClass="entr" presetSubtype="2"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Effect transition="in" filter="wipe(right)">
                                      <p:cBhvr>
                                        <p:cTn id="118" dur="500"/>
                                        <p:tgtEl>
                                          <p:spTgt spid="36"/>
                                        </p:tgtEl>
                                      </p:cBhvr>
                                    </p:animEffect>
                                  </p:childTnLst>
                                </p:cTn>
                              </p:par>
                            </p:childTnLst>
                          </p:cTn>
                        </p:par>
                        <p:par>
                          <p:cTn id="119" fill="hold">
                            <p:stCondLst>
                              <p:cond delay="8500"/>
                            </p:stCondLst>
                            <p:childTnLst>
                              <p:par>
                                <p:cTn id="120" presetID="53" presetClass="entr" presetSubtype="16" fill="hold" grpId="0" nodeType="afterEffect">
                                  <p:stCondLst>
                                    <p:cond delay="0"/>
                                  </p:stCondLst>
                                  <p:childTnLst>
                                    <p:set>
                                      <p:cBhvr>
                                        <p:cTn id="121" dur="1" fill="hold">
                                          <p:stCondLst>
                                            <p:cond delay="0"/>
                                          </p:stCondLst>
                                        </p:cTn>
                                        <p:tgtEl>
                                          <p:spTgt spid="53"/>
                                        </p:tgtEl>
                                        <p:attrNameLst>
                                          <p:attrName>style.visibility</p:attrName>
                                        </p:attrNameLst>
                                      </p:cBhvr>
                                      <p:to>
                                        <p:strVal val="visible"/>
                                      </p:to>
                                    </p:set>
                                    <p:anim calcmode="lin" valueType="num">
                                      <p:cBhvr>
                                        <p:cTn id="122" dur="500" fill="hold"/>
                                        <p:tgtEl>
                                          <p:spTgt spid="53"/>
                                        </p:tgtEl>
                                        <p:attrNameLst>
                                          <p:attrName>ppt_w</p:attrName>
                                        </p:attrNameLst>
                                      </p:cBhvr>
                                      <p:tavLst>
                                        <p:tav tm="0">
                                          <p:val>
                                            <p:fltVal val="0"/>
                                          </p:val>
                                        </p:tav>
                                        <p:tav tm="100000">
                                          <p:val>
                                            <p:strVal val="#ppt_w"/>
                                          </p:val>
                                        </p:tav>
                                      </p:tavLst>
                                    </p:anim>
                                    <p:anim calcmode="lin" valueType="num">
                                      <p:cBhvr>
                                        <p:cTn id="123" dur="500" fill="hold"/>
                                        <p:tgtEl>
                                          <p:spTgt spid="53"/>
                                        </p:tgtEl>
                                        <p:attrNameLst>
                                          <p:attrName>ppt_h</p:attrName>
                                        </p:attrNameLst>
                                      </p:cBhvr>
                                      <p:tavLst>
                                        <p:tav tm="0">
                                          <p:val>
                                            <p:fltVal val="0"/>
                                          </p:val>
                                        </p:tav>
                                        <p:tav tm="100000">
                                          <p:val>
                                            <p:strVal val="#ppt_h"/>
                                          </p:val>
                                        </p:tav>
                                      </p:tavLst>
                                    </p:anim>
                                    <p:animEffect transition="in" filter="fade">
                                      <p:cBhvr>
                                        <p:cTn id="124" dur="500"/>
                                        <p:tgtEl>
                                          <p:spTgt spid="53"/>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54"/>
                                        </p:tgtEl>
                                        <p:attrNameLst>
                                          <p:attrName>style.visibility</p:attrName>
                                        </p:attrNameLst>
                                      </p:cBhvr>
                                      <p:to>
                                        <p:strVal val="visible"/>
                                      </p:to>
                                    </p:set>
                                    <p:anim calcmode="lin" valueType="num">
                                      <p:cBhvr>
                                        <p:cTn id="127" dur="500" fill="hold"/>
                                        <p:tgtEl>
                                          <p:spTgt spid="54"/>
                                        </p:tgtEl>
                                        <p:attrNameLst>
                                          <p:attrName>ppt_w</p:attrName>
                                        </p:attrNameLst>
                                      </p:cBhvr>
                                      <p:tavLst>
                                        <p:tav tm="0">
                                          <p:val>
                                            <p:fltVal val="0"/>
                                          </p:val>
                                        </p:tav>
                                        <p:tav tm="100000">
                                          <p:val>
                                            <p:strVal val="#ppt_w"/>
                                          </p:val>
                                        </p:tav>
                                      </p:tavLst>
                                    </p:anim>
                                    <p:anim calcmode="lin" valueType="num">
                                      <p:cBhvr>
                                        <p:cTn id="128" dur="500" fill="hold"/>
                                        <p:tgtEl>
                                          <p:spTgt spid="54"/>
                                        </p:tgtEl>
                                        <p:attrNameLst>
                                          <p:attrName>ppt_h</p:attrName>
                                        </p:attrNameLst>
                                      </p:cBhvr>
                                      <p:tavLst>
                                        <p:tav tm="0">
                                          <p:val>
                                            <p:fltVal val="0"/>
                                          </p:val>
                                        </p:tav>
                                        <p:tav tm="100000">
                                          <p:val>
                                            <p:strVal val="#ppt_h"/>
                                          </p:val>
                                        </p:tav>
                                      </p:tavLst>
                                    </p:anim>
                                    <p:animEffect transition="in" filter="fade">
                                      <p:cBhvr>
                                        <p:cTn id="129" dur="500"/>
                                        <p:tgtEl>
                                          <p:spTgt spid="54"/>
                                        </p:tgtEl>
                                      </p:cBhvr>
                                    </p:animEffect>
                                  </p:childTnLst>
                                </p:cTn>
                              </p:par>
                            </p:childTnLst>
                          </p:cTn>
                        </p:par>
                        <p:par>
                          <p:cTn id="130" fill="hold">
                            <p:stCondLst>
                              <p:cond delay="9000"/>
                            </p:stCondLst>
                            <p:childTnLst>
                              <p:par>
                                <p:cTn id="131" presetID="53" presetClass="entr" presetSubtype="16" fill="hold" grpId="0" nodeType="afterEffect">
                                  <p:stCondLst>
                                    <p:cond delay="0"/>
                                  </p:stCondLst>
                                  <p:childTnLst>
                                    <p:set>
                                      <p:cBhvr>
                                        <p:cTn id="132" dur="1" fill="hold">
                                          <p:stCondLst>
                                            <p:cond delay="0"/>
                                          </p:stCondLst>
                                        </p:cTn>
                                        <p:tgtEl>
                                          <p:spTgt spid="42"/>
                                        </p:tgtEl>
                                        <p:attrNameLst>
                                          <p:attrName>style.visibility</p:attrName>
                                        </p:attrNameLst>
                                      </p:cBhvr>
                                      <p:to>
                                        <p:strVal val="visible"/>
                                      </p:to>
                                    </p:set>
                                    <p:anim calcmode="lin" valueType="num">
                                      <p:cBhvr>
                                        <p:cTn id="133" dur="500" fill="hold"/>
                                        <p:tgtEl>
                                          <p:spTgt spid="42"/>
                                        </p:tgtEl>
                                        <p:attrNameLst>
                                          <p:attrName>ppt_w</p:attrName>
                                        </p:attrNameLst>
                                      </p:cBhvr>
                                      <p:tavLst>
                                        <p:tav tm="0">
                                          <p:val>
                                            <p:fltVal val="0"/>
                                          </p:val>
                                        </p:tav>
                                        <p:tav tm="100000">
                                          <p:val>
                                            <p:strVal val="#ppt_w"/>
                                          </p:val>
                                        </p:tav>
                                      </p:tavLst>
                                    </p:anim>
                                    <p:anim calcmode="lin" valueType="num">
                                      <p:cBhvr>
                                        <p:cTn id="134" dur="500" fill="hold"/>
                                        <p:tgtEl>
                                          <p:spTgt spid="42"/>
                                        </p:tgtEl>
                                        <p:attrNameLst>
                                          <p:attrName>ppt_h</p:attrName>
                                        </p:attrNameLst>
                                      </p:cBhvr>
                                      <p:tavLst>
                                        <p:tav tm="0">
                                          <p:val>
                                            <p:fltVal val="0"/>
                                          </p:val>
                                        </p:tav>
                                        <p:tav tm="100000">
                                          <p:val>
                                            <p:strVal val="#ppt_h"/>
                                          </p:val>
                                        </p:tav>
                                      </p:tavLst>
                                    </p:anim>
                                    <p:animEffect transition="in" filter="fade">
                                      <p:cBhvr>
                                        <p:cTn id="135" dur="500"/>
                                        <p:tgtEl>
                                          <p:spTgt spid="42"/>
                                        </p:tgtEl>
                                      </p:cBhvr>
                                    </p:animEffect>
                                  </p:childTnLst>
                                </p:cTn>
                              </p:par>
                            </p:childTnLst>
                          </p:cTn>
                        </p:par>
                        <p:par>
                          <p:cTn id="136" fill="hold">
                            <p:stCondLst>
                              <p:cond delay="9500"/>
                            </p:stCondLst>
                            <p:childTnLst>
                              <p:par>
                                <p:cTn id="137" presetID="22" presetClass="entr" presetSubtype="2" fill="hold" grpId="0" nodeType="afterEffect">
                                  <p:stCondLst>
                                    <p:cond delay="0"/>
                                  </p:stCondLst>
                                  <p:childTnLst>
                                    <p:set>
                                      <p:cBhvr>
                                        <p:cTn id="138" dur="1" fill="hold">
                                          <p:stCondLst>
                                            <p:cond delay="0"/>
                                          </p:stCondLst>
                                        </p:cTn>
                                        <p:tgtEl>
                                          <p:spTgt spid="35"/>
                                        </p:tgtEl>
                                        <p:attrNameLst>
                                          <p:attrName>style.visibility</p:attrName>
                                        </p:attrNameLst>
                                      </p:cBhvr>
                                      <p:to>
                                        <p:strVal val="visible"/>
                                      </p:to>
                                    </p:set>
                                    <p:animEffect transition="in" filter="wipe(right)">
                                      <p:cBhvr>
                                        <p:cTn id="13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1" grpId="0" animBg="1"/>
      <p:bldP spid="52" grpId="0" animBg="1"/>
      <p:bldP spid="49" grpId="0" animBg="1"/>
      <p:bldP spid="50" grpId="0" animBg="1"/>
      <p:bldP spid="47" grpId="0" animBg="1"/>
      <p:bldP spid="48" grpId="0" animBg="1"/>
      <p:bldP spid="45" grpId="0" animBg="1"/>
      <p:bldP spid="46" grpId="0" animBg="1"/>
      <p:bldP spid="16" grpId="0" animBg="1"/>
      <p:bldP spid="44" grpId="0" animBg="1"/>
      <p:bldP spid="7" grpId="0"/>
      <p:bldP spid="32" grpId="0"/>
      <p:bldP spid="33" grpId="0"/>
      <p:bldP spid="34" grpId="0"/>
      <p:bldP spid="35" grpId="0"/>
      <p:bldP spid="36" grpId="0"/>
      <p:bldP spid="37" grpId="0"/>
      <p:bldP spid="38" grpId="0" animBg="1"/>
      <p:bldP spid="39" grpId="0" animBg="1"/>
      <p:bldP spid="41" grpId="0" animBg="1"/>
      <p:bldP spid="42" grpId="0" animBg="1"/>
      <p:bldP spid="43" grpId="0" animBg="1"/>
      <p:bldP spid="4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A83BD7C-285A-460B-B8A0-D71D1153E431}"/>
              </a:ext>
            </a:extLst>
          </p:cNvPr>
          <p:cNvSpPr/>
          <p:nvPr/>
        </p:nvSpPr>
        <p:spPr>
          <a:xfrm>
            <a:off x="0" y="3429000"/>
            <a:ext cx="12192000" cy="3429000"/>
          </a:xfrm>
          <a:prstGeom prst="rect">
            <a:avLst/>
          </a:prstGeom>
          <a:gradFill flip="none" rotWithShape="1">
            <a:gsLst>
              <a:gs pos="0">
                <a:schemeClr val="accent3">
                  <a:lumMod val="67000"/>
                  <a:alpha val="75000"/>
                </a:schemeClr>
              </a:gs>
              <a:gs pos="48000">
                <a:schemeClr val="accent3">
                  <a:lumMod val="97000"/>
                  <a:lumOff val="3000"/>
                  <a:alpha val="75000"/>
                </a:schemeClr>
              </a:gs>
              <a:gs pos="85000">
                <a:schemeClr val="accent3">
                  <a:lumMod val="60000"/>
                  <a:lumOff val="40000"/>
                  <a:alpha val="75000"/>
                </a:schemeClr>
              </a:gs>
            </a:gsLst>
            <a:lin ang="162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90471BD6-DA9D-49DD-8B15-48E55B488C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8600" y="1219200"/>
            <a:ext cx="3961920" cy="5120640"/>
          </a:xfrm>
          <a:prstGeom prst="rect">
            <a:avLst/>
          </a:prstGeom>
          <a:effectLst>
            <a:outerShdw blurRad="63500" sx="102000" sy="102000" algn="ctr" rotWithShape="0">
              <a:prstClr val="black">
                <a:alpha val="40000"/>
              </a:prstClr>
            </a:outerShdw>
          </a:effectLst>
        </p:spPr>
      </p:pic>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159D62D-E0F5-42DC-AE90-43ECC04EBEA2}"/>
              </a:ext>
            </a:extLst>
          </p:cNvPr>
          <p:cNvSpPr/>
          <p:nvPr/>
        </p:nvSpPr>
        <p:spPr>
          <a:xfrm>
            <a:off x="8382000" y="1828800"/>
            <a:ext cx="2895600" cy="3962400"/>
          </a:xfrm>
          <a:custGeom>
            <a:avLst/>
            <a:gdLst>
              <a:gd name="connsiteX0" fmla="*/ 0 w 2895600"/>
              <a:gd name="connsiteY0" fmla="*/ 0 h 3962400"/>
              <a:gd name="connsiteX1" fmla="*/ 2895600 w 2895600"/>
              <a:gd name="connsiteY1" fmla="*/ 0 h 3962400"/>
              <a:gd name="connsiteX2" fmla="*/ 2895600 w 2895600"/>
              <a:gd name="connsiteY2" fmla="*/ 3962400 h 3962400"/>
              <a:gd name="connsiteX3" fmla="*/ 0 w 2895600"/>
              <a:gd name="connsiteY3" fmla="*/ 3962400 h 3962400"/>
            </a:gdLst>
            <a:ahLst/>
            <a:cxnLst>
              <a:cxn ang="0">
                <a:pos x="connsiteX0" y="connsiteY0"/>
              </a:cxn>
              <a:cxn ang="0">
                <a:pos x="connsiteX1" y="connsiteY1"/>
              </a:cxn>
              <a:cxn ang="0">
                <a:pos x="connsiteX2" y="connsiteY2"/>
              </a:cxn>
              <a:cxn ang="0">
                <a:pos x="connsiteX3" y="connsiteY3"/>
              </a:cxn>
            </a:cxnLst>
            <a:rect l="l" t="t" r="r" b="b"/>
            <a:pathLst>
              <a:path w="2895600" h="3962400">
                <a:moveTo>
                  <a:pt x="0" y="0"/>
                </a:moveTo>
                <a:lnTo>
                  <a:pt x="2895600" y="0"/>
                </a:lnTo>
                <a:lnTo>
                  <a:pt x="2895600" y="3962400"/>
                </a:lnTo>
                <a:lnTo>
                  <a:pt x="0" y="3962400"/>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33B1F4F1-FB35-4E45-B7FA-E04AC47FA61F}"/>
              </a:ext>
            </a:extLst>
          </p:cNvPr>
          <p:cNvSpPr txBox="1"/>
          <p:nvPr/>
        </p:nvSpPr>
        <p:spPr>
          <a:xfrm>
            <a:off x="581637" y="4257469"/>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FE4A1E"/>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1B0EAC7E-C8F1-4119-A835-A413A2EAA7C9}"/>
              </a:ext>
            </a:extLst>
          </p:cNvPr>
          <p:cNvSpPr txBox="1"/>
          <p:nvPr/>
        </p:nvSpPr>
        <p:spPr>
          <a:xfrm>
            <a:off x="2938070" y="4261104"/>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5C9AD3"/>
                </a:solidFill>
                <a:latin typeface="Candara" panose="020E0502030303020204" pitchFamily="34" charset="0"/>
              </a:rPr>
              <a:t>LOREM IPSUM DOLOR</a:t>
            </a:r>
          </a:p>
          <a:p>
            <a:pPr algn="ctr" defTabSz="1219170">
              <a:spcBef>
                <a:spcPct val="20000"/>
              </a:spcBef>
              <a:defRPr/>
            </a:pPr>
            <a:endParaRPr lang="en-US" sz="400" b="1" dirty="0">
              <a:solidFill>
                <a:srgbClr val="ED7D31"/>
              </a:solidFill>
              <a:latin typeface="Candara" panose="020E0502030303020204" pitchFamily="34" charset="0"/>
            </a:endParaRPr>
          </a:p>
          <a:p>
            <a:pPr algn="ctr" defTabSz="1219170">
              <a:spcBef>
                <a:spcPct val="20000"/>
              </a:spcBef>
              <a:defRPr/>
            </a:pPr>
            <a:endParaRPr lang="en-US" sz="100" b="1" dirty="0">
              <a:solidFill>
                <a:srgbClr val="ED7D3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8955D06A-F812-48B5-B89C-E72A7B1B7619}"/>
              </a:ext>
            </a:extLst>
          </p:cNvPr>
          <p:cNvSpPr txBox="1"/>
          <p:nvPr/>
        </p:nvSpPr>
        <p:spPr>
          <a:xfrm>
            <a:off x="5345012" y="4261104"/>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2DC6807-20B5-453C-A7DB-E5DE7887C86B}"/>
              </a:ext>
            </a:extLst>
          </p:cNvPr>
          <p:cNvSpPr txBox="1"/>
          <p:nvPr/>
        </p:nvSpPr>
        <p:spPr>
          <a:xfrm>
            <a:off x="581637" y="1729903"/>
            <a:ext cx="7343163" cy="95410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nvGrpSpPr>
          <p:cNvPr id="35" name="Group 34">
            <a:extLst>
              <a:ext uri="{FF2B5EF4-FFF2-40B4-BE49-F238E27FC236}">
                <a16:creationId xmlns:a16="http://schemas.microsoft.com/office/drawing/2014/main" id="{E9005DC1-9DBB-4CC6-99F3-9F68EDFCAA0F}"/>
              </a:ext>
            </a:extLst>
          </p:cNvPr>
          <p:cNvGrpSpPr/>
          <p:nvPr/>
        </p:nvGrpSpPr>
        <p:grpSpPr>
          <a:xfrm>
            <a:off x="5992734" y="2965688"/>
            <a:ext cx="914400" cy="914400"/>
            <a:chOff x="5828166" y="496120"/>
            <a:chExt cx="914400" cy="914400"/>
          </a:xfrm>
        </p:grpSpPr>
        <p:sp>
          <p:nvSpPr>
            <p:cNvPr id="34" name="Rectangle 33">
              <a:extLst>
                <a:ext uri="{FF2B5EF4-FFF2-40B4-BE49-F238E27FC236}">
                  <a16:creationId xmlns:a16="http://schemas.microsoft.com/office/drawing/2014/main" id="{749C266A-2B6D-4BE2-8A47-B64BD71546F6}"/>
                </a:ext>
              </a:extLst>
            </p:cNvPr>
            <p:cNvSpPr>
              <a:spLocks noChangeAspect="1"/>
            </p:cNvSpPr>
            <p:nvPr/>
          </p:nvSpPr>
          <p:spPr>
            <a:xfrm rot="2677901">
              <a:off x="5919605" y="587560"/>
              <a:ext cx="731520" cy="73152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0989F283-D32C-4DA6-9F0F-10A50A6A2843}"/>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B1D8DC71-435F-4A07-98D4-27C252EA3DAE}"/>
              </a:ext>
            </a:extLst>
          </p:cNvPr>
          <p:cNvGrpSpPr/>
          <p:nvPr/>
        </p:nvGrpSpPr>
        <p:grpSpPr>
          <a:xfrm>
            <a:off x="3618364" y="2970574"/>
            <a:ext cx="914400" cy="914400"/>
            <a:chOff x="5828166" y="496120"/>
            <a:chExt cx="914400" cy="914400"/>
          </a:xfrm>
        </p:grpSpPr>
        <p:sp>
          <p:nvSpPr>
            <p:cNvPr id="37" name="Rectangle 36">
              <a:extLst>
                <a:ext uri="{FF2B5EF4-FFF2-40B4-BE49-F238E27FC236}">
                  <a16:creationId xmlns:a16="http://schemas.microsoft.com/office/drawing/2014/main" id="{20A25F95-16BE-4F1B-ACB3-F47D723F87D0}"/>
                </a:ext>
              </a:extLst>
            </p:cNvPr>
            <p:cNvSpPr>
              <a:spLocks noChangeAspect="1"/>
            </p:cNvSpPr>
            <p:nvPr/>
          </p:nvSpPr>
          <p:spPr>
            <a:xfrm rot="2677901">
              <a:off x="5919605" y="587560"/>
              <a:ext cx="731520" cy="73152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41E5F5F4-0487-426D-ADC6-D9A66E5DD875}"/>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43E65664-9CFF-40AA-98F4-9209F4FE24BE}"/>
              </a:ext>
            </a:extLst>
          </p:cNvPr>
          <p:cNvGrpSpPr/>
          <p:nvPr/>
        </p:nvGrpSpPr>
        <p:grpSpPr>
          <a:xfrm>
            <a:off x="1268334" y="2970574"/>
            <a:ext cx="914400" cy="914400"/>
            <a:chOff x="5828166" y="496120"/>
            <a:chExt cx="914400" cy="914400"/>
          </a:xfrm>
        </p:grpSpPr>
        <p:sp>
          <p:nvSpPr>
            <p:cNvPr id="40" name="Rectangle 39">
              <a:extLst>
                <a:ext uri="{FF2B5EF4-FFF2-40B4-BE49-F238E27FC236}">
                  <a16:creationId xmlns:a16="http://schemas.microsoft.com/office/drawing/2014/main" id="{21B9F1F3-22AD-4C90-B86A-541117BA89E3}"/>
                </a:ext>
              </a:extLst>
            </p:cNvPr>
            <p:cNvSpPr>
              <a:spLocks noChangeAspect="1"/>
            </p:cNvSpPr>
            <p:nvPr/>
          </p:nvSpPr>
          <p:spPr>
            <a:xfrm rot="2677901">
              <a:off x="5919605" y="587560"/>
              <a:ext cx="731520" cy="73152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FB5F0E6C-6757-49E8-8323-254CA09A5D64}"/>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C156CEFE-6255-431A-8C31-DBDEFA2B085C}"/>
              </a:ext>
            </a:extLst>
          </p:cNvPr>
          <p:cNvSpPr txBox="1">
            <a:spLocks noChangeArrowheads="1"/>
          </p:cNvSpPr>
          <p:nvPr/>
        </p:nvSpPr>
        <p:spPr bwMode="auto">
          <a:xfrm>
            <a:off x="1376231"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01</a:t>
            </a:r>
          </a:p>
          <a:p>
            <a:pPr algn="ctr"/>
            <a:r>
              <a:rPr lang="en-US" sz="900" dirty="0">
                <a:solidFill>
                  <a:schemeClr val="bg1"/>
                </a:solidFill>
              </a:rPr>
              <a:t>OPTION</a:t>
            </a:r>
          </a:p>
        </p:txBody>
      </p:sp>
      <p:sp>
        <p:nvSpPr>
          <p:cNvPr id="28" name="Text Box 10">
            <a:extLst>
              <a:ext uri="{FF2B5EF4-FFF2-40B4-BE49-F238E27FC236}">
                <a16:creationId xmlns:a16="http://schemas.microsoft.com/office/drawing/2014/main" id="{A6ACFE60-B9BB-4B53-BAD3-1DC22317969E}"/>
              </a:ext>
            </a:extLst>
          </p:cNvPr>
          <p:cNvSpPr txBox="1">
            <a:spLocks noChangeArrowheads="1"/>
          </p:cNvSpPr>
          <p:nvPr/>
        </p:nvSpPr>
        <p:spPr bwMode="auto">
          <a:xfrm>
            <a:off x="3710712"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02</a:t>
            </a:r>
          </a:p>
          <a:p>
            <a:pPr algn="ctr"/>
            <a:r>
              <a:rPr lang="en-US" sz="900" dirty="0">
                <a:solidFill>
                  <a:schemeClr val="bg1"/>
                </a:solidFill>
              </a:rPr>
              <a:t>OPTION</a:t>
            </a:r>
          </a:p>
        </p:txBody>
      </p:sp>
      <p:sp>
        <p:nvSpPr>
          <p:cNvPr id="29" name="Text Box 10">
            <a:extLst>
              <a:ext uri="{FF2B5EF4-FFF2-40B4-BE49-F238E27FC236}">
                <a16:creationId xmlns:a16="http://schemas.microsoft.com/office/drawing/2014/main" id="{8448027E-9206-4642-908F-4C6E1475E5BA}"/>
              </a:ext>
            </a:extLst>
          </p:cNvPr>
          <p:cNvSpPr txBox="1">
            <a:spLocks noChangeArrowheads="1"/>
          </p:cNvSpPr>
          <p:nvPr/>
        </p:nvSpPr>
        <p:spPr bwMode="auto">
          <a:xfrm>
            <a:off x="6107034" y="3070615"/>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03</a:t>
            </a:r>
          </a:p>
          <a:p>
            <a:pPr algn="ctr"/>
            <a:r>
              <a:rPr lang="en-US" sz="900" dirty="0">
                <a:solidFill>
                  <a:schemeClr val="bg1"/>
                </a:solidFill>
              </a:rPr>
              <a:t>OPTION</a:t>
            </a:r>
          </a:p>
        </p:txBody>
      </p:sp>
    </p:spTree>
    <p:extLst>
      <p:ext uri="{BB962C8B-B14F-4D97-AF65-F5344CB8AC3E}">
        <p14:creationId xmlns:p14="http://schemas.microsoft.com/office/powerpoint/2010/main" val="4158974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1000"/>
                                        <p:tgtEl>
                                          <p:spTgt spid="26"/>
                                        </p:tgtEl>
                                      </p:cBhvr>
                                    </p:animEffect>
                                    <p:anim calcmode="lin" valueType="num">
                                      <p:cBhvr>
                                        <p:cTn id="12" dur="1000" fill="hold"/>
                                        <p:tgtEl>
                                          <p:spTgt spid="26"/>
                                        </p:tgtEl>
                                        <p:attrNameLst>
                                          <p:attrName>ppt_x</p:attrName>
                                        </p:attrNameLst>
                                      </p:cBhvr>
                                      <p:tavLst>
                                        <p:tav tm="0">
                                          <p:val>
                                            <p:strVal val="#ppt_x"/>
                                          </p:val>
                                        </p:tav>
                                        <p:tav tm="100000">
                                          <p:val>
                                            <p:strVal val="#ppt_x"/>
                                          </p:val>
                                        </p:tav>
                                      </p:tavLst>
                                    </p:anim>
                                    <p:anim calcmode="lin" valueType="num">
                                      <p:cBhvr>
                                        <p:cTn id="13" dur="1000" fill="hold"/>
                                        <p:tgtEl>
                                          <p:spTgt spid="2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1+#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000"/>
                            </p:stCondLst>
                            <p:childTnLst>
                              <p:par>
                                <p:cTn id="20" presetID="9"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1000"/>
                                        <p:tgtEl>
                                          <p:spTgt spid="9"/>
                                        </p:tgtEl>
                                      </p:cBhvr>
                                    </p:animEffect>
                                  </p:childTnLst>
                                </p:cTn>
                              </p:par>
                            </p:childTnLst>
                          </p:cTn>
                        </p:par>
                        <p:par>
                          <p:cTn id="23" fill="hold">
                            <p:stCondLst>
                              <p:cond delay="3000"/>
                            </p:stCondLst>
                            <p:childTnLst>
                              <p:par>
                                <p:cTn id="24" presetID="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500" fill="hold"/>
                                        <p:tgtEl>
                                          <p:spTgt spid="14"/>
                                        </p:tgtEl>
                                        <p:attrNameLst>
                                          <p:attrName>ppt_x</p:attrName>
                                        </p:attrNameLst>
                                      </p:cBhvr>
                                      <p:tavLst>
                                        <p:tav tm="0">
                                          <p:val>
                                            <p:strVal val="#ppt_x"/>
                                          </p:val>
                                        </p:tav>
                                        <p:tav tm="100000">
                                          <p:val>
                                            <p:strVal val="#ppt_x"/>
                                          </p:val>
                                        </p:tav>
                                      </p:tavLst>
                                    </p:anim>
                                    <p:anim calcmode="lin" valueType="num">
                                      <p:cBhvr additive="base">
                                        <p:cTn id="27" dur="500" fill="hold"/>
                                        <p:tgtEl>
                                          <p:spTgt spid="14"/>
                                        </p:tgtEl>
                                        <p:attrNameLst>
                                          <p:attrName>ppt_y</p:attrName>
                                        </p:attrNameLst>
                                      </p:cBhvr>
                                      <p:tavLst>
                                        <p:tav tm="0">
                                          <p:val>
                                            <p:strVal val="1+#ppt_h/2"/>
                                          </p:val>
                                        </p:tav>
                                        <p:tav tm="100000">
                                          <p:val>
                                            <p:strVal val="#ppt_y"/>
                                          </p:val>
                                        </p:tav>
                                      </p:tavLst>
                                    </p:anim>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39"/>
                                        </p:tgtEl>
                                        <p:attrNameLst>
                                          <p:attrName>style.visibility</p:attrName>
                                        </p:attrNameLst>
                                      </p:cBhvr>
                                      <p:to>
                                        <p:strVal val="visible"/>
                                      </p:to>
                                    </p:set>
                                    <p:anim calcmode="lin" valueType="num">
                                      <p:cBhvr>
                                        <p:cTn id="31" dur="750" fill="hold"/>
                                        <p:tgtEl>
                                          <p:spTgt spid="39"/>
                                        </p:tgtEl>
                                        <p:attrNameLst>
                                          <p:attrName>ppt_w</p:attrName>
                                        </p:attrNameLst>
                                      </p:cBhvr>
                                      <p:tavLst>
                                        <p:tav tm="0">
                                          <p:val>
                                            <p:fltVal val="0"/>
                                          </p:val>
                                        </p:tav>
                                        <p:tav tm="100000">
                                          <p:val>
                                            <p:strVal val="#ppt_w"/>
                                          </p:val>
                                        </p:tav>
                                      </p:tavLst>
                                    </p:anim>
                                    <p:anim calcmode="lin" valueType="num">
                                      <p:cBhvr>
                                        <p:cTn id="32" dur="750" fill="hold"/>
                                        <p:tgtEl>
                                          <p:spTgt spid="39"/>
                                        </p:tgtEl>
                                        <p:attrNameLst>
                                          <p:attrName>ppt_h</p:attrName>
                                        </p:attrNameLst>
                                      </p:cBhvr>
                                      <p:tavLst>
                                        <p:tav tm="0">
                                          <p:val>
                                            <p:fltVal val="0"/>
                                          </p:val>
                                        </p:tav>
                                        <p:tav tm="100000">
                                          <p:val>
                                            <p:strVal val="#ppt_h"/>
                                          </p:val>
                                        </p:tav>
                                      </p:tavLst>
                                    </p:anim>
                                    <p:animEffect transition="in" filter="fade">
                                      <p:cBhvr>
                                        <p:cTn id="33" dur="750"/>
                                        <p:tgtEl>
                                          <p:spTgt spid="39"/>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27"/>
                                        </p:tgtEl>
                                        <p:attrNameLst>
                                          <p:attrName>style.visibility</p:attrName>
                                        </p:attrNameLst>
                                      </p:cBhvr>
                                      <p:to>
                                        <p:strVal val="visible"/>
                                      </p:to>
                                    </p:set>
                                    <p:anim calcmode="lin" valueType="num">
                                      <p:cBhvr>
                                        <p:cTn id="36" dur="750" fill="hold"/>
                                        <p:tgtEl>
                                          <p:spTgt spid="27"/>
                                        </p:tgtEl>
                                        <p:attrNameLst>
                                          <p:attrName>ppt_w</p:attrName>
                                        </p:attrNameLst>
                                      </p:cBhvr>
                                      <p:tavLst>
                                        <p:tav tm="0">
                                          <p:val>
                                            <p:fltVal val="0"/>
                                          </p:val>
                                        </p:tav>
                                        <p:tav tm="100000">
                                          <p:val>
                                            <p:strVal val="#ppt_w"/>
                                          </p:val>
                                        </p:tav>
                                      </p:tavLst>
                                    </p:anim>
                                    <p:anim calcmode="lin" valueType="num">
                                      <p:cBhvr>
                                        <p:cTn id="37" dur="750" fill="hold"/>
                                        <p:tgtEl>
                                          <p:spTgt spid="27"/>
                                        </p:tgtEl>
                                        <p:attrNameLst>
                                          <p:attrName>ppt_h</p:attrName>
                                        </p:attrNameLst>
                                      </p:cBhvr>
                                      <p:tavLst>
                                        <p:tav tm="0">
                                          <p:val>
                                            <p:fltVal val="0"/>
                                          </p:val>
                                        </p:tav>
                                        <p:tav tm="100000">
                                          <p:val>
                                            <p:strVal val="#ppt_h"/>
                                          </p:val>
                                        </p:tav>
                                      </p:tavLst>
                                    </p:anim>
                                    <p:animEffect transition="in" filter="fade">
                                      <p:cBhvr>
                                        <p:cTn id="38" dur="750"/>
                                        <p:tgtEl>
                                          <p:spTgt spid="27"/>
                                        </p:tgtEl>
                                      </p:cBhvr>
                                    </p:animEffect>
                                  </p:childTnLst>
                                </p:cTn>
                              </p:par>
                            </p:childTnLst>
                          </p:cTn>
                        </p:par>
                        <p:par>
                          <p:cTn id="39" fill="hold">
                            <p:stCondLst>
                              <p:cond delay="4250"/>
                            </p:stCondLst>
                            <p:childTnLst>
                              <p:par>
                                <p:cTn id="40" presetID="22" presetClass="entr" presetSubtype="1" fill="hold" grpId="0"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wipe(up)">
                                      <p:cBhvr>
                                        <p:cTn id="42" dur="500"/>
                                        <p:tgtEl>
                                          <p:spTgt spid="22"/>
                                        </p:tgtEl>
                                      </p:cBhvr>
                                    </p:animEffect>
                                  </p:childTnLst>
                                </p:cTn>
                              </p:par>
                            </p:childTnLst>
                          </p:cTn>
                        </p:par>
                        <p:par>
                          <p:cTn id="43" fill="hold">
                            <p:stCondLst>
                              <p:cond delay="4750"/>
                            </p:stCondLst>
                            <p:childTnLst>
                              <p:par>
                                <p:cTn id="44" presetID="53" presetClass="entr" presetSubtype="16" fill="hold" nodeType="afterEffect">
                                  <p:stCondLst>
                                    <p:cond delay="0"/>
                                  </p:stCondLst>
                                  <p:childTnLst>
                                    <p:set>
                                      <p:cBhvr>
                                        <p:cTn id="45" dur="1" fill="hold">
                                          <p:stCondLst>
                                            <p:cond delay="0"/>
                                          </p:stCondLst>
                                        </p:cTn>
                                        <p:tgtEl>
                                          <p:spTgt spid="36"/>
                                        </p:tgtEl>
                                        <p:attrNameLst>
                                          <p:attrName>style.visibility</p:attrName>
                                        </p:attrNameLst>
                                      </p:cBhvr>
                                      <p:to>
                                        <p:strVal val="visible"/>
                                      </p:to>
                                    </p:set>
                                    <p:anim calcmode="lin" valueType="num">
                                      <p:cBhvr>
                                        <p:cTn id="46" dur="750" fill="hold"/>
                                        <p:tgtEl>
                                          <p:spTgt spid="36"/>
                                        </p:tgtEl>
                                        <p:attrNameLst>
                                          <p:attrName>ppt_w</p:attrName>
                                        </p:attrNameLst>
                                      </p:cBhvr>
                                      <p:tavLst>
                                        <p:tav tm="0">
                                          <p:val>
                                            <p:fltVal val="0"/>
                                          </p:val>
                                        </p:tav>
                                        <p:tav tm="100000">
                                          <p:val>
                                            <p:strVal val="#ppt_w"/>
                                          </p:val>
                                        </p:tav>
                                      </p:tavLst>
                                    </p:anim>
                                    <p:anim calcmode="lin" valueType="num">
                                      <p:cBhvr>
                                        <p:cTn id="47" dur="750" fill="hold"/>
                                        <p:tgtEl>
                                          <p:spTgt spid="36"/>
                                        </p:tgtEl>
                                        <p:attrNameLst>
                                          <p:attrName>ppt_h</p:attrName>
                                        </p:attrNameLst>
                                      </p:cBhvr>
                                      <p:tavLst>
                                        <p:tav tm="0">
                                          <p:val>
                                            <p:fltVal val="0"/>
                                          </p:val>
                                        </p:tav>
                                        <p:tav tm="100000">
                                          <p:val>
                                            <p:strVal val="#ppt_h"/>
                                          </p:val>
                                        </p:tav>
                                      </p:tavLst>
                                    </p:anim>
                                    <p:animEffect transition="in" filter="fade">
                                      <p:cBhvr>
                                        <p:cTn id="48" dur="750"/>
                                        <p:tgtEl>
                                          <p:spTgt spid="36"/>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8"/>
                                        </p:tgtEl>
                                        <p:attrNameLst>
                                          <p:attrName>style.visibility</p:attrName>
                                        </p:attrNameLst>
                                      </p:cBhvr>
                                      <p:to>
                                        <p:strVal val="visible"/>
                                      </p:to>
                                    </p:set>
                                    <p:anim calcmode="lin" valueType="num">
                                      <p:cBhvr>
                                        <p:cTn id="51" dur="750" fill="hold"/>
                                        <p:tgtEl>
                                          <p:spTgt spid="28"/>
                                        </p:tgtEl>
                                        <p:attrNameLst>
                                          <p:attrName>ppt_w</p:attrName>
                                        </p:attrNameLst>
                                      </p:cBhvr>
                                      <p:tavLst>
                                        <p:tav tm="0">
                                          <p:val>
                                            <p:fltVal val="0"/>
                                          </p:val>
                                        </p:tav>
                                        <p:tav tm="100000">
                                          <p:val>
                                            <p:strVal val="#ppt_w"/>
                                          </p:val>
                                        </p:tav>
                                      </p:tavLst>
                                    </p:anim>
                                    <p:anim calcmode="lin" valueType="num">
                                      <p:cBhvr>
                                        <p:cTn id="52" dur="750" fill="hold"/>
                                        <p:tgtEl>
                                          <p:spTgt spid="28"/>
                                        </p:tgtEl>
                                        <p:attrNameLst>
                                          <p:attrName>ppt_h</p:attrName>
                                        </p:attrNameLst>
                                      </p:cBhvr>
                                      <p:tavLst>
                                        <p:tav tm="0">
                                          <p:val>
                                            <p:fltVal val="0"/>
                                          </p:val>
                                        </p:tav>
                                        <p:tav tm="100000">
                                          <p:val>
                                            <p:strVal val="#ppt_h"/>
                                          </p:val>
                                        </p:tav>
                                      </p:tavLst>
                                    </p:anim>
                                    <p:animEffect transition="in" filter="fade">
                                      <p:cBhvr>
                                        <p:cTn id="53" dur="750"/>
                                        <p:tgtEl>
                                          <p:spTgt spid="28"/>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wipe(up)">
                                      <p:cBhvr>
                                        <p:cTn id="57" dur="500"/>
                                        <p:tgtEl>
                                          <p:spTgt spid="23"/>
                                        </p:tgtEl>
                                      </p:cBhvr>
                                    </p:animEffect>
                                  </p:childTnLst>
                                </p:cTn>
                              </p:par>
                            </p:childTnLst>
                          </p:cTn>
                        </p:par>
                        <p:par>
                          <p:cTn id="58" fill="hold">
                            <p:stCondLst>
                              <p:cond delay="6000"/>
                            </p:stCondLst>
                            <p:childTnLst>
                              <p:par>
                                <p:cTn id="59" presetID="53" presetClass="entr" presetSubtype="16" fill="hold"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750" fill="hold"/>
                                        <p:tgtEl>
                                          <p:spTgt spid="35"/>
                                        </p:tgtEl>
                                        <p:attrNameLst>
                                          <p:attrName>ppt_w</p:attrName>
                                        </p:attrNameLst>
                                      </p:cBhvr>
                                      <p:tavLst>
                                        <p:tav tm="0">
                                          <p:val>
                                            <p:fltVal val="0"/>
                                          </p:val>
                                        </p:tav>
                                        <p:tav tm="100000">
                                          <p:val>
                                            <p:strVal val="#ppt_w"/>
                                          </p:val>
                                        </p:tav>
                                      </p:tavLst>
                                    </p:anim>
                                    <p:anim calcmode="lin" valueType="num">
                                      <p:cBhvr>
                                        <p:cTn id="62" dur="750" fill="hold"/>
                                        <p:tgtEl>
                                          <p:spTgt spid="35"/>
                                        </p:tgtEl>
                                        <p:attrNameLst>
                                          <p:attrName>ppt_h</p:attrName>
                                        </p:attrNameLst>
                                      </p:cBhvr>
                                      <p:tavLst>
                                        <p:tav tm="0">
                                          <p:val>
                                            <p:fltVal val="0"/>
                                          </p:val>
                                        </p:tav>
                                        <p:tav tm="100000">
                                          <p:val>
                                            <p:strVal val="#ppt_h"/>
                                          </p:val>
                                        </p:tav>
                                      </p:tavLst>
                                    </p:anim>
                                    <p:animEffect transition="in" filter="fade">
                                      <p:cBhvr>
                                        <p:cTn id="63" dur="750"/>
                                        <p:tgtEl>
                                          <p:spTgt spid="35"/>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9"/>
                                        </p:tgtEl>
                                        <p:attrNameLst>
                                          <p:attrName>style.visibility</p:attrName>
                                        </p:attrNameLst>
                                      </p:cBhvr>
                                      <p:to>
                                        <p:strVal val="visible"/>
                                      </p:to>
                                    </p:set>
                                    <p:anim calcmode="lin" valueType="num">
                                      <p:cBhvr>
                                        <p:cTn id="66" dur="750" fill="hold"/>
                                        <p:tgtEl>
                                          <p:spTgt spid="29"/>
                                        </p:tgtEl>
                                        <p:attrNameLst>
                                          <p:attrName>ppt_w</p:attrName>
                                        </p:attrNameLst>
                                      </p:cBhvr>
                                      <p:tavLst>
                                        <p:tav tm="0">
                                          <p:val>
                                            <p:fltVal val="0"/>
                                          </p:val>
                                        </p:tav>
                                        <p:tav tm="100000">
                                          <p:val>
                                            <p:strVal val="#ppt_w"/>
                                          </p:val>
                                        </p:tav>
                                      </p:tavLst>
                                    </p:anim>
                                    <p:anim calcmode="lin" valueType="num">
                                      <p:cBhvr>
                                        <p:cTn id="67" dur="750" fill="hold"/>
                                        <p:tgtEl>
                                          <p:spTgt spid="29"/>
                                        </p:tgtEl>
                                        <p:attrNameLst>
                                          <p:attrName>ppt_h</p:attrName>
                                        </p:attrNameLst>
                                      </p:cBhvr>
                                      <p:tavLst>
                                        <p:tav tm="0">
                                          <p:val>
                                            <p:fltVal val="0"/>
                                          </p:val>
                                        </p:tav>
                                        <p:tav tm="100000">
                                          <p:val>
                                            <p:strVal val="#ppt_h"/>
                                          </p:val>
                                        </p:tav>
                                      </p:tavLst>
                                    </p:anim>
                                    <p:animEffect transition="in" filter="fade">
                                      <p:cBhvr>
                                        <p:cTn id="68" dur="750"/>
                                        <p:tgtEl>
                                          <p:spTgt spid="29"/>
                                        </p:tgtEl>
                                      </p:cBhvr>
                                    </p:animEffect>
                                  </p:childTnLst>
                                </p:cTn>
                              </p:par>
                            </p:childTnLst>
                          </p:cTn>
                        </p:par>
                        <p:par>
                          <p:cTn id="69" fill="hold">
                            <p:stCondLst>
                              <p:cond delay="6750"/>
                            </p:stCondLst>
                            <p:childTnLst>
                              <p:par>
                                <p:cTn id="70" presetID="22" presetClass="entr" presetSubtype="1"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up)">
                                      <p:cBhvr>
                                        <p:cTn id="7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8" grpId="0"/>
      <p:bldP spid="9" grpId="0" animBg="1"/>
      <p:bldP spid="22" grpId="0"/>
      <p:bldP spid="23" grpId="0"/>
      <p:bldP spid="24" grpId="0"/>
      <p:bldP spid="26" grpId="0"/>
      <p:bldP spid="27" grpId="0"/>
      <p:bldP spid="28" grpId="0"/>
      <p:bldP spid="2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75000"/>
            </a:scheme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099812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 name="Group 2">
            <a:extLst>
              <a:ext uri="{FF2B5EF4-FFF2-40B4-BE49-F238E27FC236}">
                <a16:creationId xmlns:a16="http://schemas.microsoft.com/office/drawing/2014/main" id="{DF4A76C9-21B1-4B5D-8187-50793B191577}"/>
              </a:ext>
            </a:extLst>
          </p:cNvPr>
          <p:cNvGrpSpPr/>
          <p:nvPr/>
        </p:nvGrpSpPr>
        <p:grpSpPr>
          <a:xfrm rot="10800000">
            <a:off x="3856235" y="3124200"/>
            <a:ext cx="4267200" cy="990600"/>
            <a:chOff x="4191000" y="2286000"/>
            <a:chExt cx="4267200" cy="990600"/>
          </a:xfrm>
        </p:grpSpPr>
        <p:sp>
          <p:nvSpPr>
            <p:cNvPr id="2" name="Arrow: Pentagon 1">
              <a:extLst>
                <a:ext uri="{FF2B5EF4-FFF2-40B4-BE49-F238E27FC236}">
                  <a16:creationId xmlns:a16="http://schemas.microsoft.com/office/drawing/2014/main" id="{CC4619BD-16C8-4C1A-812D-C9A0787897BA}"/>
                </a:ext>
              </a:extLst>
            </p:cNvPr>
            <p:cNvSpPr/>
            <p:nvPr/>
          </p:nvSpPr>
          <p:spPr>
            <a:xfrm>
              <a:off x="4191000" y="2286000"/>
              <a:ext cx="4267200" cy="990600"/>
            </a:xfrm>
            <a:prstGeom prst="homePlate">
              <a:avLst/>
            </a:prstGeom>
            <a:solidFill>
              <a:srgbClr val="5C9AD3"/>
            </a:solidFill>
            <a:ln>
              <a:solidFill>
                <a:schemeClr val="bg1">
                  <a:alpha val="50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Arrow: Pentagon 8">
              <a:extLst>
                <a:ext uri="{FF2B5EF4-FFF2-40B4-BE49-F238E27FC236}">
                  <a16:creationId xmlns:a16="http://schemas.microsoft.com/office/drawing/2014/main" id="{AA5F8B24-C943-4776-B063-CE81FC8FC5B2}"/>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97DAE6BA-C50E-424C-AA2C-7A9B73191187}"/>
              </a:ext>
            </a:extLst>
          </p:cNvPr>
          <p:cNvGrpSpPr/>
          <p:nvPr/>
        </p:nvGrpSpPr>
        <p:grpSpPr>
          <a:xfrm>
            <a:off x="6781800" y="1981197"/>
            <a:ext cx="4267200" cy="990600"/>
            <a:chOff x="4191000" y="2286000"/>
            <a:chExt cx="4267200" cy="990600"/>
          </a:xfrm>
        </p:grpSpPr>
        <p:sp>
          <p:nvSpPr>
            <p:cNvPr id="22" name="Arrow: Pentagon 21">
              <a:extLst>
                <a:ext uri="{FF2B5EF4-FFF2-40B4-BE49-F238E27FC236}">
                  <a16:creationId xmlns:a16="http://schemas.microsoft.com/office/drawing/2014/main" id="{A5FFDA32-B670-4C9A-B6FD-20790AF6234E}"/>
                </a:ext>
              </a:extLst>
            </p:cNvPr>
            <p:cNvSpPr/>
            <p:nvPr/>
          </p:nvSpPr>
          <p:spPr>
            <a:xfrm>
              <a:off x="4191000" y="2286000"/>
              <a:ext cx="4267200" cy="990600"/>
            </a:xfrm>
            <a:prstGeom prst="homePlate">
              <a:avLst/>
            </a:prstGeom>
            <a:solidFill>
              <a:srgbClr val="FE4A1E"/>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Arrow: Pentagon 22">
              <a:extLst>
                <a:ext uri="{FF2B5EF4-FFF2-40B4-BE49-F238E27FC236}">
                  <a16:creationId xmlns:a16="http://schemas.microsoft.com/office/drawing/2014/main" id="{D89CDA8A-3EDE-4A7A-B32F-734117D23B3F}"/>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Freeform: Shape 23">
            <a:extLst>
              <a:ext uri="{FF2B5EF4-FFF2-40B4-BE49-F238E27FC236}">
                <a16:creationId xmlns:a16="http://schemas.microsoft.com/office/drawing/2014/main" id="{C943CDD1-69FA-4B43-9EB0-EAE786C13388}"/>
              </a:ext>
            </a:extLst>
          </p:cNvPr>
          <p:cNvSpPr/>
          <p:nvPr/>
        </p:nvSpPr>
        <p:spPr>
          <a:xfrm>
            <a:off x="7391401" y="3124200"/>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a:extLst>
              <a:ext uri="{FF2B5EF4-FFF2-40B4-BE49-F238E27FC236}">
                <a16:creationId xmlns:a16="http://schemas.microsoft.com/office/drawing/2014/main" id="{330E0ECB-E0BD-4062-AD9B-5A5791DEC982}"/>
              </a:ext>
            </a:extLst>
          </p:cNvPr>
          <p:cNvGrpSpPr/>
          <p:nvPr/>
        </p:nvGrpSpPr>
        <p:grpSpPr>
          <a:xfrm rot="10800000">
            <a:off x="3780035" y="5410202"/>
            <a:ext cx="4267200" cy="990600"/>
            <a:chOff x="4191000" y="2286000"/>
            <a:chExt cx="4267200" cy="990600"/>
          </a:xfrm>
        </p:grpSpPr>
        <p:sp>
          <p:nvSpPr>
            <p:cNvPr id="34" name="Arrow: Pentagon 33">
              <a:extLst>
                <a:ext uri="{FF2B5EF4-FFF2-40B4-BE49-F238E27FC236}">
                  <a16:creationId xmlns:a16="http://schemas.microsoft.com/office/drawing/2014/main" id="{C66CD466-4578-4BBD-A926-8C76096B1199}"/>
                </a:ext>
              </a:extLst>
            </p:cNvPr>
            <p:cNvSpPr/>
            <p:nvPr/>
          </p:nvSpPr>
          <p:spPr>
            <a:xfrm>
              <a:off x="4191000" y="2286000"/>
              <a:ext cx="4267200" cy="990600"/>
            </a:xfrm>
            <a:prstGeom prst="homePlate">
              <a:avLst/>
            </a:prstGeom>
            <a:solidFill>
              <a:srgbClr val="7A7A7A"/>
            </a:solidFill>
            <a:ln>
              <a:solidFill>
                <a:schemeClr val="bg1">
                  <a:alpha val="50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Arrow: Pentagon 34">
              <a:extLst>
                <a:ext uri="{FF2B5EF4-FFF2-40B4-BE49-F238E27FC236}">
                  <a16:creationId xmlns:a16="http://schemas.microsoft.com/office/drawing/2014/main" id="{CF5E1752-5F94-456F-82EF-40A1C94E9E68}"/>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1ECCCD23-90A0-4D34-B0E9-22DD64D0C9A0}"/>
              </a:ext>
            </a:extLst>
          </p:cNvPr>
          <p:cNvGrpSpPr/>
          <p:nvPr/>
        </p:nvGrpSpPr>
        <p:grpSpPr>
          <a:xfrm>
            <a:off x="6705600" y="4267199"/>
            <a:ext cx="4267200" cy="990600"/>
            <a:chOff x="4191000" y="2286000"/>
            <a:chExt cx="4267200" cy="990600"/>
          </a:xfrm>
        </p:grpSpPr>
        <p:sp>
          <p:nvSpPr>
            <p:cNvPr id="38" name="Arrow: Pentagon 37">
              <a:extLst>
                <a:ext uri="{FF2B5EF4-FFF2-40B4-BE49-F238E27FC236}">
                  <a16:creationId xmlns:a16="http://schemas.microsoft.com/office/drawing/2014/main" id="{A049E5DB-A5F6-4A76-A944-322088849074}"/>
                </a:ext>
              </a:extLst>
            </p:cNvPr>
            <p:cNvSpPr/>
            <p:nvPr/>
          </p:nvSpPr>
          <p:spPr>
            <a:xfrm>
              <a:off x="4191000" y="2286000"/>
              <a:ext cx="4267200" cy="990600"/>
            </a:xfrm>
            <a:prstGeom prst="homePlate">
              <a:avLst/>
            </a:prstGeom>
            <a:solidFill>
              <a:srgbClr val="44546B"/>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Arrow: Pentagon 38">
              <a:extLst>
                <a:ext uri="{FF2B5EF4-FFF2-40B4-BE49-F238E27FC236}">
                  <a16:creationId xmlns:a16="http://schemas.microsoft.com/office/drawing/2014/main" id="{E879F515-A59A-4FD5-993D-832FC6F92273}"/>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Freeform: Shape 39">
            <a:extLst>
              <a:ext uri="{FF2B5EF4-FFF2-40B4-BE49-F238E27FC236}">
                <a16:creationId xmlns:a16="http://schemas.microsoft.com/office/drawing/2014/main" id="{77DF8E6E-1ACE-4261-A960-E2C0F2741C9C}"/>
              </a:ext>
            </a:extLst>
          </p:cNvPr>
          <p:cNvSpPr/>
          <p:nvPr/>
        </p:nvSpPr>
        <p:spPr>
          <a:xfrm>
            <a:off x="7315201" y="5410202"/>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9DFD7F33-1AEE-40D1-87EB-BA3601FE8A0D}"/>
              </a:ext>
            </a:extLst>
          </p:cNvPr>
          <p:cNvSpPr/>
          <p:nvPr/>
        </p:nvSpPr>
        <p:spPr>
          <a:xfrm rot="10800000">
            <a:off x="3856234" y="4267200"/>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AEF220A6-10BD-4723-B45C-2644DD556969}"/>
              </a:ext>
            </a:extLst>
          </p:cNvPr>
          <p:cNvSpPr/>
          <p:nvPr/>
        </p:nvSpPr>
        <p:spPr>
          <a:xfrm rot="10800000">
            <a:off x="3932434" y="1981198"/>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6"/>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171">
            <a:extLst>
              <a:ext uri="{FF2B5EF4-FFF2-40B4-BE49-F238E27FC236}">
                <a16:creationId xmlns:a16="http://schemas.microsoft.com/office/drawing/2014/main" id="{A5BE7BE3-882E-46D6-8A3E-C7E4AE3F1864}"/>
              </a:ext>
            </a:extLst>
          </p:cNvPr>
          <p:cNvSpPr>
            <a:spLocks noChangeAspect="1" noEditPoints="1"/>
          </p:cNvSpPr>
          <p:nvPr/>
        </p:nvSpPr>
        <p:spPr bwMode="auto">
          <a:xfrm>
            <a:off x="10158467" y="2293617"/>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2" name="Freeform 37">
            <a:extLst>
              <a:ext uri="{FF2B5EF4-FFF2-40B4-BE49-F238E27FC236}">
                <a16:creationId xmlns:a16="http://schemas.microsoft.com/office/drawing/2014/main" id="{4E515662-1128-4BF8-86BF-9F57C3CFB6EF}"/>
              </a:ext>
            </a:extLst>
          </p:cNvPr>
          <p:cNvSpPr>
            <a:spLocks noChangeAspect="1" noEditPoints="1"/>
          </p:cNvSpPr>
          <p:nvPr/>
        </p:nvSpPr>
        <p:spPr bwMode="auto">
          <a:xfrm>
            <a:off x="4274323" y="341922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01">
            <a:extLst>
              <a:ext uri="{FF2B5EF4-FFF2-40B4-BE49-F238E27FC236}">
                <a16:creationId xmlns:a16="http://schemas.microsoft.com/office/drawing/2014/main" id="{2CED9895-F0BE-46B3-BCA6-4EBEFD14EA73}"/>
              </a:ext>
            </a:extLst>
          </p:cNvPr>
          <p:cNvSpPr>
            <a:spLocks noChangeAspect="1" noEditPoints="1"/>
          </p:cNvSpPr>
          <p:nvPr/>
        </p:nvSpPr>
        <p:spPr bwMode="auto">
          <a:xfrm>
            <a:off x="10079445" y="457047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91">
            <a:extLst>
              <a:ext uri="{FF2B5EF4-FFF2-40B4-BE49-F238E27FC236}">
                <a16:creationId xmlns:a16="http://schemas.microsoft.com/office/drawing/2014/main" id="{270B07E3-D39F-46E6-91B1-14393F5238EF}"/>
              </a:ext>
            </a:extLst>
          </p:cNvPr>
          <p:cNvSpPr>
            <a:spLocks noChangeAspect="1" noEditPoints="1"/>
          </p:cNvSpPr>
          <p:nvPr/>
        </p:nvSpPr>
        <p:spPr bwMode="auto">
          <a:xfrm>
            <a:off x="4183638" y="572262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cxnSp>
        <p:nvCxnSpPr>
          <p:cNvPr id="45" name="Straight Connector 44">
            <a:extLst>
              <a:ext uri="{FF2B5EF4-FFF2-40B4-BE49-F238E27FC236}">
                <a16:creationId xmlns:a16="http://schemas.microsoft.com/office/drawing/2014/main" id="{481747CE-8077-4753-AED9-3C14F1E89E78}"/>
              </a:ext>
            </a:extLst>
          </p:cNvPr>
          <p:cNvCxnSpPr/>
          <p:nvPr/>
        </p:nvCxnSpPr>
        <p:spPr>
          <a:xfrm>
            <a:off x="3276600" y="2141731"/>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C3176CB1-ED1D-4E31-93A3-047CAD26A54B}"/>
              </a:ext>
            </a:extLst>
          </p:cNvPr>
          <p:cNvSpPr txBox="1"/>
          <p:nvPr/>
        </p:nvSpPr>
        <p:spPr>
          <a:xfrm>
            <a:off x="431099" y="1968877"/>
            <a:ext cx="2464501" cy="4124206"/>
          </a:xfrm>
          <a:prstGeom prst="rect">
            <a:avLst/>
          </a:prstGeom>
          <a:noFill/>
        </p:spPr>
        <p:txBody>
          <a:bodyPr wrap="square" rtlCol="0">
            <a:spAutoFit/>
          </a:bodyPr>
          <a:lstStyle/>
          <a:p>
            <a:r>
              <a:rPr lang="en-US" b="1" dirty="0">
                <a:solidFill>
                  <a:schemeClr val="bg1"/>
                </a:solidFill>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47" name="TextBox 46">
            <a:extLst>
              <a:ext uri="{FF2B5EF4-FFF2-40B4-BE49-F238E27FC236}">
                <a16:creationId xmlns:a16="http://schemas.microsoft.com/office/drawing/2014/main" id="{4626BBC1-E708-4BF4-8E3A-0C25692EF24D}"/>
              </a:ext>
            </a:extLst>
          </p:cNvPr>
          <p:cNvSpPr txBox="1"/>
          <p:nvPr/>
        </p:nvSpPr>
        <p:spPr>
          <a:xfrm>
            <a:off x="7389152" y="2131364"/>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6DEB2916-3924-45CB-8B97-010BB900438D}"/>
              </a:ext>
            </a:extLst>
          </p:cNvPr>
          <p:cNvSpPr txBox="1"/>
          <p:nvPr/>
        </p:nvSpPr>
        <p:spPr>
          <a:xfrm>
            <a:off x="4669182" y="3248826"/>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49" name="TextBox 48">
            <a:extLst>
              <a:ext uri="{FF2B5EF4-FFF2-40B4-BE49-F238E27FC236}">
                <a16:creationId xmlns:a16="http://schemas.microsoft.com/office/drawing/2014/main" id="{BE7B9D5E-9448-47C6-8542-244186889858}"/>
              </a:ext>
            </a:extLst>
          </p:cNvPr>
          <p:cNvSpPr txBox="1"/>
          <p:nvPr/>
        </p:nvSpPr>
        <p:spPr>
          <a:xfrm>
            <a:off x="7267645" y="4413367"/>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50" name="TextBox 49">
            <a:extLst>
              <a:ext uri="{FF2B5EF4-FFF2-40B4-BE49-F238E27FC236}">
                <a16:creationId xmlns:a16="http://schemas.microsoft.com/office/drawing/2014/main" id="{31CB6040-9F07-4785-8D23-FA0B870C8386}"/>
              </a:ext>
            </a:extLst>
          </p:cNvPr>
          <p:cNvSpPr txBox="1"/>
          <p:nvPr/>
        </p:nvSpPr>
        <p:spPr>
          <a:xfrm>
            <a:off x="4577458" y="5559253"/>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829910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1000"/>
                                        <p:tgtEl>
                                          <p:spTgt spid="46">
                                            <p:txEl>
                                              <p:pRg st="0" end="0"/>
                                            </p:txEl>
                                          </p:spTgt>
                                        </p:tgtEl>
                                      </p:cBhvr>
                                    </p:animEffect>
                                    <p:anim calcmode="lin" valueType="num">
                                      <p:cBhvr>
                                        <p:cTn id="12"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xEl>
                                              <p:pRg st="2" end="2"/>
                                            </p:txEl>
                                          </p:spTgt>
                                        </p:tgtEl>
                                        <p:attrNameLst>
                                          <p:attrName>style.visibility</p:attrName>
                                        </p:attrNameLst>
                                      </p:cBhvr>
                                      <p:to>
                                        <p:strVal val="visible"/>
                                      </p:to>
                                    </p:set>
                                    <p:animEffect transition="in" filter="fade">
                                      <p:cBhvr>
                                        <p:cTn id="17" dur="1000"/>
                                        <p:tgtEl>
                                          <p:spTgt spid="46">
                                            <p:txEl>
                                              <p:pRg st="2" end="2"/>
                                            </p:txEl>
                                          </p:spTgt>
                                        </p:tgtEl>
                                      </p:cBhvr>
                                    </p:animEffect>
                                    <p:anim calcmode="lin" valueType="num">
                                      <p:cBhvr>
                                        <p:cTn id="18"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46">
                                            <p:txEl>
                                              <p:pRg st="4" end="4"/>
                                            </p:txEl>
                                          </p:spTgt>
                                        </p:tgtEl>
                                        <p:attrNameLst>
                                          <p:attrName>style.visibility</p:attrName>
                                        </p:attrNameLst>
                                      </p:cBhvr>
                                      <p:to>
                                        <p:strVal val="visible"/>
                                      </p:to>
                                    </p:set>
                                    <p:animEffect transition="in" filter="fade">
                                      <p:cBhvr>
                                        <p:cTn id="23" dur="1000"/>
                                        <p:tgtEl>
                                          <p:spTgt spid="46">
                                            <p:txEl>
                                              <p:pRg st="4" end="4"/>
                                            </p:txEl>
                                          </p:spTgt>
                                        </p:tgtEl>
                                      </p:cBhvr>
                                    </p:animEffect>
                                    <p:anim calcmode="lin" valueType="num">
                                      <p:cBhvr>
                                        <p:cTn id="24" dur="1000" fill="hold"/>
                                        <p:tgtEl>
                                          <p:spTgt spid="46">
                                            <p:txEl>
                                              <p:pRg st="4" end="4"/>
                                            </p:txEl>
                                          </p:spTgt>
                                        </p:tgtEl>
                                        <p:attrNameLst>
                                          <p:attrName>ppt_x</p:attrName>
                                        </p:attrNameLst>
                                      </p:cBhvr>
                                      <p:tavLst>
                                        <p:tav tm="0">
                                          <p:val>
                                            <p:strVal val="#ppt_x"/>
                                          </p:val>
                                        </p:tav>
                                        <p:tav tm="100000">
                                          <p:val>
                                            <p:strVal val="#ppt_x"/>
                                          </p:val>
                                        </p:tav>
                                      </p:tavLst>
                                    </p:anim>
                                    <p:anim calcmode="lin" valueType="num">
                                      <p:cBhvr>
                                        <p:cTn id="25" dur="1000" fill="hold"/>
                                        <p:tgtEl>
                                          <p:spTgt spid="46">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 presetClass="entr" presetSubtype="8" fill="hold" nodeType="after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500" fill="hold"/>
                                        <p:tgtEl>
                                          <p:spTgt spid="45"/>
                                        </p:tgtEl>
                                        <p:attrNameLst>
                                          <p:attrName>ppt_x</p:attrName>
                                        </p:attrNameLst>
                                      </p:cBhvr>
                                      <p:tavLst>
                                        <p:tav tm="0">
                                          <p:val>
                                            <p:strVal val="0-#ppt_w/2"/>
                                          </p:val>
                                        </p:tav>
                                        <p:tav tm="100000">
                                          <p:val>
                                            <p:strVal val="#ppt_x"/>
                                          </p:val>
                                        </p:tav>
                                      </p:tavLst>
                                    </p:anim>
                                    <p:anim calcmode="lin" valueType="num">
                                      <p:cBhvr additive="base">
                                        <p:cTn id="30" dur="500" fill="hold"/>
                                        <p:tgtEl>
                                          <p:spTgt spid="45"/>
                                        </p:tgtEl>
                                        <p:attrNameLst>
                                          <p:attrName>ppt_y</p:attrName>
                                        </p:attrNameLst>
                                      </p:cBhvr>
                                      <p:tavLst>
                                        <p:tav tm="0">
                                          <p:val>
                                            <p:strVal val="#ppt_y"/>
                                          </p:val>
                                        </p:tav>
                                        <p:tav tm="100000">
                                          <p:val>
                                            <p:strVal val="#ppt_y"/>
                                          </p:val>
                                        </p:tav>
                                      </p:tavLst>
                                    </p:anim>
                                  </p:childTnLst>
                                </p:cTn>
                              </p:par>
                            </p:childTnLst>
                          </p:cTn>
                        </p:par>
                        <p:par>
                          <p:cTn id="31" fill="hold">
                            <p:stCondLst>
                              <p:cond delay="4000"/>
                            </p:stCondLst>
                            <p:childTnLst>
                              <p:par>
                                <p:cTn id="32" presetID="53" presetClass="entr" presetSubtype="16" fill="hold" grpId="0" nodeType="afterEffect">
                                  <p:stCondLst>
                                    <p:cond delay="0"/>
                                  </p:stCondLst>
                                  <p:childTnLst>
                                    <p:set>
                                      <p:cBhvr>
                                        <p:cTn id="33" dur="1" fill="hold">
                                          <p:stCondLst>
                                            <p:cond delay="0"/>
                                          </p:stCondLst>
                                        </p:cTn>
                                        <p:tgtEl>
                                          <p:spTgt spid="20"/>
                                        </p:tgtEl>
                                        <p:attrNameLst>
                                          <p:attrName>style.visibility</p:attrName>
                                        </p:attrNameLst>
                                      </p:cBhvr>
                                      <p:to>
                                        <p:strVal val="visible"/>
                                      </p:to>
                                    </p:set>
                                    <p:anim calcmode="lin" valueType="num">
                                      <p:cBhvr>
                                        <p:cTn id="34" dur="500" fill="hold"/>
                                        <p:tgtEl>
                                          <p:spTgt spid="20"/>
                                        </p:tgtEl>
                                        <p:attrNameLst>
                                          <p:attrName>ppt_w</p:attrName>
                                        </p:attrNameLst>
                                      </p:cBhvr>
                                      <p:tavLst>
                                        <p:tav tm="0">
                                          <p:val>
                                            <p:fltVal val="0"/>
                                          </p:val>
                                        </p:tav>
                                        <p:tav tm="100000">
                                          <p:val>
                                            <p:strVal val="#ppt_w"/>
                                          </p:val>
                                        </p:tav>
                                      </p:tavLst>
                                    </p:anim>
                                    <p:anim calcmode="lin" valueType="num">
                                      <p:cBhvr>
                                        <p:cTn id="35" dur="500" fill="hold"/>
                                        <p:tgtEl>
                                          <p:spTgt spid="20"/>
                                        </p:tgtEl>
                                        <p:attrNameLst>
                                          <p:attrName>ppt_h</p:attrName>
                                        </p:attrNameLst>
                                      </p:cBhvr>
                                      <p:tavLst>
                                        <p:tav tm="0">
                                          <p:val>
                                            <p:fltVal val="0"/>
                                          </p:val>
                                        </p:tav>
                                        <p:tav tm="100000">
                                          <p:val>
                                            <p:strVal val="#ppt_h"/>
                                          </p:val>
                                        </p:tav>
                                      </p:tavLst>
                                    </p:anim>
                                    <p:animEffect transition="in" filter="fade">
                                      <p:cBhvr>
                                        <p:cTn id="36" dur="500"/>
                                        <p:tgtEl>
                                          <p:spTgt spid="20"/>
                                        </p:tgtEl>
                                      </p:cBhvr>
                                    </p:animEffect>
                                  </p:childTnLst>
                                </p:cTn>
                              </p:par>
                            </p:childTnLst>
                          </p:cTn>
                        </p:par>
                        <p:par>
                          <p:cTn id="37" fill="hold">
                            <p:stCondLst>
                              <p:cond delay="4500"/>
                            </p:stCondLst>
                            <p:childTnLst>
                              <p:par>
                                <p:cTn id="38" presetID="22" presetClass="entr" presetSubtype="8" fill="hold" nodeType="after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wipe(left)">
                                      <p:cBhvr>
                                        <p:cTn id="40" dur="500"/>
                                        <p:tgtEl>
                                          <p:spTgt spid="21"/>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wipe(left)">
                                      <p:cBhvr>
                                        <p:cTn id="43" dur="500"/>
                                        <p:tgtEl>
                                          <p:spTgt spid="47"/>
                                        </p:tgtEl>
                                      </p:cBhvr>
                                    </p:animEffect>
                                  </p:childTnLst>
                                </p:cTn>
                              </p:par>
                              <p:par>
                                <p:cTn id="44" presetID="2" presetClass="entr" presetSubtype="8" fill="hold" grpId="0" nodeType="withEffect">
                                  <p:stCondLst>
                                    <p:cond delay="0"/>
                                  </p:stCondLst>
                                  <p:childTnLst>
                                    <p:set>
                                      <p:cBhvr>
                                        <p:cTn id="45" dur="1" fill="hold">
                                          <p:stCondLst>
                                            <p:cond delay="0"/>
                                          </p:stCondLst>
                                        </p:cTn>
                                        <p:tgtEl>
                                          <p:spTgt spid="41"/>
                                        </p:tgtEl>
                                        <p:attrNameLst>
                                          <p:attrName>style.visibility</p:attrName>
                                        </p:attrNameLst>
                                      </p:cBhvr>
                                      <p:to>
                                        <p:strVal val="visible"/>
                                      </p:to>
                                    </p:set>
                                    <p:anim calcmode="lin" valueType="num">
                                      <p:cBhvr additive="base">
                                        <p:cTn id="46" dur="500" fill="hold"/>
                                        <p:tgtEl>
                                          <p:spTgt spid="41"/>
                                        </p:tgtEl>
                                        <p:attrNameLst>
                                          <p:attrName>ppt_x</p:attrName>
                                        </p:attrNameLst>
                                      </p:cBhvr>
                                      <p:tavLst>
                                        <p:tav tm="0">
                                          <p:val>
                                            <p:strVal val="0-#ppt_w/2"/>
                                          </p:val>
                                        </p:tav>
                                        <p:tav tm="100000">
                                          <p:val>
                                            <p:strVal val="#ppt_x"/>
                                          </p:val>
                                        </p:tav>
                                      </p:tavLst>
                                    </p:anim>
                                    <p:anim calcmode="lin" valueType="num">
                                      <p:cBhvr additive="base">
                                        <p:cTn id="47" dur="500" fill="hold"/>
                                        <p:tgtEl>
                                          <p:spTgt spid="41"/>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5500"/>
                            </p:stCondLst>
                            <p:childTnLst>
                              <p:par>
                                <p:cTn id="55" presetID="22" presetClass="entr" presetSubtype="2" fill="hold" nodeType="afterEffect">
                                  <p:stCondLst>
                                    <p:cond delay="0"/>
                                  </p:stCondLst>
                                  <p:childTnLst>
                                    <p:set>
                                      <p:cBhvr>
                                        <p:cTn id="56" dur="1" fill="hold">
                                          <p:stCondLst>
                                            <p:cond delay="0"/>
                                          </p:stCondLst>
                                        </p:cTn>
                                        <p:tgtEl>
                                          <p:spTgt spid="3"/>
                                        </p:tgtEl>
                                        <p:attrNameLst>
                                          <p:attrName>style.visibility</p:attrName>
                                        </p:attrNameLst>
                                      </p:cBhvr>
                                      <p:to>
                                        <p:strVal val="visible"/>
                                      </p:to>
                                    </p:set>
                                    <p:animEffect transition="in" filter="wipe(right)">
                                      <p:cBhvr>
                                        <p:cTn id="57" dur="500"/>
                                        <p:tgtEl>
                                          <p:spTgt spid="3"/>
                                        </p:tgtEl>
                                      </p:cBhvr>
                                    </p:animEffect>
                                  </p:childTnLst>
                                </p:cTn>
                              </p:par>
                              <p:par>
                                <p:cTn id="58" presetID="22" presetClass="entr" presetSubtype="2" fill="hold" grpId="0" nodeType="with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right)">
                                      <p:cBhvr>
                                        <p:cTn id="60" dur="500"/>
                                        <p:tgtEl>
                                          <p:spTgt spid="48"/>
                                        </p:tgtEl>
                                      </p:cBhvr>
                                    </p:animEffect>
                                  </p:childTnLst>
                                </p:cTn>
                              </p:par>
                              <p:par>
                                <p:cTn id="61" presetID="2" presetClass="entr" presetSubtype="2" fill="hold" grpId="0" nodeType="withEffect">
                                  <p:stCondLst>
                                    <p:cond delay="0"/>
                                  </p:stCondLst>
                                  <p:childTnLst>
                                    <p:set>
                                      <p:cBhvr>
                                        <p:cTn id="62" dur="1" fill="hold">
                                          <p:stCondLst>
                                            <p:cond delay="0"/>
                                          </p:stCondLst>
                                        </p:cTn>
                                        <p:tgtEl>
                                          <p:spTgt spid="42"/>
                                        </p:tgtEl>
                                        <p:attrNameLst>
                                          <p:attrName>style.visibility</p:attrName>
                                        </p:attrNameLst>
                                      </p:cBhvr>
                                      <p:to>
                                        <p:strVal val="visible"/>
                                      </p:to>
                                    </p:set>
                                    <p:anim calcmode="lin" valueType="num">
                                      <p:cBhvr additive="base">
                                        <p:cTn id="63" dur="500" fill="hold"/>
                                        <p:tgtEl>
                                          <p:spTgt spid="42"/>
                                        </p:tgtEl>
                                        <p:attrNameLst>
                                          <p:attrName>ppt_x</p:attrName>
                                        </p:attrNameLst>
                                      </p:cBhvr>
                                      <p:tavLst>
                                        <p:tav tm="0">
                                          <p:val>
                                            <p:strVal val="1+#ppt_w/2"/>
                                          </p:val>
                                        </p:tav>
                                        <p:tav tm="100000">
                                          <p:val>
                                            <p:strVal val="#ppt_x"/>
                                          </p:val>
                                        </p:tav>
                                      </p:tavLst>
                                    </p:anim>
                                    <p:anim calcmode="lin" valueType="num">
                                      <p:cBhvr additive="base">
                                        <p:cTn id="64" dur="500" fill="hold"/>
                                        <p:tgtEl>
                                          <p:spTgt spid="42"/>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53" presetClass="entr" presetSubtype="16" fill="hold" grpId="0"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p:cTn id="68" dur="500" fill="hold"/>
                                        <p:tgtEl>
                                          <p:spTgt spid="36"/>
                                        </p:tgtEl>
                                        <p:attrNameLst>
                                          <p:attrName>ppt_w</p:attrName>
                                        </p:attrNameLst>
                                      </p:cBhvr>
                                      <p:tavLst>
                                        <p:tav tm="0">
                                          <p:val>
                                            <p:fltVal val="0"/>
                                          </p:val>
                                        </p:tav>
                                        <p:tav tm="100000">
                                          <p:val>
                                            <p:strVal val="#ppt_w"/>
                                          </p:val>
                                        </p:tav>
                                      </p:tavLst>
                                    </p:anim>
                                    <p:anim calcmode="lin" valueType="num">
                                      <p:cBhvr>
                                        <p:cTn id="69" dur="500" fill="hold"/>
                                        <p:tgtEl>
                                          <p:spTgt spid="36"/>
                                        </p:tgtEl>
                                        <p:attrNameLst>
                                          <p:attrName>ppt_h</p:attrName>
                                        </p:attrNameLst>
                                      </p:cBhvr>
                                      <p:tavLst>
                                        <p:tav tm="0">
                                          <p:val>
                                            <p:fltVal val="0"/>
                                          </p:val>
                                        </p:tav>
                                        <p:tav tm="100000">
                                          <p:val>
                                            <p:strVal val="#ppt_h"/>
                                          </p:val>
                                        </p:tav>
                                      </p:tavLst>
                                    </p:anim>
                                    <p:animEffect transition="in" filter="fade">
                                      <p:cBhvr>
                                        <p:cTn id="70" dur="500"/>
                                        <p:tgtEl>
                                          <p:spTgt spid="36"/>
                                        </p:tgtEl>
                                      </p:cBhvr>
                                    </p:animEffect>
                                  </p:childTnLst>
                                </p:cTn>
                              </p:par>
                            </p:childTnLst>
                          </p:cTn>
                        </p:par>
                        <p:par>
                          <p:cTn id="71" fill="hold">
                            <p:stCondLst>
                              <p:cond delay="6500"/>
                            </p:stCondLst>
                            <p:childTnLst>
                              <p:par>
                                <p:cTn id="72" presetID="22" presetClass="entr" presetSubtype="8" fill="hold" nodeType="afterEffect">
                                  <p:stCondLst>
                                    <p:cond delay="0"/>
                                  </p:stCondLst>
                                  <p:childTnLst>
                                    <p:set>
                                      <p:cBhvr>
                                        <p:cTn id="73" dur="1" fill="hold">
                                          <p:stCondLst>
                                            <p:cond delay="0"/>
                                          </p:stCondLst>
                                        </p:cTn>
                                        <p:tgtEl>
                                          <p:spTgt spid="37"/>
                                        </p:tgtEl>
                                        <p:attrNameLst>
                                          <p:attrName>style.visibility</p:attrName>
                                        </p:attrNameLst>
                                      </p:cBhvr>
                                      <p:to>
                                        <p:strVal val="visible"/>
                                      </p:to>
                                    </p:set>
                                    <p:animEffect transition="in" filter="wipe(left)">
                                      <p:cBhvr>
                                        <p:cTn id="74" dur="500"/>
                                        <p:tgtEl>
                                          <p:spTgt spid="37"/>
                                        </p:tgtEl>
                                      </p:cBhvr>
                                    </p:animEffect>
                                  </p:childTnLst>
                                </p:cTn>
                              </p:par>
                              <p:par>
                                <p:cTn id="75" presetID="22" presetClass="entr" presetSubtype="8" fill="hold" grpId="0" nodeType="withEffect">
                                  <p:stCondLst>
                                    <p:cond delay="0"/>
                                  </p:stCondLst>
                                  <p:childTnLst>
                                    <p:set>
                                      <p:cBhvr>
                                        <p:cTn id="76" dur="1" fill="hold">
                                          <p:stCondLst>
                                            <p:cond delay="0"/>
                                          </p:stCondLst>
                                        </p:cTn>
                                        <p:tgtEl>
                                          <p:spTgt spid="49"/>
                                        </p:tgtEl>
                                        <p:attrNameLst>
                                          <p:attrName>style.visibility</p:attrName>
                                        </p:attrNameLst>
                                      </p:cBhvr>
                                      <p:to>
                                        <p:strVal val="visible"/>
                                      </p:to>
                                    </p:set>
                                    <p:animEffect transition="in" filter="wipe(left)">
                                      <p:cBhvr>
                                        <p:cTn id="77" dur="500"/>
                                        <p:tgtEl>
                                          <p:spTgt spid="49"/>
                                        </p:tgtEl>
                                      </p:cBhvr>
                                    </p:animEffect>
                                  </p:childTnLst>
                                </p:cTn>
                              </p:par>
                              <p:par>
                                <p:cTn id="78" presetID="2" presetClass="entr" presetSubtype="8" fill="hold" grpId="0" nodeType="withEffect">
                                  <p:stCondLst>
                                    <p:cond delay="0"/>
                                  </p:stCondLst>
                                  <p:childTnLst>
                                    <p:set>
                                      <p:cBhvr>
                                        <p:cTn id="79" dur="1" fill="hold">
                                          <p:stCondLst>
                                            <p:cond delay="0"/>
                                          </p:stCondLst>
                                        </p:cTn>
                                        <p:tgtEl>
                                          <p:spTgt spid="43"/>
                                        </p:tgtEl>
                                        <p:attrNameLst>
                                          <p:attrName>style.visibility</p:attrName>
                                        </p:attrNameLst>
                                      </p:cBhvr>
                                      <p:to>
                                        <p:strVal val="visible"/>
                                      </p:to>
                                    </p:set>
                                    <p:anim calcmode="lin" valueType="num">
                                      <p:cBhvr additive="base">
                                        <p:cTn id="80" dur="500" fill="hold"/>
                                        <p:tgtEl>
                                          <p:spTgt spid="43"/>
                                        </p:tgtEl>
                                        <p:attrNameLst>
                                          <p:attrName>ppt_x</p:attrName>
                                        </p:attrNameLst>
                                      </p:cBhvr>
                                      <p:tavLst>
                                        <p:tav tm="0">
                                          <p:val>
                                            <p:strVal val="0-#ppt_w/2"/>
                                          </p:val>
                                        </p:tav>
                                        <p:tav tm="100000">
                                          <p:val>
                                            <p:strVal val="#ppt_x"/>
                                          </p:val>
                                        </p:tav>
                                      </p:tavLst>
                                    </p:anim>
                                    <p:anim calcmode="lin" valueType="num">
                                      <p:cBhvr additive="base">
                                        <p:cTn id="81" dur="500" fill="hold"/>
                                        <p:tgtEl>
                                          <p:spTgt spid="43"/>
                                        </p:tgtEl>
                                        <p:attrNameLst>
                                          <p:attrName>ppt_y</p:attrName>
                                        </p:attrNameLst>
                                      </p:cBhvr>
                                      <p:tavLst>
                                        <p:tav tm="0">
                                          <p:val>
                                            <p:strVal val="#ppt_y"/>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0"/>
                                        </p:tgtEl>
                                        <p:attrNameLst>
                                          <p:attrName>style.visibility</p:attrName>
                                        </p:attrNameLst>
                                      </p:cBhvr>
                                      <p:to>
                                        <p:strVal val="visible"/>
                                      </p:to>
                                    </p:set>
                                    <p:anim calcmode="lin" valueType="num">
                                      <p:cBhvr>
                                        <p:cTn id="85" dur="500" fill="hold"/>
                                        <p:tgtEl>
                                          <p:spTgt spid="40"/>
                                        </p:tgtEl>
                                        <p:attrNameLst>
                                          <p:attrName>ppt_w</p:attrName>
                                        </p:attrNameLst>
                                      </p:cBhvr>
                                      <p:tavLst>
                                        <p:tav tm="0">
                                          <p:val>
                                            <p:fltVal val="0"/>
                                          </p:val>
                                        </p:tav>
                                        <p:tav tm="100000">
                                          <p:val>
                                            <p:strVal val="#ppt_w"/>
                                          </p:val>
                                        </p:tav>
                                      </p:tavLst>
                                    </p:anim>
                                    <p:anim calcmode="lin" valueType="num">
                                      <p:cBhvr>
                                        <p:cTn id="86" dur="500" fill="hold"/>
                                        <p:tgtEl>
                                          <p:spTgt spid="40"/>
                                        </p:tgtEl>
                                        <p:attrNameLst>
                                          <p:attrName>ppt_h</p:attrName>
                                        </p:attrNameLst>
                                      </p:cBhvr>
                                      <p:tavLst>
                                        <p:tav tm="0">
                                          <p:val>
                                            <p:fltVal val="0"/>
                                          </p:val>
                                        </p:tav>
                                        <p:tav tm="100000">
                                          <p:val>
                                            <p:strVal val="#ppt_h"/>
                                          </p:val>
                                        </p:tav>
                                      </p:tavLst>
                                    </p:anim>
                                    <p:animEffect transition="in" filter="fade">
                                      <p:cBhvr>
                                        <p:cTn id="87" dur="500"/>
                                        <p:tgtEl>
                                          <p:spTgt spid="40"/>
                                        </p:tgtEl>
                                      </p:cBhvr>
                                    </p:animEffect>
                                  </p:childTnLst>
                                </p:cTn>
                              </p:par>
                            </p:childTnLst>
                          </p:cTn>
                        </p:par>
                        <p:par>
                          <p:cTn id="88" fill="hold">
                            <p:stCondLst>
                              <p:cond delay="7500"/>
                            </p:stCondLst>
                            <p:childTnLst>
                              <p:par>
                                <p:cTn id="89" presetID="22" presetClass="entr" presetSubtype="2" fill="hold"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right)">
                                      <p:cBhvr>
                                        <p:cTn id="91" dur="500"/>
                                        <p:tgtEl>
                                          <p:spTgt spid="33"/>
                                        </p:tgtEl>
                                      </p:cBhvr>
                                    </p:animEffect>
                                  </p:childTnLst>
                                </p:cTn>
                              </p:par>
                              <p:par>
                                <p:cTn id="92" presetID="22" presetClass="entr" presetSubtype="2" fill="hold" grpId="0" nodeType="withEffect">
                                  <p:stCondLst>
                                    <p:cond delay="0"/>
                                  </p:stCondLst>
                                  <p:childTnLst>
                                    <p:set>
                                      <p:cBhvr>
                                        <p:cTn id="93" dur="1" fill="hold">
                                          <p:stCondLst>
                                            <p:cond delay="0"/>
                                          </p:stCondLst>
                                        </p:cTn>
                                        <p:tgtEl>
                                          <p:spTgt spid="50"/>
                                        </p:tgtEl>
                                        <p:attrNameLst>
                                          <p:attrName>style.visibility</p:attrName>
                                        </p:attrNameLst>
                                      </p:cBhvr>
                                      <p:to>
                                        <p:strVal val="visible"/>
                                      </p:to>
                                    </p:set>
                                    <p:animEffect transition="in" filter="wipe(right)">
                                      <p:cBhvr>
                                        <p:cTn id="94" dur="500"/>
                                        <p:tgtEl>
                                          <p:spTgt spid="50"/>
                                        </p:tgtEl>
                                      </p:cBhvr>
                                    </p:animEffect>
                                  </p:childTnLst>
                                </p:cTn>
                              </p:par>
                              <p:par>
                                <p:cTn id="95" presetID="2" presetClass="entr" presetSubtype="2" fill="hold" grpId="0" nodeType="with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additive="base">
                                        <p:cTn id="97" dur="500" fill="hold"/>
                                        <p:tgtEl>
                                          <p:spTgt spid="44"/>
                                        </p:tgtEl>
                                        <p:attrNameLst>
                                          <p:attrName>ppt_x</p:attrName>
                                        </p:attrNameLst>
                                      </p:cBhvr>
                                      <p:tavLst>
                                        <p:tav tm="0">
                                          <p:val>
                                            <p:strVal val="1+#ppt_w/2"/>
                                          </p:val>
                                        </p:tav>
                                        <p:tav tm="100000">
                                          <p:val>
                                            <p:strVal val="#ppt_x"/>
                                          </p:val>
                                        </p:tav>
                                      </p:tavLst>
                                    </p:anim>
                                    <p:anim calcmode="lin" valueType="num">
                                      <p:cBhvr additive="base">
                                        <p:cTn id="98"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4" grpId="0" animBg="1"/>
      <p:bldP spid="40" grpId="0" animBg="1"/>
      <p:bldP spid="36" grpId="0" animBg="1"/>
      <p:bldP spid="20" grpId="0" animBg="1"/>
      <p:bldP spid="41" grpId="0" animBg="1"/>
      <p:bldP spid="42" grpId="0" animBg="1"/>
      <p:bldP spid="43" grpId="0" animBg="1"/>
      <p:bldP spid="44" grpId="0" animBg="1"/>
      <p:bldP spid="46" grpId="0" build="p"/>
      <p:bldP spid="47" grpId="0"/>
      <p:bldP spid="48" grpId="0"/>
      <p:bldP spid="49" grpId="0"/>
      <p:bldP spid="5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FE4A1E"/>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5C9AD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FE4A1E"/>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5C9AD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2">
                                            <p:txEl>
                                              <p:pRg st="0" end="0"/>
                                            </p:txEl>
                                          </p:spTgt>
                                        </p:tgtEl>
                                        <p:attrNameLst>
                                          <p:attrName>style.visibility</p:attrName>
                                        </p:attrNameLst>
                                      </p:cBhvr>
                                      <p:to>
                                        <p:strVal val="visible"/>
                                      </p:to>
                                    </p:set>
                                    <p:animEffect transition="in" filter="fade">
                                      <p:cBhvr>
                                        <p:cTn id="26" dur="1000"/>
                                        <p:tgtEl>
                                          <p:spTgt spid="62">
                                            <p:txEl>
                                              <p:pRg st="0" end="0"/>
                                            </p:txEl>
                                          </p:spTgt>
                                        </p:tgtEl>
                                      </p:cBhvr>
                                    </p:animEffect>
                                    <p:anim calcmode="lin" valueType="num">
                                      <p:cBhvr>
                                        <p:cTn id="27"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62">
                                            <p:txEl>
                                              <p:pRg st="3" end="3"/>
                                            </p:txEl>
                                          </p:spTgt>
                                        </p:tgtEl>
                                        <p:attrNameLst>
                                          <p:attrName>style.visibility</p:attrName>
                                        </p:attrNameLst>
                                      </p:cBhvr>
                                      <p:to>
                                        <p:strVal val="visible"/>
                                      </p:to>
                                    </p:set>
                                    <p:animEffect transition="in" filter="fade">
                                      <p:cBhvr>
                                        <p:cTn id="32" dur="1000"/>
                                        <p:tgtEl>
                                          <p:spTgt spid="62">
                                            <p:txEl>
                                              <p:pRg st="3" end="3"/>
                                            </p:txEl>
                                          </p:spTgt>
                                        </p:tgtEl>
                                      </p:cBhvr>
                                    </p:animEffect>
                                    <p:anim calcmode="lin" valueType="num">
                                      <p:cBhvr>
                                        <p:cTn id="33"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62">
                                            <p:txEl>
                                              <p:pRg st="5" end="5"/>
                                            </p:txEl>
                                          </p:spTgt>
                                        </p:tgtEl>
                                        <p:attrNameLst>
                                          <p:attrName>style.visibility</p:attrName>
                                        </p:attrNameLst>
                                      </p:cBhvr>
                                      <p:to>
                                        <p:strVal val="visible"/>
                                      </p:to>
                                    </p:set>
                                    <p:animEffect transition="in" filter="fade">
                                      <p:cBhvr>
                                        <p:cTn id="38" dur="1000"/>
                                        <p:tgtEl>
                                          <p:spTgt spid="62">
                                            <p:txEl>
                                              <p:pRg st="5" end="5"/>
                                            </p:txEl>
                                          </p:spTgt>
                                        </p:tgtEl>
                                      </p:cBhvr>
                                    </p:animEffect>
                                    <p:anim calcmode="lin" valueType="num">
                                      <p:cBhvr>
                                        <p:cTn id="39"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62">
                                            <p:txEl>
                                              <p:pRg st="6" end="6"/>
                                            </p:txEl>
                                          </p:spTgt>
                                        </p:tgtEl>
                                        <p:attrNameLst>
                                          <p:attrName>style.visibility</p:attrName>
                                        </p:attrNameLst>
                                      </p:cBhvr>
                                      <p:to>
                                        <p:strVal val="visible"/>
                                      </p:to>
                                    </p:set>
                                    <p:animEffect transition="in" filter="fade">
                                      <p:cBhvr>
                                        <p:cTn id="44" dur="1000"/>
                                        <p:tgtEl>
                                          <p:spTgt spid="62">
                                            <p:txEl>
                                              <p:pRg st="6" end="6"/>
                                            </p:txEl>
                                          </p:spTgt>
                                        </p:tgtEl>
                                      </p:cBhvr>
                                    </p:animEffect>
                                    <p:anim calcmode="lin" valueType="num">
                                      <p:cBhvr>
                                        <p:cTn id="45"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62">
                                            <p:txEl>
                                              <p:pRg st="7" end="7"/>
                                            </p:txEl>
                                          </p:spTgt>
                                        </p:tgtEl>
                                        <p:attrNameLst>
                                          <p:attrName>style.visibility</p:attrName>
                                        </p:attrNameLst>
                                      </p:cBhvr>
                                      <p:to>
                                        <p:strVal val="visible"/>
                                      </p:to>
                                    </p:set>
                                    <p:animEffect transition="in" filter="fade">
                                      <p:cBhvr>
                                        <p:cTn id="50" dur="1000"/>
                                        <p:tgtEl>
                                          <p:spTgt spid="62">
                                            <p:txEl>
                                              <p:pRg st="7" end="7"/>
                                            </p:txEl>
                                          </p:spTgt>
                                        </p:tgtEl>
                                      </p:cBhvr>
                                    </p:animEffect>
                                    <p:anim calcmode="lin" valueType="num">
                                      <p:cBhvr>
                                        <p:cTn id="51"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53" presetClass="entr" presetSubtype="16" fill="hold" grpId="0" nodeType="afterEffect">
                                  <p:stCondLst>
                                    <p:cond delay="0"/>
                                  </p:stCondLst>
                                  <p:childTnLst>
                                    <p:set>
                                      <p:cBhvr>
                                        <p:cTn id="55" dur="1" fill="hold">
                                          <p:stCondLst>
                                            <p:cond delay="0"/>
                                          </p:stCondLst>
                                        </p:cTn>
                                        <p:tgtEl>
                                          <p:spTgt spid="66"/>
                                        </p:tgtEl>
                                        <p:attrNameLst>
                                          <p:attrName>style.visibility</p:attrName>
                                        </p:attrNameLst>
                                      </p:cBhvr>
                                      <p:to>
                                        <p:strVal val="visible"/>
                                      </p:to>
                                    </p:set>
                                    <p:anim calcmode="lin" valueType="num">
                                      <p:cBhvr>
                                        <p:cTn id="56" dur="500" fill="hold"/>
                                        <p:tgtEl>
                                          <p:spTgt spid="66"/>
                                        </p:tgtEl>
                                        <p:attrNameLst>
                                          <p:attrName>ppt_w</p:attrName>
                                        </p:attrNameLst>
                                      </p:cBhvr>
                                      <p:tavLst>
                                        <p:tav tm="0">
                                          <p:val>
                                            <p:fltVal val="0"/>
                                          </p:val>
                                        </p:tav>
                                        <p:tav tm="100000">
                                          <p:val>
                                            <p:strVal val="#ppt_w"/>
                                          </p:val>
                                        </p:tav>
                                      </p:tavLst>
                                    </p:anim>
                                    <p:anim calcmode="lin" valueType="num">
                                      <p:cBhvr>
                                        <p:cTn id="57" dur="500" fill="hold"/>
                                        <p:tgtEl>
                                          <p:spTgt spid="66"/>
                                        </p:tgtEl>
                                        <p:attrNameLst>
                                          <p:attrName>ppt_h</p:attrName>
                                        </p:attrNameLst>
                                      </p:cBhvr>
                                      <p:tavLst>
                                        <p:tav tm="0">
                                          <p:val>
                                            <p:fltVal val="0"/>
                                          </p:val>
                                        </p:tav>
                                        <p:tav tm="100000">
                                          <p:val>
                                            <p:strVal val="#ppt_h"/>
                                          </p:val>
                                        </p:tav>
                                      </p:tavLst>
                                    </p:anim>
                                    <p:animEffect transition="in" filter="fade">
                                      <p:cBhvr>
                                        <p:cTn id="58" dur="500"/>
                                        <p:tgtEl>
                                          <p:spTgt spid="66"/>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fltVal val="0"/>
                                          </p:val>
                                        </p:tav>
                                        <p:tav tm="100000">
                                          <p:val>
                                            <p:strVal val="#ppt_h"/>
                                          </p:val>
                                        </p:tav>
                                      </p:tavLst>
                                    </p:anim>
                                    <p:animEffect transition="in" filter="fade">
                                      <p:cBhvr>
                                        <p:cTn id="68" dur="500"/>
                                        <p:tgtEl>
                                          <p:spTgt spid="65"/>
                                        </p:tgtEl>
                                      </p:cBhvr>
                                    </p:animEffect>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77"/>
                                        </p:tgtEl>
                                        <p:attrNameLst>
                                          <p:attrName>style.visibility</p:attrName>
                                        </p:attrNameLst>
                                      </p:cBhvr>
                                      <p:to>
                                        <p:strVal val="visible"/>
                                      </p:to>
                                    </p:set>
                                    <p:anim calcmode="lin" valueType="num">
                                      <p:cBhvr>
                                        <p:cTn id="72" dur="500" fill="hold"/>
                                        <p:tgtEl>
                                          <p:spTgt spid="77"/>
                                        </p:tgtEl>
                                        <p:attrNameLst>
                                          <p:attrName>ppt_w</p:attrName>
                                        </p:attrNameLst>
                                      </p:cBhvr>
                                      <p:tavLst>
                                        <p:tav tm="0">
                                          <p:val>
                                            <p:fltVal val="0"/>
                                          </p:val>
                                        </p:tav>
                                        <p:tav tm="100000">
                                          <p:val>
                                            <p:strVal val="#ppt_w"/>
                                          </p:val>
                                        </p:tav>
                                      </p:tavLst>
                                    </p:anim>
                                    <p:anim calcmode="lin" valueType="num">
                                      <p:cBhvr>
                                        <p:cTn id="73" dur="500" fill="hold"/>
                                        <p:tgtEl>
                                          <p:spTgt spid="77"/>
                                        </p:tgtEl>
                                        <p:attrNameLst>
                                          <p:attrName>ppt_h</p:attrName>
                                        </p:attrNameLst>
                                      </p:cBhvr>
                                      <p:tavLst>
                                        <p:tav tm="0">
                                          <p:val>
                                            <p:fltVal val="0"/>
                                          </p:val>
                                        </p:tav>
                                        <p:tav tm="100000">
                                          <p:val>
                                            <p:strVal val="#ppt_h"/>
                                          </p:val>
                                        </p:tav>
                                      </p:tavLst>
                                    </p:anim>
                                    <p:animEffect transition="in" filter="fade">
                                      <p:cBhvr>
                                        <p:cTn id="74" dur="500"/>
                                        <p:tgtEl>
                                          <p:spTgt spid="77"/>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1000"/>
                                        <p:tgtEl>
                                          <p:spTgt spid="68"/>
                                        </p:tgtEl>
                                      </p:cBhvr>
                                    </p:animEffect>
                                    <p:anim calcmode="lin" valueType="num">
                                      <p:cBhvr>
                                        <p:cTn id="79" dur="1000" fill="hold"/>
                                        <p:tgtEl>
                                          <p:spTgt spid="68"/>
                                        </p:tgtEl>
                                        <p:attrNameLst>
                                          <p:attrName>ppt_x</p:attrName>
                                        </p:attrNameLst>
                                      </p:cBhvr>
                                      <p:tavLst>
                                        <p:tav tm="0">
                                          <p:val>
                                            <p:strVal val="#ppt_x"/>
                                          </p:val>
                                        </p:tav>
                                        <p:tav tm="100000">
                                          <p:val>
                                            <p:strVal val="#ppt_x"/>
                                          </p:val>
                                        </p:tav>
                                      </p:tavLst>
                                    </p:anim>
                                    <p:anim calcmode="lin" valueType="num">
                                      <p:cBhvr>
                                        <p:cTn id="80" dur="1000" fill="hold"/>
                                        <p:tgtEl>
                                          <p:spTgt spid="68"/>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22" presetClass="entr" presetSubtype="4" fill="hold" grpId="0" nodeType="after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wipe(down)">
                                      <p:cBhvr>
                                        <p:cTn id="84" dur="1000"/>
                                        <p:tgtEl>
                                          <p:spTgt spid="64"/>
                                        </p:tgtEl>
                                      </p:cBhvr>
                                    </p:animEffect>
                                  </p:childTnLst>
                                </p:cTn>
                              </p:par>
                              <p:par>
                                <p:cTn id="85" presetID="42" presetClass="entr" presetSubtype="0" fill="hold" grpId="0" nodeType="with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fade">
                                      <p:cBhvr>
                                        <p:cTn id="87" dur="1000"/>
                                        <p:tgtEl>
                                          <p:spTgt spid="67"/>
                                        </p:tgtEl>
                                      </p:cBhvr>
                                    </p:animEffect>
                                    <p:anim calcmode="lin" valueType="num">
                                      <p:cBhvr>
                                        <p:cTn id="88" dur="1000" fill="hold"/>
                                        <p:tgtEl>
                                          <p:spTgt spid="67"/>
                                        </p:tgtEl>
                                        <p:attrNameLst>
                                          <p:attrName>ppt_x</p:attrName>
                                        </p:attrNameLst>
                                      </p:cBhvr>
                                      <p:tavLst>
                                        <p:tav tm="0">
                                          <p:val>
                                            <p:strVal val="#ppt_x"/>
                                          </p:val>
                                        </p:tav>
                                        <p:tav tm="100000">
                                          <p:val>
                                            <p:strVal val="#ppt_x"/>
                                          </p:val>
                                        </p:tav>
                                      </p:tavLst>
                                    </p:anim>
                                    <p:anim calcmode="lin" valueType="num">
                                      <p:cBhvr>
                                        <p:cTn id="89" dur="1000" fill="hold"/>
                                        <p:tgtEl>
                                          <p:spTgt spid="67"/>
                                        </p:tgtEl>
                                        <p:attrNameLst>
                                          <p:attrName>ppt_y</p:attrName>
                                        </p:attrNameLst>
                                      </p:cBhvr>
                                      <p:tavLst>
                                        <p:tav tm="0">
                                          <p:val>
                                            <p:strVal val="#ppt_y+.1"/>
                                          </p:val>
                                        </p:tav>
                                        <p:tav tm="100000">
                                          <p:val>
                                            <p:strVal val="#ppt_y"/>
                                          </p:val>
                                        </p:tav>
                                      </p:tavLst>
                                    </p:anim>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72"/>
                                        </p:tgtEl>
                                        <p:attrNameLst>
                                          <p:attrName>style.visibility</p:attrName>
                                        </p:attrNameLst>
                                      </p:cBhvr>
                                      <p:to>
                                        <p:strVal val="visible"/>
                                      </p:to>
                                    </p:set>
                                    <p:anim calcmode="lin" valueType="num">
                                      <p:cBhvr>
                                        <p:cTn id="93" dur="500" fill="hold"/>
                                        <p:tgtEl>
                                          <p:spTgt spid="72"/>
                                        </p:tgtEl>
                                        <p:attrNameLst>
                                          <p:attrName>ppt_w</p:attrName>
                                        </p:attrNameLst>
                                      </p:cBhvr>
                                      <p:tavLst>
                                        <p:tav tm="0">
                                          <p:val>
                                            <p:fltVal val="0"/>
                                          </p:val>
                                        </p:tav>
                                        <p:tav tm="100000">
                                          <p:val>
                                            <p:strVal val="#ppt_w"/>
                                          </p:val>
                                        </p:tav>
                                      </p:tavLst>
                                    </p:anim>
                                    <p:anim calcmode="lin" valueType="num">
                                      <p:cBhvr>
                                        <p:cTn id="94" dur="500" fill="hold"/>
                                        <p:tgtEl>
                                          <p:spTgt spid="72"/>
                                        </p:tgtEl>
                                        <p:attrNameLst>
                                          <p:attrName>ppt_h</p:attrName>
                                        </p:attrNameLst>
                                      </p:cBhvr>
                                      <p:tavLst>
                                        <p:tav tm="0">
                                          <p:val>
                                            <p:fltVal val="0"/>
                                          </p:val>
                                        </p:tav>
                                        <p:tav tm="100000">
                                          <p:val>
                                            <p:strVal val="#ppt_h"/>
                                          </p:val>
                                        </p:tav>
                                      </p:tavLst>
                                    </p:anim>
                                    <p:animEffect transition="in" filter="fade">
                                      <p:cBhvr>
                                        <p:cTn id="95" dur="500"/>
                                        <p:tgtEl>
                                          <p:spTgt spid="7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71"/>
                                        </p:tgtEl>
                                        <p:attrNameLst>
                                          <p:attrName>style.visibility</p:attrName>
                                        </p:attrNameLst>
                                      </p:cBhvr>
                                      <p:to>
                                        <p:strVal val="visible"/>
                                      </p:to>
                                    </p:set>
                                    <p:anim calcmode="lin" valueType="num">
                                      <p:cBhvr>
                                        <p:cTn id="103" dur="500" fill="hold"/>
                                        <p:tgtEl>
                                          <p:spTgt spid="71"/>
                                        </p:tgtEl>
                                        <p:attrNameLst>
                                          <p:attrName>ppt_w</p:attrName>
                                        </p:attrNameLst>
                                      </p:cBhvr>
                                      <p:tavLst>
                                        <p:tav tm="0">
                                          <p:val>
                                            <p:fltVal val="0"/>
                                          </p:val>
                                        </p:tav>
                                        <p:tav tm="100000">
                                          <p:val>
                                            <p:strVal val="#ppt_w"/>
                                          </p:val>
                                        </p:tav>
                                      </p:tavLst>
                                    </p:anim>
                                    <p:anim calcmode="lin" valueType="num">
                                      <p:cBhvr>
                                        <p:cTn id="104" dur="500" fill="hold"/>
                                        <p:tgtEl>
                                          <p:spTgt spid="71"/>
                                        </p:tgtEl>
                                        <p:attrNameLst>
                                          <p:attrName>ppt_h</p:attrName>
                                        </p:attrNameLst>
                                      </p:cBhvr>
                                      <p:tavLst>
                                        <p:tav tm="0">
                                          <p:val>
                                            <p:fltVal val="0"/>
                                          </p:val>
                                        </p:tav>
                                        <p:tav tm="100000">
                                          <p:val>
                                            <p:strVal val="#ppt_h"/>
                                          </p:val>
                                        </p:tav>
                                      </p:tavLst>
                                    </p:anim>
                                    <p:animEffect transition="in" filter="fade">
                                      <p:cBhvr>
                                        <p:cTn id="105" dur="500"/>
                                        <p:tgtEl>
                                          <p:spTgt spid="71"/>
                                        </p:tgtEl>
                                      </p:cBhvr>
                                    </p:animEffect>
                                  </p:childTnLst>
                                </p:cTn>
                              </p:par>
                            </p:childTnLst>
                          </p:cTn>
                        </p:par>
                        <p:par>
                          <p:cTn id="106" fill="hold">
                            <p:stCondLst>
                              <p:cond delay="10500"/>
                            </p:stCondLst>
                            <p:childTnLst>
                              <p:par>
                                <p:cTn id="107" presetID="53" presetClass="entr" presetSubtype="16"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 calcmode="lin" valueType="num">
                                      <p:cBhvr>
                                        <p:cTn id="109" dur="500" fill="hold"/>
                                        <p:tgtEl>
                                          <p:spTgt spid="76"/>
                                        </p:tgtEl>
                                        <p:attrNameLst>
                                          <p:attrName>ppt_w</p:attrName>
                                        </p:attrNameLst>
                                      </p:cBhvr>
                                      <p:tavLst>
                                        <p:tav tm="0">
                                          <p:val>
                                            <p:fltVal val="0"/>
                                          </p:val>
                                        </p:tav>
                                        <p:tav tm="100000">
                                          <p:val>
                                            <p:strVal val="#ppt_w"/>
                                          </p:val>
                                        </p:tav>
                                      </p:tavLst>
                                    </p:anim>
                                    <p:anim calcmode="lin" valueType="num">
                                      <p:cBhvr>
                                        <p:cTn id="110" dur="500" fill="hold"/>
                                        <p:tgtEl>
                                          <p:spTgt spid="76"/>
                                        </p:tgtEl>
                                        <p:attrNameLst>
                                          <p:attrName>ppt_h</p:attrName>
                                        </p:attrNameLst>
                                      </p:cBhvr>
                                      <p:tavLst>
                                        <p:tav tm="0">
                                          <p:val>
                                            <p:fltVal val="0"/>
                                          </p:val>
                                        </p:tav>
                                        <p:tav tm="100000">
                                          <p:val>
                                            <p:strVal val="#ppt_h"/>
                                          </p:val>
                                        </p:tav>
                                      </p:tavLst>
                                    </p:anim>
                                    <p:animEffect transition="in" filter="fade">
                                      <p:cBhvr>
                                        <p:cTn id="111" dur="500"/>
                                        <p:tgtEl>
                                          <p:spTgt spid="76"/>
                                        </p:tgtEl>
                                      </p:cBhvr>
                                    </p:animEffect>
                                  </p:childTnLst>
                                </p:cTn>
                              </p:par>
                            </p:childTnLst>
                          </p:cTn>
                        </p:par>
                        <p:par>
                          <p:cTn id="112" fill="hold">
                            <p:stCondLst>
                              <p:cond delay="11000"/>
                            </p:stCondLst>
                            <p:childTnLst>
                              <p:par>
                                <p:cTn id="113" presetID="42" presetClass="entr" presetSubtype="0" fill="hold" grpId="0" nodeType="afterEffect">
                                  <p:stCondLst>
                                    <p:cond delay="0"/>
                                  </p:stCondLst>
                                  <p:childTnLst>
                                    <p:set>
                                      <p:cBhvr>
                                        <p:cTn id="114" dur="1" fill="hold">
                                          <p:stCondLst>
                                            <p:cond delay="0"/>
                                          </p:stCondLst>
                                        </p:cTn>
                                        <p:tgtEl>
                                          <p:spTgt spid="73"/>
                                        </p:tgtEl>
                                        <p:attrNameLst>
                                          <p:attrName>style.visibility</p:attrName>
                                        </p:attrNameLst>
                                      </p:cBhvr>
                                      <p:to>
                                        <p:strVal val="visible"/>
                                      </p:to>
                                    </p:set>
                                    <p:animEffect transition="in" filter="fade">
                                      <p:cBhvr>
                                        <p:cTn id="115" dur="1000"/>
                                        <p:tgtEl>
                                          <p:spTgt spid="73"/>
                                        </p:tgtEl>
                                      </p:cBhvr>
                                    </p:animEffect>
                                    <p:anim calcmode="lin" valueType="num">
                                      <p:cBhvr>
                                        <p:cTn id="116" dur="1000" fill="hold"/>
                                        <p:tgtEl>
                                          <p:spTgt spid="73"/>
                                        </p:tgtEl>
                                        <p:attrNameLst>
                                          <p:attrName>ppt_x</p:attrName>
                                        </p:attrNameLst>
                                      </p:cBhvr>
                                      <p:tavLst>
                                        <p:tav tm="0">
                                          <p:val>
                                            <p:strVal val="#ppt_x"/>
                                          </p:val>
                                        </p:tav>
                                        <p:tav tm="100000">
                                          <p:val>
                                            <p:strVal val="#ppt_x"/>
                                          </p:val>
                                        </p:tav>
                                      </p:tavLst>
                                    </p:anim>
                                    <p:anim calcmode="lin" valueType="num">
                                      <p:cBhvr>
                                        <p:cTn id="117" dur="1000" fill="hold"/>
                                        <p:tgtEl>
                                          <p:spTgt spid="73"/>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2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Effect transition="in" filter="wipe(down)">
                                      <p:cBhvr>
                                        <p:cTn id="121" dur="1000"/>
                                        <p:tgtEl>
                                          <p:spTgt spid="70"/>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8"/>
                                        </p:tgtEl>
                                        <p:attrNameLst>
                                          <p:attrName>style.visibility</p:attrName>
                                        </p:attrNameLst>
                                      </p:cBhvr>
                                      <p:to>
                                        <p:strVal val="visible"/>
                                      </p:to>
                                    </p:set>
                                    <p:animEffect transition="in" filter="fade">
                                      <p:cBhvr>
                                        <p:cTn id="124" dur="1000"/>
                                        <p:tgtEl>
                                          <p:spTgt spid="78"/>
                                        </p:tgtEl>
                                      </p:cBhvr>
                                    </p:animEffect>
                                    <p:anim calcmode="lin" valueType="num">
                                      <p:cBhvr>
                                        <p:cTn id="125" dur="1000" fill="hold"/>
                                        <p:tgtEl>
                                          <p:spTgt spid="78"/>
                                        </p:tgtEl>
                                        <p:attrNameLst>
                                          <p:attrName>ppt_x</p:attrName>
                                        </p:attrNameLst>
                                      </p:cBhvr>
                                      <p:tavLst>
                                        <p:tav tm="0">
                                          <p:val>
                                            <p:strVal val="#ppt_x"/>
                                          </p:val>
                                        </p:tav>
                                        <p:tav tm="100000">
                                          <p:val>
                                            <p:strVal val="#ppt_x"/>
                                          </p:val>
                                        </p:tav>
                                      </p:tavLst>
                                    </p:anim>
                                    <p:anim calcmode="lin" valueType="num">
                                      <p:cBhvr>
                                        <p:cTn id="126" dur="1000" fill="hold"/>
                                        <p:tgtEl>
                                          <p:spTgt spid="78"/>
                                        </p:tgtEl>
                                        <p:attrNameLst>
                                          <p:attrName>ppt_y</p:attrName>
                                        </p:attrNameLst>
                                      </p:cBhvr>
                                      <p:tavLst>
                                        <p:tav tm="0">
                                          <p:val>
                                            <p:strVal val="#ppt_y+.1"/>
                                          </p:val>
                                        </p:tav>
                                        <p:tav tm="100000">
                                          <p:val>
                                            <p:strVal val="#ppt_y"/>
                                          </p:val>
                                        </p:tav>
                                      </p:tavLst>
                                    </p:anim>
                                  </p:childTnLst>
                                </p:cTn>
                              </p:par>
                            </p:childTnLst>
                          </p:cTn>
                        </p:par>
                        <p:par>
                          <p:cTn id="127" fill="hold">
                            <p:stCondLst>
                              <p:cond delay="13000"/>
                            </p:stCondLst>
                            <p:childTnLst>
                              <p:par>
                                <p:cTn id="128" presetID="22" presetClass="entr" presetSubtype="8" fill="hold" grpId="0" nodeType="afterEffect">
                                  <p:stCondLst>
                                    <p:cond delay="0"/>
                                  </p:stCondLst>
                                  <p:childTnLst>
                                    <p:set>
                                      <p:cBhvr>
                                        <p:cTn id="129" dur="1" fill="hold">
                                          <p:stCondLst>
                                            <p:cond delay="0"/>
                                          </p:stCondLst>
                                        </p:cTn>
                                        <p:tgtEl>
                                          <p:spTgt spid="24"/>
                                        </p:tgtEl>
                                        <p:attrNameLst>
                                          <p:attrName>style.visibility</p:attrName>
                                        </p:attrNameLst>
                                      </p:cBhvr>
                                      <p:to>
                                        <p:strVal val="visible"/>
                                      </p:to>
                                    </p:set>
                                    <p:animEffect transition="in" filter="wipe(left)">
                                      <p:cBhvr>
                                        <p:cTn id="130" dur="500"/>
                                        <p:tgtEl>
                                          <p:spTgt spid="24"/>
                                        </p:tgtEl>
                                      </p:cBhvr>
                                    </p:animEffect>
                                  </p:childTnLst>
                                </p:cTn>
                              </p:par>
                            </p:childTnLst>
                          </p:cTn>
                        </p:par>
                        <p:par>
                          <p:cTn id="131" fill="hold">
                            <p:stCondLst>
                              <p:cond delay="13500"/>
                            </p:stCondLst>
                            <p:childTnLst>
                              <p:par>
                                <p:cTn id="132" presetID="42" presetClass="entr" presetSubtype="0" fill="hold" nodeType="afterEffect">
                                  <p:stCondLst>
                                    <p:cond delay="0"/>
                                  </p:stCondLst>
                                  <p:childTnLst>
                                    <p:set>
                                      <p:cBhvr>
                                        <p:cTn id="133" dur="1" fill="hold">
                                          <p:stCondLst>
                                            <p:cond delay="0"/>
                                          </p:stCondLst>
                                        </p:cTn>
                                        <p:tgtEl>
                                          <p:spTgt spid="18"/>
                                        </p:tgtEl>
                                        <p:attrNameLst>
                                          <p:attrName>style.visibility</p:attrName>
                                        </p:attrNameLst>
                                      </p:cBhvr>
                                      <p:to>
                                        <p:strVal val="visible"/>
                                      </p:to>
                                    </p:set>
                                    <p:animEffect transition="in" filter="fade">
                                      <p:cBhvr>
                                        <p:cTn id="134" dur="1000"/>
                                        <p:tgtEl>
                                          <p:spTgt spid="18"/>
                                        </p:tgtEl>
                                      </p:cBhvr>
                                    </p:animEffect>
                                    <p:anim calcmode="lin" valueType="num">
                                      <p:cBhvr>
                                        <p:cTn id="135" dur="1000" fill="hold"/>
                                        <p:tgtEl>
                                          <p:spTgt spid="18"/>
                                        </p:tgtEl>
                                        <p:attrNameLst>
                                          <p:attrName>ppt_x</p:attrName>
                                        </p:attrNameLst>
                                      </p:cBhvr>
                                      <p:tavLst>
                                        <p:tav tm="0">
                                          <p:val>
                                            <p:strVal val="#ppt_x"/>
                                          </p:val>
                                        </p:tav>
                                        <p:tav tm="100000">
                                          <p:val>
                                            <p:strVal val="#ppt_x"/>
                                          </p:val>
                                        </p:tav>
                                      </p:tavLst>
                                    </p:anim>
                                    <p:anim calcmode="lin" valueType="num">
                                      <p:cBhvr>
                                        <p:cTn id="136" dur="1000" fill="hold"/>
                                        <p:tgtEl>
                                          <p:spTgt spid="18"/>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19"/>
                                        </p:tgtEl>
                                        <p:attrNameLst>
                                          <p:attrName>style.visibility</p:attrName>
                                        </p:attrNameLst>
                                      </p:cBhvr>
                                      <p:to>
                                        <p:strVal val="visible"/>
                                      </p:to>
                                    </p:set>
                                    <p:animEffect transition="in" filter="fade">
                                      <p:cBhvr>
                                        <p:cTn id="139" dur="1000"/>
                                        <p:tgtEl>
                                          <p:spTgt spid="19"/>
                                        </p:tgtEl>
                                      </p:cBhvr>
                                    </p:animEffect>
                                    <p:anim calcmode="lin" valueType="num">
                                      <p:cBhvr>
                                        <p:cTn id="140" dur="1000" fill="hold"/>
                                        <p:tgtEl>
                                          <p:spTgt spid="19"/>
                                        </p:tgtEl>
                                        <p:attrNameLst>
                                          <p:attrName>ppt_x</p:attrName>
                                        </p:attrNameLst>
                                      </p:cBhvr>
                                      <p:tavLst>
                                        <p:tav tm="0">
                                          <p:val>
                                            <p:strVal val="#ppt_x"/>
                                          </p:val>
                                        </p:tav>
                                        <p:tav tm="100000">
                                          <p:val>
                                            <p:strVal val="#ppt_x"/>
                                          </p:val>
                                        </p:tav>
                                      </p:tavLst>
                                    </p:anim>
                                    <p:anim calcmode="lin" valueType="num">
                                      <p:cBhvr>
                                        <p:cTn id="141" dur="1000" fill="hold"/>
                                        <p:tgtEl>
                                          <p:spTgt spid="19"/>
                                        </p:tgtEl>
                                        <p:attrNameLst>
                                          <p:attrName>ppt_y</p:attrName>
                                        </p:attrNameLst>
                                      </p:cBhvr>
                                      <p:tavLst>
                                        <p:tav tm="0">
                                          <p:val>
                                            <p:strVal val="#ppt_y+.1"/>
                                          </p:val>
                                        </p:tav>
                                        <p:tav tm="100000">
                                          <p:val>
                                            <p:strVal val="#ppt_y"/>
                                          </p:val>
                                        </p:tav>
                                      </p:tavLst>
                                    </p:anim>
                                  </p:childTnLst>
                                </p:cTn>
                              </p:par>
                            </p:childTnLst>
                          </p:cTn>
                        </p:par>
                        <p:par>
                          <p:cTn id="142" fill="hold">
                            <p:stCondLst>
                              <p:cond delay="14500"/>
                            </p:stCondLst>
                            <p:childTnLst>
                              <p:par>
                                <p:cTn id="143" presetID="42" presetClass="entr" presetSubtype="0" fill="hold" grpId="0" nodeType="afterEffect">
                                  <p:stCondLst>
                                    <p:cond delay="0"/>
                                  </p:stCondLst>
                                  <p:childTnLst>
                                    <p:set>
                                      <p:cBhvr>
                                        <p:cTn id="144" dur="1" fill="hold">
                                          <p:stCondLst>
                                            <p:cond delay="0"/>
                                          </p:stCondLst>
                                        </p:cTn>
                                        <p:tgtEl>
                                          <p:spTgt spid="23">
                                            <p:txEl>
                                              <p:pRg st="0" end="0"/>
                                            </p:txEl>
                                          </p:spTgt>
                                        </p:tgtEl>
                                        <p:attrNameLst>
                                          <p:attrName>style.visibility</p:attrName>
                                        </p:attrNameLst>
                                      </p:cBhvr>
                                      <p:to>
                                        <p:strVal val="visible"/>
                                      </p:to>
                                    </p:set>
                                    <p:animEffect transition="in" filter="fade">
                                      <p:cBhvr>
                                        <p:cTn id="145" dur="1000"/>
                                        <p:tgtEl>
                                          <p:spTgt spid="23">
                                            <p:txEl>
                                              <p:pRg st="0" end="0"/>
                                            </p:txEl>
                                          </p:spTgt>
                                        </p:tgtEl>
                                      </p:cBhvr>
                                    </p:animEffect>
                                    <p:anim calcmode="lin" valueType="num">
                                      <p:cBhvr>
                                        <p:cTn id="14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5500"/>
                            </p:stCondLst>
                            <p:childTnLst>
                              <p:par>
                                <p:cTn id="149" presetID="42" presetClass="entr" presetSubtype="0" fill="hold" grpId="0" nodeType="afterEffect">
                                  <p:stCondLst>
                                    <p:cond delay="0"/>
                                  </p:stCondLst>
                                  <p:childTnLst>
                                    <p:set>
                                      <p:cBhvr>
                                        <p:cTn id="150" dur="1" fill="hold">
                                          <p:stCondLst>
                                            <p:cond delay="0"/>
                                          </p:stCondLst>
                                        </p:cTn>
                                        <p:tgtEl>
                                          <p:spTgt spid="23">
                                            <p:txEl>
                                              <p:pRg st="3" end="3"/>
                                            </p:txEl>
                                          </p:spTgt>
                                        </p:tgtEl>
                                        <p:attrNameLst>
                                          <p:attrName>style.visibility</p:attrName>
                                        </p:attrNameLst>
                                      </p:cBhvr>
                                      <p:to>
                                        <p:strVal val="visible"/>
                                      </p:to>
                                    </p:set>
                                    <p:animEffect transition="in" filter="fade">
                                      <p:cBhvr>
                                        <p:cTn id="151" dur="1000"/>
                                        <p:tgtEl>
                                          <p:spTgt spid="23">
                                            <p:txEl>
                                              <p:pRg st="3" end="3"/>
                                            </p:txEl>
                                          </p:spTgt>
                                        </p:tgtEl>
                                      </p:cBhvr>
                                    </p:animEffect>
                                    <p:anim calcmode="lin" valueType="num">
                                      <p:cBhvr>
                                        <p:cTn id="15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5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54" fill="hold">
                            <p:stCondLst>
                              <p:cond delay="16500"/>
                            </p:stCondLst>
                            <p:childTnLst>
                              <p:par>
                                <p:cTn id="155" presetID="42" presetClass="entr" presetSubtype="0" fill="hold" grpId="0" nodeType="afterEffect">
                                  <p:stCondLst>
                                    <p:cond delay="0"/>
                                  </p:stCondLst>
                                  <p:childTnLst>
                                    <p:set>
                                      <p:cBhvr>
                                        <p:cTn id="156" dur="1" fill="hold">
                                          <p:stCondLst>
                                            <p:cond delay="0"/>
                                          </p:stCondLst>
                                        </p:cTn>
                                        <p:tgtEl>
                                          <p:spTgt spid="23">
                                            <p:txEl>
                                              <p:pRg st="5" end="5"/>
                                            </p:txEl>
                                          </p:spTgt>
                                        </p:tgtEl>
                                        <p:attrNameLst>
                                          <p:attrName>style.visibility</p:attrName>
                                        </p:attrNameLst>
                                      </p:cBhvr>
                                      <p:to>
                                        <p:strVal val="visible"/>
                                      </p:to>
                                    </p:set>
                                    <p:animEffect transition="in" filter="fade">
                                      <p:cBhvr>
                                        <p:cTn id="157" dur="1000"/>
                                        <p:tgtEl>
                                          <p:spTgt spid="23">
                                            <p:txEl>
                                              <p:pRg st="5" end="5"/>
                                            </p:txEl>
                                          </p:spTgt>
                                        </p:tgtEl>
                                      </p:cBhvr>
                                    </p:animEffect>
                                    <p:anim calcmode="lin" valueType="num">
                                      <p:cBhvr>
                                        <p:cTn id="15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7500"/>
                            </p:stCondLst>
                            <p:childTnLst>
                              <p:par>
                                <p:cTn id="161" presetID="42" presetClass="entr" presetSubtype="0" fill="hold" grpId="0" nodeType="afterEffect">
                                  <p:stCondLst>
                                    <p:cond delay="0"/>
                                  </p:stCondLst>
                                  <p:childTnLst>
                                    <p:set>
                                      <p:cBhvr>
                                        <p:cTn id="162" dur="1" fill="hold">
                                          <p:stCondLst>
                                            <p:cond delay="0"/>
                                          </p:stCondLst>
                                        </p:cTn>
                                        <p:tgtEl>
                                          <p:spTgt spid="23">
                                            <p:txEl>
                                              <p:pRg st="6" end="6"/>
                                            </p:txEl>
                                          </p:spTgt>
                                        </p:tgtEl>
                                        <p:attrNameLst>
                                          <p:attrName>style.visibility</p:attrName>
                                        </p:attrNameLst>
                                      </p:cBhvr>
                                      <p:to>
                                        <p:strVal val="visible"/>
                                      </p:to>
                                    </p:set>
                                    <p:animEffect transition="in" filter="fade">
                                      <p:cBhvr>
                                        <p:cTn id="163" dur="1000"/>
                                        <p:tgtEl>
                                          <p:spTgt spid="23">
                                            <p:txEl>
                                              <p:pRg st="6" end="6"/>
                                            </p:txEl>
                                          </p:spTgt>
                                        </p:tgtEl>
                                      </p:cBhvr>
                                    </p:animEffect>
                                    <p:anim calcmode="lin" valueType="num">
                                      <p:cBhvr>
                                        <p:cTn id="16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6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66" fill="hold">
                            <p:stCondLst>
                              <p:cond delay="18500"/>
                            </p:stCondLst>
                            <p:childTnLst>
                              <p:par>
                                <p:cTn id="167" presetID="42" presetClass="entr" presetSubtype="0" fill="hold" grpId="0" nodeType="afterEffect">
                                  <p:stCondLst>
                                    <p:cond delay="0"/>
                                  </p:stCondLst>
                                  <p:childTnLst>
                                    <p:set>
                                      <p:cBhvr>
                                        <p:cTn id="168" dur="1" fill="hold">
                                          <p:stCondLst>
                                            <p:cond delay="0"/>
                                          </p:stCondLst>
                                        </p:cTn>
                                        <p:tgtEl>
                                          <p:spTgt spid="23">
                                            <p:txEl>
                                              <p:pRg st="7" end="7"/>
                                            </p:txEl>
                                          </p:spTgt>
                                        </p:tgtEl>
                                        <p:attrNameLst>
                                          <p:attrName>style.visibility</p:attrName>
                                        </p:attrNameLst>
                                      </p:cBhvr>
                                      <p:to>
                                        <p:strVal val="visible"/>
                                      </p:to>
                                    </p:set>
                                    <p:animEffect transition="in" filter="fade">
                                      <p:cBhvr>
                                        <p:cTn id="169" dur="1000"/>
                                        <p:tgtEl>
                                          <p:spTgt spid="23">
                                            <p:txEl>
                                              <p:pRg st="7" end="7"/>
                                            </p:txEl>
                                          </p:spTgt>
                                        </p:tgtEl>
                                      </p:cBhvr>
                                    </p:animEffect>
                                    <p:anim calcmode="lin" valueType="num">
                                      <p:cBhvr>
                                        <p:cTn id="17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7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72" fill="hold">
                            <p:stCondLst>
                              <p:cond delay="19500"/>
                            </p:stCondLst>
                            <p:childTnLst>
                              <p:par>
                                <p:cTn id="173" presetID="53" presetClass="entr" presetSubtype="16" fill="hold" grpId="0" nodeType="afterEffect">
                                  <p:stCondLst>
                                    <p:cond delay="0"/>
                                  </p:stCondLst>
                                  <p:childTnLst>
                                    <p:set>
                                      <p:cBhvr>
                                        <p:cTn id="174" dur="1" fill="hold">
                                          <p:stCondLst>
                                            <p:cond delay="0"/>
                                          </p:stCondLst>
                                        </p:cTn>
                                        <p:tgtEl>
                                          <p:spTgt spid="41"/>
                                        </p:tgtEl>
                                        <p:attrNameLst>
                                          <p:attrName>style.visibility</p:attrName>
                                        </p:attrNameLst>
                                      </p:cBhvr>
                                      <p:to>
                                        <p:strVal val="visible"/>
                                      </p:to>
                                    </p:set>
                                    <p:anim calcmode="lin" valueType="num">
                                      <p:cBhvr>
                                        <p:cTn id="175" dur="500" fill="hold"/>
                                        <p:tgtEl>
                                          <p:spTgt spid="41"/>
                                        </p:tgtEl>
                                        <p:attrNameLst>
                                          <p:attrName>ppt_w</p:attrName>
                                        </p:attrNameLst>
                                      </p:cBhvr>
                                      <p:tavLst>
                                        <p:tav tm="0">
                                          <p:val>
                                            <p:fltVal val="0"/>
                                          </p:val>
                                        </p:tav>
                                        <p:tav tm="100000">
                                          <p:val>
                                            <p:strVal val="#ppt_w"/>
                                          </p:val>
                                        </p:tav>
                                      </p:tavLst>
                                    </p:anim>
                                    <p:anim calcmode="lin" valueType="num">
                                      <p:cBhvr>
                                        <p:cTn id="176" dur="500" fill="hold"/>
                                        <p:tgtEl>
                                          <p:spTgt spid="41"/>
                                        </p:tgtEl>
                                        <p:attrNameLst>
                                          <p:attrName>ppt_h</p:attrName>
                                        </p:attrNameLst>
                                      </p:cBhvr>
                                      <p:tavLst>
                                        <p:tav tm="0">
                                          <p:val>
                                            <p:fltVal val="0"/>
                                          </p:val>
                                        </p:tav>
                                        <p:tav tm="100000">
                                          <p:val>
                                            <p:strVal val="#ppt_h"/>
                                          </p:val>
                                        </p:tav>
                                      </p:tavLst>
                                    </p:anim>
                                    <p:animEffect transition="in" filter="fade">
                                      <p:cBhvr>
                                        <p:cTn id="177" dur="500"/>
                                        <p:tgtEl>
                                          <p:spTgt spid="41"/>
                                        </p:tgtEl>
                                      </p:cBhvr>
                                    </p:animEffect>
                                  </p:childTnLst>
                                </p:cTn>
                              </p:par>
                              <p:par>
                                <p:cTn id="178" presetID="53" presetClass="entr" presetSubtype="16" fill="hold" grpId="0" nodeType="withEffect">
                                  <p:stCondLst>
                                    <p:cond delay="0"/>
                                  </p:stCondLst>
                                  <p:childTnLst>
                                    <p:set>
                                      <p:cBhvr>
                                        <p:cTn id="179" dur="1" fill="hold">
                                          <p:stCondLst>
                                            <p:cond delay="0"/>
                                          </p:stCondLst>
                                        </p:cTn>
                                        <p:tgtEl>
                                          <p:spTgt spid="38"/>
                                        </p:tgtEl>
                                        <p:attrNameLst>
                                          <p:attrName>style.visibility</p:attrName>
                                        </p:attrNameLst>
                                      </p:cBhvr>
                                      <p:to>
                                        <p:strVal val="visible"/>
                                      </p:to>
                                    </p:set>
                                    <p:anim calcmode="lin" valueType="num">
                                      <p:cBhvr>
                                        <p:cTn id="180" dur="500" fill="hold"/>
                                        <p:tgtEl>
                                          <p:spTgt spid="38"/>
                                        </p:tgtEl>
                                        <p:attrNameLst>
                                          <p:attrName>ppt_w</p:attrName>
                                        </p:attrNameLst>
                                      </p:cBhvr>
                                      <p:tavLst>
                                        <p:tav tm="0">
                                          <p:val>
                                            <p:fltVal val="0"/>
                                          </p:val>
                                        </p:tav>
                                        <p:tav tm="100000">
                                          <p:val>
                                            <p:strVal val="#ppt_w"/>
                                          </p:val>
                                        </p:tav>
                                      </p:tavLst>
                                    </p:anim>
                                    <p:anim calcmode="lin" valueType="num">
                                      <p:cBhvr>
                                        <p:cTn id="181" dur="500" fill="hold"/>
                                        <p:tgtEl>
                                          <p:spTgt spid="38"/>
                                        </p:tgtEl>
                                        <p:attrNameLst>
                                          <p:attrName>ppt_h</p:attrName>
                                        </p:attrNameLst>
                                      </p:cBhvr>
                                      <p:tavLst>
                                        <p:tav tm="0">
                                          <p:val>
                                            <p:fltVal val="0"/>
                                          </p:val>
                                        </p:tav>
                                        <p:tav tm="100000">
                                          <p:val>
                                            <p:strVal val="#ppt_h"/>
                                          </p:val>
                                        </p:tav>
                                      </p:tavLst>
                                    </p:anim>
                                    <p:animEffect transition="in" filter="fade">
                                      <p:cBhvr>
                                        <p:cTn id="182" dur="500"/>
                                        <p:tgtEl>
                                          <p:spTgt spid="38"/>
                                        </p:tgtEl>
                                      </p:cBhvr>
                                    </p:animEffect>
                                  </p:childTnLst>
                                </p:cTn>
                              </p:par>
                              <p:par>
                                <p:cTn id="183" presetID="53" presetClass="entr" presetSubtype="16" fill="hold" grpId="0" nodeType="withEffect">
                                  <p:stCondLst>
                                    <p:cond delay="0"/>
                                  </p:stCondLst>
                                  <p:childTnLst>
                                    <p:set>
                                      <p:cBhvr>
                                        <p:cTn id="184" dur="1" fill="hold">
                                          <p:stCondLst>
                                            <p:cond delay="0"/>
                                          </p:stCondLst>
                                        </p:cTn>
                                        <p:tgtEl>
                                          <p:spTgt spid="40"/>
                                        </p:tgtEl>
                                        <p:attrNameLst>
                                          <p:attrName>style.visibility</p:attrName>
                                        </p:attrNameLst>
                                      </p:cBhvr>
                                      <p:to>
                                        <p:strVal val="visible"/>
                                      </p:to>
                                    </p:set>
                                    <p:anim calcmode="lin" valueType="num">
                                      <p:cBhvr>
                                        <p:cTn id="185" dur="500" fill="hold"/>
                                        <p:tgtEl>
                                          <p:spTgt spid="40"/>
                                        </p:tgtEl>
                                        <p:attrNameLst>
                                          <p:attrName>ppt_w</p:attrName>
                                        </p:attrNameLst>
                                      </p:cBhvr>
                                      <p:tavLst>
                                        <p:tav tm="0">
                                          <p:val>
                                            <p:fltVal val="0"/>
                                          </p:val>
                                        </p:tav>
                                        <p:tav tm="100000">
                                          <p:val>
                                            <p:strVal val="#ppt_w"/>
                                          </p:val>
                                        </p:tav>
                                      </p:tavLst>
                                    </p:anim>
                                    <p:anim calcmode="lin" valueType="num">
                                      <p:cBhvr>
                                        <p:cTn id="186" dur="500" fill="hold"/>
                                        <p:tgtEl>
                                          <p:spTgt spid="40"/>
                                        </p:tgtEl>
                                        <p:attrNameLst>
                                          <p:attrName>ppt_h</p:attrName>
                                        </p:attrNameLst>
                                      </p:cBhvr>
                                      <p:tavLst>
                                        <p:tav tm="0">
                                          <p:val>
                                            <p:fltVal val="0"/>
                                          </p:val>
                                        </p:tav>
                                        <p:tav tm="100000">
                                          <p:val>
                                            <p:strVal val="#ppt_h"/>
                                          </p:val>
                                        </p:tav>
                                      </p:tavLst>
                                    </p:anim>
                                    <p:animEffect transition="in" filter="fade">
                                      <p:cBhvr>
                                        <p:cTn id="187" dur="500"/>
                                        <p:tgtEl>
                                          <p:spTgt spid="40"/>
                                        </p:tgtEl>
                                      </p:cBhvr>
                                    </p:animEffect>
                                  </p:childTnLst>
                                </p:cTn>
                              </p:par>
                            </p:childTnLst>
                          </p:cTn>
                        </p:par>
                        <p:par>
                          <p:cTn id="188" fill="hold">
                            <p:stCondLst>
                              <p:cond delay="20000"/>
                            </p:stCondLst>
                            <p:childTnLst>
                              <p:par>
                                <p:cTn id="189" presetID="53" presetClass="entr" presetSubtype="16" fill="hold" grpId="0" nodeType="after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p:cTn id="191" dur="500" fill="hold"/>
                                        <p:tgtEl>
                                          <p:spTgt spid="60"/>
                                        </p:tgtEl>
                                        <p:attrNameLst>
                                          <p:attrName>ppt_w</p:attrName>
                                        </p:attrNameLst>
                                      </p:cBhvr>
                                      <p:tavLst>
                                        <p:tav tm="0">
                                          <p:val>
                                            <p:fltVal val="0"/>
                                          </p:val>
                                        </p:tav>
                                        <p:tav tm="100000">
                                          <p:val>
                                            <p:strVal val="#ppt_w"/>
                                          </p:val>
                                        </p:tav>
                                      </p:tavLst>
                                    </p:anim>
                                    <p:anim calcmode="lin" valueType="num">
                                      <p:cBhvr>
                                        <p:cTn id="192" dur="500" fill="hold"/>
                                        <p:tgtEl>
                                          <p:spTgt spid="60"/>
                                        </p:tgtEl>
                                        <p:attrNameLst>
                                          <p:attrName>ppt_h</p:attrName>
                                        </p:attrNameLst>
                                      </p:cBhvr>
                                      <p:tavLst>
                                        <p:tav tm="0">
                                          <p:val>
                                            <p:fltVal val="0"/>
                                          </p:val>
                                        </p:tav>
                                        <p:tav tm="100000">
                                          <p:val>
                                            <p:strVal val="#ppt_h"/>
                                          </p:val>
                                        </p:tav>
                                      </p:tavLst>
                                    </p:anim>
                                    <p:animEffect transition="in" filter="fade">
                                      <p:cBhvr>
                                        <p:cTn id="193" dur="500"/>
                                        <p:tgtEl>
                                          <p:spTgt spid="60"/>
                                        </p:tgtEl>
                                      </p:cBhvr>
                                    </p:animEffect>
                                  </p:childTnLst>
                                </p:cTn>
                              </p:par>
                            </p:childTnLst>
                          </p:cTn>
                        </p:par>
                        <p:par>
                          <p:cTn id="194" fill="hold">
                            <p:stCondLst>
                              <p:cond delay="20500"/>
                            </p:stCondLst>
                            <p:childTnLst>
                              <p:par>
                                <p:cTn id="195" presetID="42" presetClass="entr" presetSubtype="0" fill="hold" grpId="0" nodeType="afterEffect">
                                  <p:stCondLst>
                                    <p:cond delay="0"/>
                                  </p:stCondLst>
                                  <p:childTnLst>
                                    <p:set>
                                      <p:cBhvr>
                                        <p:cTn id="196" dur="1" fill="hold">
                                          <p:stCondLst>
                                            <p:cond delay="0"/>
                                          </p:stCondLst>
                                        </p:cTn>
                                        <p:tgtEl>
                                          <p:spTgt spid="43"/>
                                        </p:tgtEl>
                                        <p:attrNameLst>
                                          <p:attrName>style.visibility</p:attrName>
                                        </p:attrNameLst>
                                      </p:cBhvr>
                                      <p:to>
                                        <p:strVal val="visible"/>
                                      </p:to>
                                    </p:set>
                                    <p:animEffect transition="in" filter="fade">
                                      <p:cBhvr>
                                        <p:cTn id="197" dur="1000"/>
                                        <p:tgtEl>
                                          <p:spTgt spid="43"/>
                                        </p:tgtEl>
                                      </p:cBhvr>
                                    </p:animEffect>
                                    <p:anim calcmode="lin" valueType="num">
                                      <p:cBhvr>
                                        <p:cTn id="198" dur="1000" fill="hold"/>
                                        <p:tgtEl>
                                          <p:spTgt spid="43"/>
                                        </p:tgtEl>
                                        <p:attrNameLst>
                                          <p:attrName>ppt_x</p:attrName>
                                        </p:attrNameLst>
                                      </p:cBhvr>
                                      <p:tavLst>
                                        <p:tav tm="0">
                                          <p:val>
                                            <p:strVal val="#ppt_x"/>
                                          </p:val>
                                        </p:tav>
                                        <p:tav tm="100000">
                                          <p:val>
                                            <p:strVal val="#ppt_x"/>
                                          </p:val>
                                        </p:tav>
                                      </p:tavLst>
                                    </p:anim>
                                    <p:anim calcmode="lin" valueType="num">
                                      <p:cBhvr>
                                        <p:cTn id="199" dur="1000" fill="hold"/>
                                        <p:tgtEl>
                                          <p:spTgt spid="43"/>
                                        </p:tgtEl>
                                        <p:attrNameLst>
                                          <p:attrName>ppt_y</p:attrName>
                                        </p:attrNameLst>
                                      </p:cBhvr>
                                      <p:tavLst>
                                        <p:tav tm="0">
                                          <p:val>
                                            <p:strVal val="#ppt_y+.1"/>
                                          </p:val>
                                        </p:tav>
                                        <p:tav tm="100000">
                                          <p:val>
                                            <p:strVal val="#ppt_y"/>
                                          </p:val>
                                        </p:tav>
                                      </p:tavLst>
                                    </p:anim>
                                  </p:childTnLst>
                                </p:cTn>
                              </p:par>
                            </p:childTnLst>
                          </p:cTn>
                        </p:par>
                        <p:par>
                          <p:cTn id="200" fill="hold">
                            <p:stCondLst>
                              <p:cond delay="21500"/>
                            </p:stCondLst>
                            <p:childTnLst>
                              <p:par>
                                <p:cTn id="201" presetID="22" presetClass="entr" presetSubtype="4" fill="hold" grpId="0" nodeType="afterEffect">
                                  <p:stCondLst>
                                    <p:cond delay="0"/>
                                  </p:stCondLst>
                                  <p:childTnLst>
                                    <p:set>
                                      <p:cBhvr>
                                        <p:cTn id="202" dur="1" fill="hold">
                                          <p:stCondLst>
                                            <p:cond delay="0"/>
                                          </p:stCondLst>
                                        </p:cTn>
                                        <p:tgtEl>
                                          <p:spTgt spid="39"/>
                                        </p:tgtEl>
                                        <p:attrNameLst>
                                          <p:attrName>style.visibility</p:attrName>
                                        </p:attrNameLst>
                                      </p:cBhvr>
                                      <p:to>
                                        <p:strVal val="visible"/>
                                      </p:to>
                                    </p:set>
                                    <p:animEffect transition="in" filter="wipe(down)">
                                      <p:cBhvr>
                                        <p:cTn id="203" dur="1000"/>
                                        <p:tgtEl>
                                          <p:spTgt spid="39"/>
                                        </p:tgtEl>
                                      </p:cBhvr>
                                    </p:animEffect>
                                  </p:childTnLst>
                                </p:cTn>
                              </p:par>
                              <p:par>
                                <p:cTn id="204" presetID="42" presetClass="entr" presetSubtype="0" fill="hold" grpId="0" nodeType="withEffect">
                                  <p:stCondLst>
                                    <p:cond delay="0"/>
                                  </p:stCondLst>
                                  <p:childTnLst>
                                    <p:set>
                                      <p:cBhvr>
                                        <p:cTn id="205" dur="1" fill="hold">
                                          <p:stCondLst>
                                            <p:cond delay="0"/>
                                          </p:stCondLst>
                                        </p:cTn>
                                        <p:tgtEl>
                                          <p:spTgt spid="42"/>
                                        </p:tgtEl>
                                        <p:attrNameLst>
                                          <p:attrName>style.visibility</p:attrName>
                                        </p:attrNameLst>
                                      </p:cBhvr>
                                      <p:to>
                                        <p:strVal val="visible"/>
                                      </p:to>
                                    </p:set>
                                    <p:animEffect transition="in" filter="fade">
                                      <p:cBhvr>
                                        <p:cTn id="206" dur="1000"/>
                                        <p:tgtEl>
                                          <p:spTgt spid="42"/>
                                        </p:tgtEl>
                                      </p:cBhvr>
                                    </p:animEffect>
                                    <p:anim calcmode="lin" valueType="num">
                                      <p:cBhvr>
                                        <p:cTn id="207" dur="1000" fill="hold"/>
                                        <p:tgtEl>
                                          <p:spTgt spid="42"/>
                                        </p:tgtEl>
                                        <p:attrNameLst>
                                          <p:attrName>ppt_x</p:attrName>
                                        </p:attrNameLst>
                                      </p:cBhvr>
                                      <p:tavLst>
                                        <p:tav tm="0">
                                          <p:val>
                                            <p:strVal val="#ppt_x"/>
                                          </p:val>
                                        </p:tav>
                                        <p:tav tm="100000">
                                          <p:val>
                                            <p:strVal val="#ppt_x"/>
                                          </p:val>
                                        </p:tav>
                                      </p:tavLst>
                                    </p:anim>
                                    <p:anim calcmode="lin" valueType="num">
                                      <p:cBhvr>
                                        <p:cTn id="208" dur="1000" fill="hold"/>
                                        <p:tgtEl>
                                          <p:spTgt spid="42"/>
                                        </p:tgtEl>
                                        <p:attrNameLst>
                                          <p:attrName>ppt_y</p:attrName>
                                        </p:attrNameLst>
                                      </p:cBhvr>
                                      <p:tavLst>
                                        <p:tav tm="0">
                                          <p:val>
                                            <p:strVal val="#ppt_y+.1"/>
                                          </p:val>
                                        </p:tav>
                                        <p:tav tm="100000">
                                          <p:val>
                                            <p:strVal val="#ppt_y"/>
                                          </p:val>
                                        </p:tav>
                                      </p:tavLst>
                                    </p:anim>
                                  </p:childTnLst>
                                </p:cTn>
                              </p:par>
                            </p:childTnLst>
                          </p:cTn>
                        </p:par>
                        <p:par>
                          <p:cTn id="209" fill="hold">
                            <p:stCondLst>
                              <p:cond delay="22500"/>
                            </p:stCondLst>
                            <p:childTnLst>
                              <p:par>
                                <p:cTn id="210" presetID="53" presetClass="entr" presetSubtype="16" fill="hold" grpId="0" nodeType="afterEffect">
                                  <p:stCondLst>
                                    <p:cond delay="0"/>
                                  </p:stCondLst>
                                  <p:childTnLst>
                                    <p:set>
                                      <p:cBhvr>
                                        <p:cTn id="211" dur="1" fill="hold">
                                          <p:stCondLst>
                                            <p:cond delay="0"/>
                                          </p:stCondLst>
                                        </p:cTn>
                                        <p:tgtEl>
                                          <p:spTgt spid="50"/>
                                        </p:tgtEl>
                                        <p:attrNameLst>
                                          <p:attrName>style.visibility</p:attrName>
                                        </p:attrNameLst>
                                      </p:cBhvr>
                                      <p:to>
                                        <p:strVal val="visible"/>
                                      </p:to>
                                    </p:set>
                                    <p:anim calcmode="lin" valueType="num">
                                      <p:cBhvr>
                                        <p:cTn id="212" dur="500" fill="hold"/>
                                        <p:tgtEl>
                                          <p:spTgt spid="50"/>
                                        </p:tgtEl>
                                        <p:attrNameLst>
                                          <p:attrName>ppt_w</p:attrName>
                                        </p:attrNameLst>
                                      </p:cBhvr>
                                      <p:tavLst>
                                        <p:tav tm="0">
                                          <p:val>
                                            <p:fltVal val="0"/>
                                          </p:val>
                                        </p:tav>
                                        <p:tav tm="100000">
                                          <p:val>
                                            <p:strVal val="#ppt_w"/>
                                          </p:val>
                                        </p:tav>
                                      </p:tavLst>
                                    </p:anim>
                                    <p:anim calcmode="lin" valueType="num">
                                      <p:cBhvr>
                                        <p:cTn id="213" dur="500" fill="hold"/>
                                        <p:tgtEl>
                                          <p:spTgt spid="50"/>
                                        </p:tgtEl>
                                        <p:attrNameLst>
                                          <p:attrName>ppt_h</p:attrName>
                                        </p:attrNameLst>
                                      </p:cBhvr>
                                      <p:tavLst>
                                        <p:tav tm="0">
                                          <p:val>
                                            <p:fltVal val="0"/>
                                          </p:val>
                                        </p:tav>
                                        <p:tav tm="100000">
                                          <p:val>
                                            <p:strVal val="#ppt_h"/>
                                          </p:val>
                                        </p:tav>
                                      </p:tavLst>
                                    </p:anim>
                                    <p:animEffect transition="in" filter="fade">
                                      <p:cBhvr>
                                        <p:cTn id="214" dur="500"/>
                                        <p:tgtEl>
                                          <p:spTgt spid="50"/>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47"/>
                                        </p:tgtEl>
                                        <p:attrNameLst>
                                          <p:attrName>style.visibility</p:attrName>
                                        </p:attrNameLst>
                                      </p:cBhvr>
                                      <p:to>
                                        <p:strVal val="visible"/>
                                      </p:to>
                                    </p:set>
                                    <p:anim calcmode="lin" valueType="num">
                                      <p:cBhvr>
                                        <p:cTn id="217" dur="500" fill="hold"/>
                                        <p:tgtEl>
                                          <p:spTgt spid="47"/>
                                        </p:tgtEl>
                                        <p:attrNameLst>
                                          <p:attrName>ppt_w</p:attrName>
                                        </p:attrNameLst>
                                      </p:cBhvr>
                                      <p:tavLst>
                                        <p:tav tm="0">
                                          <p:val>
                                            <p:fltVal val="0"/>
                                          </p:val>
                                        </p:tav>
                                        <p:tav tm="100000">
                                          <p:val>
                                            <p:strVal val="#ppt_w"/>
                                          </p:val>
                                        </p:tav>
                                      </p:tavLst>
                                    </p:anim>
                                    <p:anim calcmode="lin" valueType="num">
                                      <p:cBhvr>
                                        <p:cTn id="218" dur="500" fill="hold"/>
                                        <p:tgtEl>
                                          <p:spTgt spid="47"/>
                                        </p:tgtEl>
                                        <p:attrNameLst>
                                          <p:attrName>ppt_h</p:attrName>
                                        </p:attrNameLst>
                                      </p:cBhvr>
                                      <p:tavLst>
                                        <p:tav tm="0">
                                          <p:val>
                                            <p:fltVal val="0"/>
                                          </p:val>
                                        </p:tav>
                                        <p:tav tm="100000">
                                          <p:val>
                                            <p:strVal val="#ppt_h"/>
                                          </p:val>
                                        </p:tav>
                                      </p:tavLst>
                                    </p:anim>
                                    <p:animEffect transition="in" filter="fade">
                                      <p:cBhvr>
                                        <p:cTn id="219" dur="500"/>
                                        <p:tgtEl>
                                          <p:spTgt spid="47"/>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49"/>
                                        </p:tgtEl>
                                        <p:attrNameLst>
                                          <p:attrName>style.visibility</p:attrName>
                                        </p:attrNameLst>
                                      </p:cBhvr>
                                      <p:to>
                                        <p:strVal val="visible"/>
                                      </p:to>
                                    </p:set>
                                    <p:anim calcmode="lin" valueType="num">
                                      <p:cBhvr>
                                        <p:cTn id="222" dur="500" fill="hold"/>
                                        <p:tgtEl>
                                          <p:spTgt spid="49"/>
                                        </p:tgtEl>
                                        <p:attrNameLst>
                                          <p:attrName>ppt_w</p:attrName>
                                        </p:attrNameLst>
                                      </p:cBhvr>
                                      <p:tavLst>
                                        <p:tav tm="0">
                                          <p:val>
                                            <p:fltVal val="0"/>
                                          </p:val>
                                        </p:tav>
                                        <p:tav tm="100000">
                                          <p:val>
                                            <p:strVal val="#ppt_w"/>
                                          </p:val>
                                        </p:tav>
                                      </p:tavLst>
                                    </p:anim>
                                    <p:anim calcmode="lin" valueType="num">
                                      <p:cBhvr>
                                        <p:cTn id="223" dur="500" fill="hold"/>
                                        <p:tgtEl>
                                          <p:spTgt spid="49"/>
                                        </p:tgtEl>
                                        <p:attrNameLst>
                                          <p:attrName>ppt_h</p:attrName>
                                        </p:attrNameLst>
                                      </p:cBhvr>
                                      <p:tavLst>
                                        <p:tav tm="0">
                                          <p:val>
                                            <p:fltVal val="0"/>
                                          </p:val>
                                        </p:tav>
                                        <p:tav tm="100000">
                                          <p:val>
                                            <p:strVal val="#ppt_h"/>
                                          </p:val>
                                        </p:tav>
                                      </p:tavLst>
                                    </p:anim>
                                    <p:animEffect transition="in" filter="fade">
                                      <p:cBhvr>
                                        <p:cTn id="224" dur="500"/>
                                        <p:tgtEl>
                                          <p:spTgt spid="49"/>
                                        </p:tgtEl>
                                      </p:cBhvr>
                                    </p:animEffect>
                                  </p:childTnLst>
                                </p:cTn>
                              </p:par>
                            </p:childTnLst>
                          </p:cTn>
                        </p:par>
                        <p:par>
                          <p:cTn id="225" fill="hold">
                            <p:stCondLst>
                              <p:cond delay="23000"/>
                            </p:stCondLst>
                            <p:childTnLst>
                              <p:par>
                                <p:cTn id="226" presetID="53" presetClass="entr" presetSubtype="16" fill="hold" grpId="0" nodeType="afterEffect">
                                  <p:stCondLst>
                                    <p:cond delay="0"/>
                                  </p:stCondLst>
                                  <p:childTnLst>
                                    <p:set>
                                      <p:cBhvr>
                                        <p:cTn id="227" dur="1" fill="hold">
                                          <p:stCondLst>
                                            <p:cond delay="0"/>
                                          </p:stCondLst>
                                        </p:cTn>
                                        <p:tgtEl>
                                          <p:spTgt spid="59"/>
                                        </p:tgtEl>
                                        <p:attrNameLst>
                                          <p:attrName>style.visibility</p:attrName>
                                        </p:attrNameLst>
                                      </p:cBhvr>
                                      <p:to>
                                        <p:strVal val="visible"/>
                                      </p:to>
                                    </p:set>
                                    <p:anim calcmode="lin" valueType="num">
                                      <p:cBhvr>
                                        <p:cTn id="228" dur="500" fill="hold"/>
                                        <p:tgtEl>
                                          <p:spTgt spid="59"/>
                                        </p:tgtEl>
                                        <p:attrNameLst>
                                          <p:attrName>ppt_w</p:attrName>
                                        </p:attrNameLst>
                                      </p:cBhvr>
                                      <p:tavLst>
                                        <p:tav tm="0">
                                          <p:val>
                                            <p:fltVal val="0"/>
                                          </p:val>
                                        </p:tav>
                                        <p:tav tm="100000">
                                          <p:val>
                                            <p:strVal val="#ppt_w"/>
                                          </p:val>
                                        </p:tav>
                                      </p:tavLst>
                                    </p:anim>
                                    <p:anim calcmode="lin" valueType="num">
                                      <p:cBhvr>
                                        <p:cTn id="229" dur="500" fill="hold"/>
                                        <p:tgtEl>
                                          <p:spTgt spid="59"/>
                                        </p:tgtEl>
                                        <p:attrNameLst>
                                          <p:attrName>ppt_h</p:attrName>
                                        </p:attrNameLst>
                                      </p:cBhvr>
                                      <p:tavLst>
                                        <p:tav tm="0">
                                          <p:val>
                                            <p:fltVal val="0"/>
                                          </p:val>
                                        </p:tav>
                                        <p:tav tm="100000">
                                          <p:val>
                                            <p:strVal val="#ppt_h"/>
                                          </p:val>
                                        </p:tav>
                                      </p:tavLst>
                                    </p:anim>
                                    <p:animEffect transition="in" filter="fade">
                                      <p:cBhvr>
                                        <p:cTn id="230" dur="500"/>
                                        <p:tgtEl>
                                          <p:spTgt spid="59"/>
                                        </p:tgtEl>
                                      </p:cBhvr>
                                    </p:animEffect>
                                  </p:childTnLst>
                                </p:cTn>
                              </p:par>
                            </p:childTnLst>
                          </p:cTn>
                        </p:par>
                        <p:par>
                          <p:cTn id="231" fill="hold">
                            <p:stCondLst>
                              <p:cond delay="23500"/>
                            </p:stCondLst>
                            <p:childTnLst>
                              <p:par>
                                <p:cTn id="232" presetID="42" presetClass="entr" presetSubtype="0" fill="hold" grpId="0" nodeType="afterEffect">
                                  <p:stCondLst>
                                    <p:cond delay="0"/>
                                  </p:stCondLst>
                                  <p:childTnLst>
                                    <p:set>
                                      <p:cBhvr>
                                        <p:cTn id="233" dur="1" fill="hold">
                                          <p:stCondLst>
                                            <p:cond delay="0"/>
                                          </p:stCondLst>
                                        </p:cTn>
                                        <p:tgtEl>
                                          <p:spTgt spid="52"/>
                                        </p:tgtEl>
                                        <p:attrNameLst>
                                          <p:attrName>style.visibility</p:attrName>
                                        </p:attrNameLst>
                                      </p:cBhvr>
                                      <p:to>
                                        <p:strVal val="visible"/>
                                      </p:to>
                                    </p:set>
                                    <p:animEffect transition="in" filter="fade">
                                      <p:cBhvr>
                                        <p:cTn id="234" dur="1000"/>
                                        <p:tgtEl>
                                          <p:spTgt spid="52"/>
                                        </p:tgtEl>
                                      </p:cBhvr>
                                    </p:animEffect>
                                    <p:anim calcmode="lin" valueType="num">
                                      <p:cBhvr>
                                        <p:cTn id="235" dur="1000" fill="hold"/>
                                        <p:tgtEl>
                                          <p:spTgt spid="52"/>
                                        </p:tgtEl>
                                        <p:attrNameLst>
                                          <p:attrName>ppt_x</p:attrName>
                                        </p:attrNameLst>
                                      </p:cBhvr>
                                      <p:tavLst>
                                        <p:tav tm="0">
                                          <p:val>
                                            <p:strVal val="#ppt_x"/>
                                          </p:val>
                                        </p:tav>
                                        <p:tav tm="100000">
                                          <p:val>
                                            <p:strVal val="#ppt_x"/>
                                          </p:val>
                                        </p:tav>
                                      </p:tavLst>
                                    </p:anim>
                                    <p:anim calcmode="lin" valueType="num">
                                      <p:cBhvr>
                                        <p:cTn id="236" dur="1000" fill="hold"/>
                                        <p:tgtEl>
                                          <p:spTgt spid="52"/>
                                        </p:tgtEl>
                                        <p:attrNameLst>
                                          <p:attrName>ppt_y</p:attrName>
                                        </p:attrNameLst>
                                      </p:cBhvr>
                                      <p:tavLst>
                                        <p:tav tm="0">
                                          <p:val>
                                            <p:strVal val="#ppt_y+.1"/>
                                          </p:val>
                                        </p:tav>
                                        <p:tav tm="100000">
                                          <p:val>
                                            <p:strVal val="#ppt_y"/>
                                          </p:val>
                                        </p:tav>
                                      </p:tavLst>
                                    </p:anim>
                                  </p:childTnLst>
                                </p:cTn>
                              </p:par>
                            </p:childTnLst>
                          </p:cTn>
                        </p:par>
                        <p:par>
                          <p:cTn id="237" fill="hold">
                            <p:stCondLst>
                              <p:cond delay="24500"/>
                            </p:stCondLst>
                            <p:childTnLst>
                              <p:par>
                                <p:cTn id="238" presetID="22" presetClass="entr" presetSubtype="4" fill="hold" grpId="0" nodeType="afterEffect">
                                  <p:stCondLst>
                                    <p:cond delay="0"/>
                                  </p:stCondLst>
                                  <p:childTnLst>
                                    <p:set>
                                      <p:cBhvr>
                                        <p:cTn id="239" dur="1" fill="hold">
                                          <p:stCondLst>
                                            <p:cond delay="0"/>
                                          </p:stCondLst>
                                        </p:cTn>
                                        <p:tgtEl>
                                          <p:spTgt spid="48"/>
                                        </p:tgtEl>
                                        <p:attrNameLst>
                                          <p:attrName>style.visibility</p:attrName>
                                        </p:attrNameLst>
                                      </p:cBhvr>
                                      <p:to>
                                        <p:strVal val="visible"/>
                                      </p:to>
                                    </p:set>
                                    <p:animEffect transition="in" filter="wipe(down)">
                                      <p:cBhvr>
                                        <p:cTn id="240" dur="1000"/>
                                        <p:tgtEl>
                                          <p:spTgt spid="48"/>
                                        </p:tgtEl>
                                      </p:cBhvr>
                                    </p:animEffect>
                                  </p:childTnLst>
                                </p:cTn>
                              </p:par>
                              <p:par>
                                <p:cTn id="241" presetID="42" presetClass="entr" presetSubtype="0" fill="hold" grpId="0" nodeType="withEffect">
                                  <p:stCondLst>
                                    <p:cond delay="0"/>
                                  </p:stCondLst>
                                  <p:childTnLst>
                                    <p:set>
                                      <p:cBhvr>
                                        <p:cTn id="242" dur="1" fill="hold">
                                          <p:stCondLst>
                                            <p:cond delay="0"/>
                                          </p:stCondLst>
                                        </p:cTn>
                                        <p:tgtEl>
                                          <p:spTgt spid="61"/>
                                        </p:tgtEl>
                                        <p:attrNameLst>
                                          <p:attrName>style.visibility</p:attrName>
                                        </p:attrNameLst>
                                      </p:cBhvr>
                                      <p:to>
                                        <p:strVal val="visible"/>
                                      </p:to>
                                    </p:set>
                                    <p:animEffect transition="in" filter="fade">
                                      <p:cBhvr>
                                        <p:cTn id="243" dur="1000"/>
                                        <p:tgtEl>
                                          <p:spTgt spid="61"/>
                                        </p:tgtEl>
                                      </p:cBhvr>
                                    </p:animEffect>
                                    <p:anim calcmode="lin" valueType="num">
                                      <p:cBhvr>
                                        <p:cTn id="244" dur="1000" fill="hold"/>
                                        <p:tgtEl>
                                          <p:spTgt spid="61"/>
                                        </p:tgtEl>
                                        <p:attrNameLst>
                                          <p:attrName>ppt_x</p:attrName>
                                        </p:attrNameLst>
                                      </p:cBhvr>
                                      <p:tavLst>
                                        <p:tav tm="0">
                                          <p:val>
                                            <p:strVal val="#ppt_x"/>
                                          </p:val>
                                        </p:tav>
                                        <p:tav tm="100000">
                                          <p:val>
                                            <p:strVal val="#ppt_x"/>
                                          </p:val>
                                        </p:tav>
                                      </p:tavLst>
                                    </p:anim>
                                    <p:anim calcmode="lin" valueType="num">
                                      <p:cBhvr>
                                        <p:cTn id="245"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DB2347D3-3A09-480B-B9C7-4C4CF8B86EC0}"/>
              </a:ext>
            </a:extLst>
          </p:cNvPr>
          <p:cNvSpPr>
            <a:spLocks noChangeAspect="1"/>
          </p:cNvSpPr>
          <p:nvPr/>
        </p:nvSpPr>
        <p:spPr>
          <a:xfrm rot="20404600">
            <a:off x="5148072" y="3328416"/>
            <a:ext cx="7680960" cy="4583045"/>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7C5D808F-4D81-442D-960D-AC56FB1878B8}"/>
              </a:ext>
            </a:extLst>
          </p:cNvPr>
          <p:cNvSpPr>
            <a:spLocks noChangeAspect="1"/>
          </p:cNvSpPr>
          <p:nvPr/>
        </p:nvSpPr>
        <p:spPr>
          <a:xfrm rot="20404600">
            <a:off x="5957951" y="3760960"/>
            <a:ext cx="6778777" cy="4044735"/>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7081B0B8-9476-4BBA-A725-1492609CC6E4}"/>
              </a:ext>
            </a:extLst>
          </p:cNvPr>
          <p:cNvSpPr>
            <a:spLocks noChangeAspect="1"/>
          </p:cNvSpPr>
          <p:nvPr/>
        </p:nvSpPr>
        <p:spPr>
          <a:xfrm rot="20404600">
            <a:off x="6798382" y="4160777"/>
            <a:ext cx="5869429" cy="3502149"/>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E91C8FD7-D813-451F-A786-CCC7B440C4EF}"/>
              </a:ext>
            </a:extLst>
          </p:cNvPr>
          <p:cNvSpPr>
            <a:spLocks noChangeAspect="1"/>
          </p:cNvSpPr>
          <p:nvPr/>
        </p:nvSpPr>
        <p:spPr>
          <a:xfrm rot="20404600">
            <a:off x="7658774" y="4580871"/>
            <a:ext cx="4960081" cy="2959563"/>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D1FE10C-ECA1-4D31-B2D2-6E08ACDC55D2}"/>
              </a:ext>
            </a:extLst>
          </p:cNvPr>
          <p:cNvSpPr>
            <a:spLocks noChangeAspect="1"/>
          </p:cNvSpPr>
          <p:nvPr/>
        </p:nvSpPr>
        <p:spPr>
          <a:xfrm rot="20404600">
            <a:off x="8426150" y="4941943"/>
            <a:ext cx="4133401" cy="2466303"/>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6D4B5E2-1A02-4911-8A8F-DF1CEE55774F}"/>
              </a:ext>
            </a:extLst>
          </p:cNvPr>
          <p:cNvSpPr>
            <a:spLocks noChangeAspect="1"/>
          </p:cNvSpPr>
          <p:nvPr/>
        </p:nvSpPr>
        <p:spPr>
          <a:xfrm rot="20404600">
            <a:off x="9179521" y="5382562"/>
            <a:ext cx="3291840" cy="1964164"/>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96E2E89C-93F4-4EC3-BE30-92CC7C6566FA}"/>
              </a:ext>
            </a:extLst>
          </p:cNvPr>
          <p:cNvSpPr/>
          <p:nvPr/>
        </p:nvSpPr>
        <p:spPr>
          <a:xfrm>
            <a:off x="3630466" y="5621241"/>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FE4A1E"/>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4" name="Group 83">
            <a:extLst>
              <a:ext uri="{FF2B5EF4-FFF2-40B4-BE49-F238E27FC236}">
                <a16:creationId xmlns:a16="http://schemas.microsoft.com/office/drawing/2014/main" id="{2A9CF72F-D72B-437F-BE7D-6AD975EBB002}"/>
              </a:ext>
            </a:extLst>
          </p:cNvPr>
          <p:cNvGrpSpPr/>
          <p:nvPr/>
        </p:nvGrpSpPr>
        <p:grpSpPr>
          <a:xfrm>
            <a:off x="3327394" y="5351192"/>
            <a:ext cx="640080" cy="640080"/>
            <a:chOff x="3327394" y="5351192"/>
            <a:chExt cx="640080" cy="640080"/>
          </a:xfrm>
        </p:grpSpPr>
        <p:sp>
          <p:nvSpPr>
            <p:cNvPr id="22" name="Oval 21">
              <a:extLst>
                <a:ext uri="{FF2B5EF4-FFF2-40B4-BE49-F238E27FC236}">
                  <a16:creationId xmlns:a16="http://schemas.microsoft.com/office/drawing/2014/main" id="{EF38DD6F-8291-4CE9-9D29-BDDAFF059421}"/>
                </a:ext>
              </a:extLst>
            </p:cNvPr>
            <p:cNvSpPr>
              <a:spLocks noChangeAspect="1"/>
            </p:cNvSpPr>
            <p:nvPr/>
          </p:nvSpPr>
          <p:spPr>
            <a:xfrm>
              <a:off x="3327394" y="5351192"/>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2ADCF742-11BA-4485-B65C-4F75FF1C4D7F}"/>
                </a:ext>
              </a:extLst>
            </p:cNvPr>
            <p:cNvSpPr>
              <a:spLocks noChangeAspect="1"/>
            </p:cNvSpPr>
            <p:nvPr/>
          </p:nvSpPr>
          <p:spPr>
            <a:xfrm>
              <a:off x="3416129" y="5445507"/>
              <a:ext cx="466344" cy="466344"/>
            </a:xfrm>
            <a:prstGeom prst="ellipse">
              <a:avLst/>
            </a:prstGeom>
            <a:solidFill>
              <a:srgbClr val="FE4A1E"/>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a:extLst>
                <a:ext uri="{FF2B5EF4-FFF2-40B4-BE49-F238E27FC236}">
                  <a16:creationId xmlns:a16="http://schemas.microsoft.com/office/drawing/2014/main" id="{19F0EEDD-E69E-45D6-8939-66455A51F3BF}"/>
                </a:ext>
              </a:extLst>
            </p:cNvPr>
            <p:cNvSpPr txBox="1">
              <a:spLocks noChangeArrowheads="1"/>
            </p:cNvSpPr>
            <p:nvPr/>
          </p:nvSpPr>
          <p:spPr bwMode="auto">
            <a:xfrm>
              <a:off x="3445936" y="5478624"/>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1</a:t>
              </a:r>
            </a:p>
          </p:txBody>
        </p:sp>
      </p:grpSp>
      <p:sp>
        <p:nvSpPr>
          <p:cNvPr id="26" name="TextBox 25">
            <a:extLst>
              <a:ext uri="{FF2B5EF4-FFF2-40B4-BE49-F238E27FC236}">
                <a16:creationId xmlns:a16="http://schemas.microsoft.com/office/drawing/2014/main" id="{A04D4D58-B4E8-4AF1-B5A8-A249C6A956CA}"/>
              </a:ext>
            </a:extLst>
          </p:cNvPr>
          <p:cNvSpPr txBox="1"/>
          <p:nvPr/>
        </p:nvSpPr>
        <p:spPr>
          <a:xfrm>
            <a:off x="109486" y="5276271"/>
            <a:ext cx="3451736" cy="1277273"/>
          </a:xfrm>
          <a:prstGeom prst="rect">
            <a:avLst/>
          </a:prstGeom>
          <a:noFill/>
        </p:spPr>
        <p:txBody>
          <a:bodyPr wrap="square" rtlCol="0">
            <a:spAutoFit/>
          </a:bodyPr>
          <a:lstStyle/>
          <a:p>
            <a:pPr defTabSz="1219170">
              <a:spcBef>
                <a:spcPct val="20000"/>
              </a:spcBef>
              <a:defRPr/>
            </a:pPr>
            <a:r>
              <a:rPr lang="en-US" dirty="0">
                <a:solidFill>
                  <a:srgbClr val="FF0000"/>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36" name="Freeform: Shape 35">
            <a:extLst>
              <a:ext uri="{FF2B5EF4-FFF2-40B4-BE49-F238E27FC236}">
                <a16:creationId xmlns:a16="http://schemas.microsoft.com/office/drawing/2014/main" id="{7351FE8F-4405-444E-A570-E817E971AD2A}"/>
              </a:ext>
            </a:extLst>
          </p:cNvPr>
          <p:cNvSpPr/>
          <p:nvPr/>
        </p:nvSpPr>
        <p:spPr>
          <a:xfrm>
            <a:off x="4651867" y="3766387"/>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5C9AD3"/>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B7451420-48CD-4328-A1AF-3FC83F11063D}"/>
              </a:ext>
            </a:extLst>
          </p:cNvPr>
          <p:cNvGrpSpPr/>
          <p:nvPr/>
        </p:nvGrpSpPr>
        <p:grpSpPr>
          <a:xfrm>
            <a:off x="4361688" y="3498629"/>
            <a:ext cx="640080" cy="640080"/>
            <a:chOff x="4361688" y="3498629"/>
            <a:chExt cx="640080" cy="640080"/>
          </a:xfrm>
        </p:grpSpPr>
        <p:sp>
          <p:nvSpPr>
            <p:cNvPr id="38" name="Oval 37">
              <a:extLst>
                <a:ext uri="{FF2B5EF4-FFF2-40B4-BE49-F238E27FC236}">
                  <a16:creationId xmlns:a16="http://schemas.microsoft.com/office/drawing/2014/main" id="{841655D4-1A8C-41BB-8DF9-C7DCA03D6ED6}"/>
                </a:ext>
              </a:extLst>
            </p:cNvPr>
            <p:cNvSpPr>
              <a:spLocks noChangeAspect="1"/>
            </p:cNvSpPr>
            <p:nvPr/>
          </p:nvSpPr>
          <p:spPr>
            <a:xfrm>
              <a:off x="4361688" y="3498629"/>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EB4BEE01-E662-4B0B-91C7-BED9B4E2F123}"/>
                </a:ext>
              </a:extLst>
            </p:cNvPr>
            <p:cNvSpPr>
              <a:spLocks noChangeAspect="1"/>
            </p:cNvSpPr>
            <p:nvPr/>
          </p:nvSpPr>
          <p:spPr>
            <a:xfrm>
              <a:off x="4445952" y="3591333"/>
              <a:ext cx="466344" cy="466344"/>
            </a:xfrm>
            <a:prstGeom prst="ellipse">
              <a:avLst/>
            </a:prstGeom>
            <a:solidFill>
              <a:srgbClr val="5C9AD3"/>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B299F5CA-DACE-47CD-90AD-8AB090BD87B4}"/>
                </a:ext>
              </a:extLst>
            </p:cNvPr>
            <p:cNvSpPr txBox="1">
              <a:spLocks noChangeArrowheads="1"/>
            </p:cNvSpPr>
            <p:nvPr/>
          </p:nvSpPr>
          <p:spPr bwMode="auto">
            <a:xfrm>
              <a:off x="4491345" y="3632319"/>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2</a:t>
              </a:r>
            </a:p>
          </p:txBody>
        </p:sp>
      </p:grpSp>
      <p:sp>
        <p:nvSpPr>
          <p:cNvPr id="42" name="Freeform: Shape 41">
            <a:extLst>
              <a:ext uri="{FF2B5EF4-FFF2-40B4-BE49-F238E27FC236}">
                <a16:creationId xmlns:a16="http://schemas.microsoft.com/office/drawing/2014/main" id="{0438E7A1-7B53-47EE-A869-1CA7E038C626}"/>
              </a:ext>
            </a:extLst>
          </p:cNvPr>
          <p:cNvSpPr/>
          <p:nvPr/>
        </p:nvSpPr>
        <p:spPr>
          <a:xfrm>
            <a:off x="6229332" y="2123813"/>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44546B"/>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a:extLst>
              <a:ext uri="{FF2B5EF4-FFF2-40B4-BE49-F238E27FC236}">
                <a16:creationId xmlns:a16="http://schemas.microsoft.com/office/drawing/2014/main" id="{23944A78-DB6C-41AB-A19C-B642B15121B4}"/>
              </a:ext>
            </a:extLst>
          </p:cNvPr>
          <p:cNvGrpSpPr/>
          <p:nvPr/>
        </p:nvGrpSpPr>
        <p:grpSpPr>
          <a:xfrm>
            <a:off x="5937200" y="1865194"/>
            <a:ext cx="640080" cy="640080"/>
            <a:chOff x="5937200" y="1865194"/>
            <a:chExt cx="640080" cy="640080"/>
          </a:xfrm>
        </p:grpSpPr>
        <p:sp>
          <p:nvSpPr>
            <p:cNvPr id="44" name="Oval 43">
              <a:extLst>
                <a:ext uri="{FF2B5EF4-FFF2-40B4-BE49-F238E27FC236}">
                  <a16:creationId xmlns:a16="http://schemas.microsoft.com/office/drawing/2014/main" id="{7F454973-92E9-4074-B54A-D1D66DB20227}"/>
                </a:ext>
              </a:extLst>
            </p:cNvPr>
            <p:cNvSpPr>
              <a:spLocks noChangeAspect="1"/>
            </p:cNvSpPr>
            <p:nvPr/>
          </p:nvSpPr>
          <p:spPr>
            <a:xfrm>
              <a:off x="5937200" y="1865194"/>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F785FAA1-8321-4C27-B616-B34C551D8540}"/>
                </a:ext>
              </a:extLst>
            </p:cNvPr>
            <p:cNvSpPr>
              <a:spLocks noChangeAspect="1"/>
            </p:cNvSpPr>
            <p:nvPr/>
          </p:nvSpPr>
          <p:spPr>
            <a:xfrm>
              <a:off x="6021850" y="1957655"/>
              <a:ext cx="466344" cy="466344"/>
            </a:xfrm>
            <a:prstGeom prst="ellipse">
              <a:avLst/>
            </a:prstGeom>
            <a:solidFill>
              <a:srgbClr val="44546B"/>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E304F5B3-7312-42B3-B56F-DE47681C2AEB}"/>
                </a:ext>
              </a:extLst>
            </p:cNvPr>
            <p:cNvSpPr txBox="1">
              <a:spLocks noChangeArrowheads="1"/>
            </p:cNvSpPr>
            <p:nvPr/>
          </p:nvSpPr>
          <p:spPr bwMode="auto">
            <a:xfrm>
              <a:off x="6064850" y="1994541"/>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3</a:t>
              </a:r>
            </a:p>
          </p:txBody>
        </p:sp>
      </p:grpSp>
      <p:sp>
        <p:nvSpPr>
          <p:cNvPr id="54" name="Freeform: Shape 53">
            <a:extLst>
              <a:ext uri="{FF2B5EF4-FFF2-40B4-BE49-F238E27FC236}">
                <a16:creationId xmlns:a16="http://schemas.microsoft.com/office/drawing/2014/main" id="{11BF3550-03A3-4754-8AB7-02E0B04B5A06}"/>
              </a:ext>
            </a:extLst>
          </p:cNvPr>
          <p:cNvSpPr/>
          <p:nvPr/>
        </p:nvSpPr>
        <p:spPr>
          <a:xfrm>
            <a:off x="10852127" y="1095869"/>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7A7A7A"/>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a:extLst>
              <a:ext uri="{FF2B5EF4-FFF2-40B4-BE49-F238E27FC236}">
                <a16:creationId xmlns:a16="http://schemas.microsoft.com/office/drawing/2014/main" id="{2FCE8FAB-73F4-4016-AB1A-BA4F5D1AC276}"/>
              </a:ext>
            </a:extLst>
          </p:cNvPr>
          <p:cNvGrpSpPr/>
          <p:nvPr/>
        </p:nvGrpSpPr>
        <p:grpSpPr>
          <a:xfrm>
            <a:off x="10559995" y="837250"/>
            <a:ext cx="640080" cy="640080"/>
            <a:chOff x="10559995" y="837250"/>
            <a:chExt cx="640080" cy="640080"/>
          </a:xfrm>
        </p:grpSpPr>
        <p:sp>
          <p:nvSpPr>
            <p:cNvPr id="56" name="Oval 55">
              <a:extLst>
                <a:ext uri="{FF2B5EF4-FFF2-40B4-BE49-F238E27FC236}">
                  <a16:creationId xmlns:a16="http://schemas.microsoft.com/office/drawing/2014/main" id="{DD52FC63-7D5E-4A0E-893D-DE03773AFDB7}"/>
                </a:ext>
              </a:extLst>
            </p:cNvPr>
            <p:cNvSpPr>
              <a:spLocks noChangeAspect="1"/>
            </p:cNvSpPr>
            <p:nvPr/>
          </p:nvSpPr>
          <p:spPr>
            <a:xfrm>
              <a:off x="10559995" y="837250"/>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6B607430-31F8-48BA-B2C7-FC6943B16747}"/>
                </a:ext>
              </a:extLst>
            </p:cNvPr>
            <p:cNvSpPr>
              <a:spLocks noChangeAspect="1"/>
            </p:cNvSpPr>
            <p:nvPr/>
          </p:nvSpPr>
          <p:spPr>
            <a:xfrm>
              <a:off x="10642511" y="925820"/>
              <a:ext cx="466344" cy="466344"/>
            </a:xfrm>
            <a:prstGeom prst="ellipse">
              <a:avLst/>
            </a:prstGeom>
            <a:solidFill>
              <a:srgbClr val="7A7A7A"/>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7A690D2-36EF-4599-AD4A-52CDC165A2F7}"/>
                </a:ext>
              </a:extLst>
            </p:cNvPr>
            <p:cNvSpPr txBox="1">
              <a:spLocks noChangeArrowheads="1"/>
            </p:cNvSpPr>
            <p:nvPr/>
          </p:nvSpPr>
          <p:spPr bwMode="auto">
            <a:xfrm>
              <a:off x="10673056" y="957235"/>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4</a:t>
              </a:r>
            </a:p>
          </p:txBody>
        </p:sp>
      </p:grpSp>
      <p:sp>
        <p:nvSpPr>
          <p:cNvPr id="60" name="TextBox 59">
            <a:extLst>
              <a:ext uri="{FF2B5EF4-FFF2-40B4-BE49-F238E27FC236}">
                <a16:creationId xmlns:a16="http://schemas.microsoft.com/office/drawing/2014/main" id="{4AFD883E-C340-40F9-81B3-4D36E5AECEC0}"/>
              </a:ext>
            </a:extLst>
          </p:cNvPr>
          <p:cNvSpPr txBox="1"/>
          <p:nvPr/>
        </p:nvSpPr>
        <p:spPr>
          <a:xfrm>
            <a:off x="7267875" y="807571"/>
            <a:ext cx="3581706" cy="1277273"/>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5754570A-0EAF-4A08-AF6B-65057B287E92}"/>
              </a:ext>
            </a:extLst>
          </p:cNvPr>
          <p:cNvSpPr txBox="1"/>
          <p:nvPr/>
        </p:nvSpPr>
        <p:spPr>
          <a:xfrm>
            <a:off x="1058053" y="3430001"/>
            <a:ext cx="3451736" cy="1277273"/>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4D2F830F-CA48-4574-802C-53D7B635FE63}"/>
              </a:ext>
            </a:extLst>
          </p:cNvPr>
          <p:cNvSpPr txBox="1"/>
          <p:nvPr/>
        </p:nvSpPr>
        <p:spPr>
          <a:xfrm>
            <a:off x="2701659" y="1796801"/>
            <a:ext cx="3451736" cy="1277273"/>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3" name="Freeform 121">
            <a:extLst>
              <a:ext uri="{FF2B5EF4-FFF2-40B4-BE49-F238E27FC236}">
                <a16:creationId xmlns:a16="http://schemas.microsoft.com/office/drawing/2014/main" id="{5EED7E50-EF99-4C6C-953A-49F891AB3F6B}"/>
              </a:ext>
            </a:extLst>
          </p:cNvPr>
          <p:cNvSpPr>
            <a:spLocks noChangeAspect="1" noEditPoints="1"/>
          </p:cNvSpPr>
          <p:nvPr/>
        </p:nvSpPr>
        <p:spPr bwMode="auto">
          <a:xfrm>
            <a:off x="4943302" y="4050720"/>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74">
            <a:extLst>
              <a:ext uri="{FF2B5EF4-FFF2-40B4-BE49-F238E27FC236}">
                <a16:creationId xmlns:a16="http://schemas.microsoft.com/office/drawing/2014/main" id="{C0ED4CBD-3E71-4CB6-99B9-FCE82EE61D8B}"/>
              </a:ext>
            </a:extLst>
          </p:cNvPr>
          <p:cNvSpPr>
            <a:spLocks noChangeAspect="1" noEditPoints="1"/>
          </p:cNvSpPr>
          <p:nvPr/>
        </p:nvSpPr>
        <p:spPr bwMode="auto">
          <a:xfrm>
            <a:off x="11144927" y="142817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65" name="Group 64">
            <a:extLst>
              <a:ext uri="{FF2B5EF4-FFF2-40B4-BE49-F238E27FC236}">
                <a16:creationId xmlns:a16="http://schemas.microsoft.com/office/drawing/2014/main" id="{CBD4D971-0A9E-433F-B14E-C9019C3AAE8B}"/>
              </a:ext>
            </a:extLst>
          </p:cNvPr>
          <p:cNvGrpSpPr>
            <a:grpSpLocks noChangeAspect="1"/>
          </p:cNvGrpSpPr>
          <p:nvPr/>
        </p:nvGrpSpPr>
        <p:grpSpPr>
          <a:xfrm>
            <a:off x="6471614" y="2449208"/>
            <a:ext cx="472841" cy="457200"/>
            <a:chOff x="5659438" y="2249488"/>
            <a:chExt cx="623887" cy="603250"/>
          </a:xfrm>
          <a:solidFill>
            <a:schemeClr val="bg1"/>
          </a:solidFill>
          <a:effectLst/>
        </p:grpSpPr>
        <p:sp>
          <p:nvSpPr>
            <p:cNvPr id="66" name="Freeform 67">
              <a:extLst>
                <a:ext uri="{FF2B5EF4-FFF2-40B4-BE49-F238E27FC236}">
                  <a16:creationId xmlns:a16="http://schemas.microsoft.com/office/drawing/2014/main" id="{6213EE66-96E7-460A-8426-BDEFF0800CC0}"/>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8">
              <a:extLst>
                <a:ext uri="{FF2B5EF4-FFF2-40B4-BE49-F238E27FC236}">
                  <a16:creationId xmlns:a16="http://schemas.microsoft.com/office/drawing/2014/main" id="{4DFDB7DD-0579-4C22-9003-0C3601BD2176}"/>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69">
              <a:extLst>
                <a:ext uri="{FF2B5EF4-FFF2-40B4-BE49-F238E27FC236}">
                  <a16:creationId xmlns:a16="http://schemas.microsoft.com/office/drawing/2014/main" id="{11C036CD-41D6-49A6-A616-41CB9DF65827}"/>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0">
              <a:extLst>
                <a:ext uri="{FF2B5EF4-FFF2-40B4-BE49-F238E27FC236}">
                  <a16:creationId xmlns:a16="http://schemas.microsoft.com/office/drawing/2014/main" id="{F9FDCB93-34C3-4AA1-A0CD-910ADB7E81C3}"/>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44B96540-3194-41A4-B4AF-DDC83C8E7FE5}"/>
              </a:ext>
            </a:extLst>
          </p:cNvPr>
          <p:cNvGrpSpPr>
            <a:grpSpLocks noChangeAspect="1"/>
          </p:cNvGrpSpPr>
          <p:nvPr/>
        </p:nvGrpSpPr>
        <p:grpSpPr>
          <a:xfrm>
            <a:off x="4009717" y="5899832"/>
            <a:ext cx="326457" cy="457200"/>
            <a:chOff x="4938713" y="2352675"/>
            <a:chExt cx="646113" cy="904875"/>
          </a:xfrm>
          <a:solidFill>
            <a:schemeClr val="bg1"/>
          </a:solidFill>
          <a:effectLst/>
        </p:grpSpPr>
        <p:sp>
          <p:nvSpPr>
            <p:cNvPr id="71" name="Freeform 111">
              <a:extLst>
                <a:ext uri="{FF2B5EF4-FFF2-40B4-BE49-F238E27FC236}">
                  <a16:creationId xmlns:a16="http://schemas.microsoft.com/office/drawing/2014/main" id="{0A5D6371-B470-4D4E-B655-73BD017496CA}"/>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12">
              <a:extLst>
                <a:ext uri="{FF2B5EF4-FFF2-40B4-BE49-F238E27FC236}">
                  <a16:creationId xmlns:a16="http://schemas.microsoft.com/office/drawing/2014/main" id="{6C0D49CB-1D86-4827-B41E-06776A5A5A06}"/>
                </a:ext>
              </a:extLst>
            </p:cNvPr>
            <p:cNvSpPr>
              <a:spLocks noChangeArrowheads="1"/>
            </p:cNvSpPr>
            <p:nvPr/>
          </p:nvSpPr>
          <p:spPr bwMode="auto">
            <a:xfrm>
              <a:off x="5156200" y="2906713"/>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Rectangle 113">
              <a:extLst>
                <a:ext uri="{FF2B5EF4-FFF2-40B4-BE49-F238E27FC236}">
                  <a16:creationId xmlns:a16="http://schemas.microsoft.com/office/drawing/2014/main" id="{44884D4D-EDA2-4B78-B4F1-94E0EAE3BEC3}"/>
                </a:ext>
              </a:extLst>
            </p:cNvPr>
            <p:cNvSpPr>
              <a:spLocks noChangeArrowheads="1"/>
            </p:cNvSpPr>
            <p:nvPr/>
          </p:nvSpPr>
          <p:spPr bwMode="auto">
            <a:xfrm>
              <a:off x="5156200" y="3036888"/>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4">
              <a:extLst>
                <a:ext uri="{FF2B5EF4-FFF2-40B4-BE49-F238E27FC236}">
                  <a16:creationId xmlns:a16="http://schemas.microsoft.com/office/drawing/2014/main" id="{7C45EFFB-45AF-44EE-ACAE-404FF20A39B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15">
              <a:extLst>
                <a:ext uri="{FF2B5EF4-FFF2-40B4-BE49-F238E27FC236}">
                  <a16:creationId xmlns:a16="http://schemas.microsoft.com/office/drawing/2014/main" id="{38C7EF02-44ED-4801-A84E-4606B8E432FD}"/>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6" name="Oval 75">
            <a:extLst>
              <a:ext uri="{FF2B5EF4-FFF2-40B4-BE49-F238E27FC236}">
                <a16:creationId xmlns:a16="http://schemas.microsoft.com/office/drawing/2014/main" id="{DFB80AD5-1E07-4FBC-832E-8E18AA4424BA}"/>
              </a:ext>
            </a:extLst>
          </p:cNvPr>
          <p:cNvSpPr>
            <a:spLocks noChangeAspect="1"/>
          </p:cNvSpPr>
          <p:nvPr/>
        </p:nvSpPr>
        <p:spPr>
          <a:xfrm>
            <a:off x="5315667" y="5991113"/>
            <a:ext cx="182880" cy="182880"/>
          </a:xfrm>
          <a:prstGeom prst="ellipse">
            <a:avLst/>
          </a:prstGeom>
          <a:solidFill>
            <a:srgbClr val="FE4A1E"/>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71948D24-1AF0-4A7B-8EDA-D1CE892C40A3}"/>
              </a:ext>
            </a:extLst>
          </p:cNvPr>
          <p:cNvSpPr txBox="1"/>
          <p:nvPr/>
        </p:nvSpPr>
        <p:spPr>
          <a:xfrm>
            <a:off x="5463152" y="6067641"/>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1969</a:t>
            </a:r>
          </a:p>
        </p:txBody>
      </p:sp>
      <p:sp>
        <p:nvSpPr>
          <p:cNvPr id="78" name="Oval 77">
            <a:extLst>
              <a:ext uri="{FF2B5EF4-FFF2-40B4-BE49-F238E27FC236}">
                <a16:creationId xmlns:a16="http://schemas.microsoft.com/office/drawing/2014/main" id="{A76F405A-0F45-43E0-A101-C87F409E2D65}"/>
              </a:ext>
            </a:extLst>
          </p:cNvPr>
          <p:cNvSpPr>
            <a:spLocks noChangeAspect="1"/>
          </p:cNvSpPr>
          <p:nvPr/>
        </p:nvSpPr>
        <p:spPr>
          <a:xfrm>
            <a:off x="6312509" y="4508067"/>
            <a:ext cx="182880" cy="182880"/>
          </a:xfrm>
          <a:prstGeom prst="ellipse">
            <a:avLst/>
          </a:prstGeom>
          <a:solidFill>
            <a:srgbClr val="5C9AD3"/>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id="{49312430-4D0D-4B5F-9C1E-B8810CE6E49A}"/>
              </a:ext>
            </a:extLst>
          </p:cNvPr>
          <p:cNvSpPr txBox="1"/>
          <p:nvPr/>
        </p:nvSpPr>
        <p:spPr>
          <a:xfrm>
            <a:off x="6446410" y="4607206"/>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1987</a:t>
            </a:r>
          </a:p>
        </p:txBody>
      </p:sp>
      <p:sp>
        <p:nvSpPr>
          <p:cNvPr id="80" name="Oval 79">
            <a:extLst>
              <a:ext uri="{FF2B5EF4-FFF2-40B4-BE49-F238E27FC236}">
                <a16:creationId xmlns:a16="http://schemas.microsoft.com/office/drawing/2014/main" id="{6585E5D4-BC0B-420B-BD4A-32D192B84F0C}"/>
              </a:ext>
            </a:extLst>
          </p:cNvPr>
          <p:cNvSpPr>
            <a:spLocks noChangeAspect="1"/>
          </p:cNvSpPr>
          <p:nvPr/>
        </p:nvSpPr>
        <p:spPr>
          <a:xfrm>
            <a:off x="7810927" y="3513998"/>
            <a:ext cx="182880" cy="182880"/>
          </a:xfrm>
          <a:prstGeom prst="ellipse">
            <a:avLst/>
          </a:prstGeom>
          <a:solidFill>
            <a:srgbClr val="44546B"/>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07977A42-27EB-46C6-B4AD-B376DCDE6CEF}"/>
              </a:ext>
            </a:extLst>
          </p:cNvPr>
          <p:cNvSpPr txBox="1"/>
          <p:nvPr/>
        </p:nvSpPr>
        <p:spPr>
          <a:xfrm>
            <a:off x="7974689" y="3622172"/>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2011</a:t>
            </a:r>
          </a:p>
        </p:txBody>
      </p:sp>
      <p:sp>
        <p:nvSpPr>
          <p:cNvPr id="82" name="Oval 81">
            <a:extLst>
              <a:ext uri="{FF2B5EF4-FFF2-40B4-BE49-F238E27FC236}">
                <a16:creationId xmlns:a16="http://schemas.microsoft.com/office/drawing/2014/main" id="{DF9593D6-5C7B-45E7-B9F0-3B36B3E3AEA5}"/>
              </a:ext>
            </a:extLst>
          </p:cNvPr>
          <p:cNvSpPr>
            <a:spLocks noChangeAspect="1"/>
          </p:cNvSpPr>
          <p:nvPr/>
        </p:nvSpPr>
        <p:spPr>
          <a:xfrm>
            <a:off x="9743443" y="2930727"/>
            <a:ext cx="182880" cy="182880"/>
          </a:xfrm>
          <a:prstGeom prst="ellipse">
            <a:avLst/>
          </a:prstGeom>
          <a:solidFill>
            <a:srgbClr val="7A7A7A"/>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a:extLst>
              <a:ext uri="{FF2B5EF4-FFF2-40B4-BE49-F238E27FC236}">
                <a16:creationId xmlns:a16="http://schemas.microsoft.com/office/drawing/2014/main" id="{39439A75-DF9D-4B47-A9B4-F739C5F14771}"/>
              </a:ext>
            </a:extLst>
          </p:cNvPr>
          <p:cNvSpPr txBox="1"/>
          <p:nvPr/>
        </p:nvSpPr>
        <p:spPr>
          <a:xfrm>
            <a:off x="9846292" y="3067942"/>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2020</a:t>
            </a:r>
          </a:p>
        </p:txBody>
      </p:sp>
    </p:spTree>
    <p:extLst>
      <p:ext uri="{BB962C8B-B14F-4D97-AF65-F5344CB8AC3E}">
        <p14:creationId xmlns:p14="http://schemas.microsoft.com/office/powerpoint/2010/main" val="418890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25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750" fill="hold"/>
                                        <p:tgtEl>
                                          <p:spTgt spid="15"/>
                                        </p:tgtEl>
                                        <p:attrNameLst>
                                          <p:attrName>ppt_x</p:attrName>
                                        </p:attrNameLst>
                                      </p:cBhvr>
                                      <p:tavLst>
                                        <p:tav tm="0">
                                          <p:val>
                                            <p:strVal val="1+#ppt_w/2"/>
                                          </p:val>
                                        </p:tav>
                                        <p:tav tm="100000">
                                          <p:val>
                                            <p:strVal val="#ppt_x"/>
                                          </p:val>
                                        </p:tav>
                                      </p:tavLst>
                                    </p:anim>
                                    <p:anim calcmode="lin" valueType="num">
                                      <p:cBhvr additive="base">
                                        <p:cTn id="12" dur="75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6" fill="hold" grpId="0" nodeType="withEffect">
                                  <p:stCondLst>
                                    <p:cond delay="25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1+#ppt_w/2"/>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par>
                                <p:cTn id="17" presetID="2" presetClass="entr" presetSubtype="6" fill="hold" grpId="0" nodeType="withEffect">
                                  <p:stCondLst>
                                    <p:cond delay="25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750" fill="hold"/>
                                        <p:tgtEl>
                                          <p:spTgt spid="13"/>
                                        </p:tgtEl>
                                        <p:attrNameLst>
                                          <p:attrName>ppt_x</p:attrName>
                                        </p:attrNameLst>
                                      </p:cBhvr>
                                      <p:tavLst>
                                        <p:tav tm="0">
                                          <p:val>
                                            <p:strVal val="1+#ppt_w/2"/>
                                          </p:val>
                                        </p:tav>
                                        <p:tav tm="100000">
                                          <p:val>
                                            <p:strVal val="#ppt_x"/>
                                          </p:val>
                                        </p:tav>
                                      </p:tavLst>
                                    </p:anim>
                                    <p:anim calcmode="lin" valueType="num">
                                      <p:cBhvr additive="base">
                                        <p:cTn id="20" dur="750" fill="hold"/>
                                        <p:tgtEl>
                                          <p:spTgt spid="13"/>
                                        </p:tgtEl>
                                        <p:attrNameLst>
                                          <p:attrName>ppt_y</p:attrName>
                                        </p:attrNameLst>
                                      </p:cBhvr>
                                      <p:tavLst>
                                        <p:tav tm="0">
                                          <p:val>
                                            <p:strVal val="1+#ppt_h/2"/>
                                          </p:val>
                                        </p:tav>
                                        <p:tav tm="100000">
                                          <p:val>
                                            <p:strVal val="#ppt_y"/>
                                          </p:val>
                                        </p:tav>
                                      </p:tavLst>
                                    </p:anim>
                                  </p:childTnLst>
                                </p:cTn>
                              </p:par>
                              <p:par>
                                <p:cTn id="21" presetID="2" presetClass="entr" presetSubtype="6" fill="hold" grpId="0" nodeType="withEffect">
                                  <p:stCondLst>
                                    <p:cond delay="25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750" fill="hold"/>
                                        <p:tgtEl>
                                          <p:spTgt spid="12"/>
                                        </p:tgtEl>
                                        <p:attrNameLst>
                                          <p:attrName>ppt_x</p:attrName>
                                        </p:attrNameLst>
                                      </p:cBhvr>
                                      <p:tavLst>
                                        <p:tav tm="0">
                                          <p:val>
                                            <p:strVal val="1+#ppt_w/2"/>
                                          </p:val>
                                        </p:tav>
                                        <p:tav tm="100000">
                                          <p:val>
                                            <p:strVal val="#ppt_x"/>
                                          </p:val>
                                        </p:tav>
                                      </p:tavLst>
                                    </p:anim>
                                    <p:anim calcmode="lin" valueType="num">
                                      <p:cBhvr additive="base">
                                        <p:cTn id="24" dur="750" fill="hold"/>
                                        <p:tgtEl>
                                          <p:spTgt spid="12"/>
                                        </p:tgtEl>
                                        <p:attrNameLst>
                                          <p:attrName>ppt_y</p:attrName>
                                        </p:attrNameLst>
                                      </p:cBhvr>
                                      <p:tavLst>
                                        <p:tav tm="0">
                                          <p:val>
                                            <p:strVal val="1+#ppt_h/2"/>
                                          </p:val>
                                        </p:tav>
                                        <p:tav tm="100000">
                                          <p:val>
                                            <p:strVal val="#ppt_y"/>
                                          </p:val>
                                        </p:tav>
                                      </p:tavLst>
                                    </p:anim>
                                  </p:childTnLst>
                                </p:cTn>
                              </p:par>
                              <p:par>
                                <p:cTn id="25" presetID="2" presetClass="entr" presetSubtype="6" fill="hold" grpId="0" nodeType="withEffect">
                                  <p:stCondLst>
                                    <p:cond delay="25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750" fill="hold"/>
                                        <p:tgtEl>
                                          <p:spTgt spid="11"/>
                                        </p:tgtEl>
                                        <p:attrNameLst>
                                          <p:attrName>ppt_x</p:attrName>
                                        </p:attrNameLst>
                                      </p:cBhvr>
                                      <p:tavLst>
                                        <p:tav tm="0">
                                          <p:val>
                                            <p:strVal val="1+#ppt_w/2"/>
                                          </p:val>
                                        </p:tav>
                                        <p:tav tm="100000">
                                          <p:val>
                                            <p:strVal val="#ppt_x"/>
                                          </p:val>
                                        </p:tav>
                                      </p:tavLst>
                                    </p:anim>
                                    <p:anim calcmode="lin" valueType="num">
                                      <p:cBhvr additive="base">
                                        <p:cTn id="28" dur="750" fill="hold"/>
                                        <p:tgtEl>
                                          <p:spTgt spid="11"/>
                                        </p:tgtEl>
                                        <p:attrNameLst>
                                          <p:attrName>ppt_y</p:attrName>
                                        </p:attrNameLst>
                                      </p:cBhvr>
                                      <p:tavLst>
                                        <p:tav tm="0">
                                          <p:val>
                                            <p:strVal val="1+#ppt_h/2"/>
                                          </p:val>
                                        </p:tav>
                                        <p:tav tm="100000">
                                          <p:val>
                                            <p:strVal val="#ppt_y"/>
                                          </p:val>
                                        </p:tav>
                                      </p:tavLst>
                                    </p:anim>
                                  </p:childTnLst>
                                </p:cTn>
                              </p:par>
                              <p:par>
                                <p:cTn id="29" presetID="2" presetClass="entr" presetSubtype="6" fill="hold" grpId="0" nodeType="withEffect">
                                  <p:stCondLst>
                                    <p:cond delay="25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750" fill="hold"/>
                                        <p:tgtEl>
                                          <p:spTgt spid="10"/>
                                        </p:tgtEl>
                                        <p:attrNameLst>
                                          <p:attrName>ppt_x</p:attrName>
                                        </p:attrNameLst>
                                      </p:cBhvr>
                                      <p:tavLst>
                                        <p:tav tm="0">
                                          <p:val>
                                            <p:strVal val="1+#ppt_w/2"/>
                                          </p:val>
                                        </p:tav>
                                        <p:tav tm="100000">
                                          <p:val>
                                            <p:strVal val="#ppt_x"/>
                                          </p:val>
                                        </p:tav>
                                      </p:tavLst>
                                    </p:anim>
                                    <p:anim calcmode="lin" valueType="num">
                                      <p:cBhvr additive="base">
                                        <p:cTn id="32" dur="75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53" presetClass="entr" presetSubtype="16" fill="hold" grpId="0"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1000" fill="hold"/>
                                        <p:tgtEl>
                                          <p:spTgt spid="76"/>
                                        </p:tgtEl>
                                        <p:attrNameLst>
                                          <p:attrName>ppt_w</p:attrName>
                                        </p:attrNameLst>
                                      </p:cBhvr>
                                      <p:tavLst>
                                        <p:tav tm="0">
                                          <p:val>
                                            <p:fltVal val="0"/>
                                          </p:val>
                                        </p:tav>
                                        <p:tav tm="100000">
                                          <p:val>
                                            <p:strVal val="#ppt_w"/>
                                          </p:val>
                                        </p:tav>
                                      </p:tavLst>
                                    </p:anim>
                                    <p:anim calcmode="lin" valueType="num">
                                      <p:cBhvr>
                                        <p:cTn id="37" dur="1000" fill="hold"/>
                                        <p:tgtEl>
                                          <p:spTgt spid="76"/>
                                        </p:tgtEl>
                                        <p:attrNameLst>
                                          <p:attrName>ppt_h</p:attrName>
                                        </p:attrNameLst>
                                      </p:cBhvr>
                                      <p:tavLst>
                                        <p:tav tm="0">
                                          <p:val>
                                            <p:fltVal val="0"/>
                                          </p:val>
                                        </p:tav>
                                        <p:tav tm="100000">
                                          <p:val>
                                            <p:strVal val="#ppt_h"/>
                                          </p:val>
                                        </p:tav>
                                      </p:tavLst>
                                    </p:anim>
                                    <p:animEffect transition="in" filter="fade">
                                      <p:cBhvr>
                                        <p:cTn id="38" dur="1000"/>
                                        <p:tgtEl>
                                          <p:spTgt spid="76"/>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77"/>
                                        </p:tgtEl>
                                        <p:attrNameLst>
                                          <p:attrName>style.visibility</p:attrName>
                                        </p:attrNameLst>
                                      </p:cBhvr>
                                      <p:to>
                                        <p:strVal val="visible"/>
                                      </p:to>
                                    </p:set>
                                    <p:animEffect transition="in" filter="fade">
                                      <p:cBhvr>
                                        <p:cTn id="41" dur="1000"/>
                                        <p:tgtEl>
                                          <p:spTgt spid="77"/>
                                        </p:tgtEl>
                                      </p:cBhvr>
                                    </p:animEffect>
                                    <p:anim calcmode="lin" valueType="num">
                                      <p:cBhvr>
                                        <p:cTn id="42" dur="1000" fill="hold"/>
                                        <p:tgtEl>
                                          <p:spTgt spid="77"/>
                                        </p:tgtEl>
                                        <p:attrNameLst>
                                          <p:attrName>ppt_x</p:attrName>
                                        </p:attrNameLst>
                                      </p:cBhvr>
                                      <p:tavLst>
                                        <p:tav tm="0">
                                          <p:val>
                                            <p:strVal val="#ppt_x"/>
                                          </p:val>
                                        </p:tav>
                                        <p:tav tm="100000">
                                          <p:val>
                                            <p:strVal val="#ppt_x"/>
                                          </p:val>
                                        </p:tav>
                                      </p:tavLst>
                                    </p:anim>
                                    <p:anim calcmode="lin" valueType="num">
                                      <p:cBhvr>
                                        <p:cTn id="43" dur="1000" fill="hold"/>
                                        <p:tgtEl>
                                          <p:spTgt spid="77"/>
                                        </p:tgtEl>
                                        <p:attrNameLst>
                                          <p:attrName>ppt_y</p:attrName>
                                        </p:attrNameLst>
                                      </p:cBhvr>
                                      <p:tavLst>
                                        <p:tav tm="0">
                                          <p:val>
                                            <p:strVal val="#ppt_y+.1"/>
                                          </p:val>
                                        </p:tav>
                                        <p:tav tm="100000">
                                          <p:val>
                                            <p:strVal val="#ppt_y"/>
                                          </p:val>
                                        </p:tav>
                                      </p:tavLst>
                                    </p:anim>
                                  </p:childTnLst>
                                </p:cTn>
                              </p:par>
                            </p:childTnLst>
                          </p:cTn>
                        </p:par>
                        <p:par>
                          <p:cTn id="44" fill="hold">
                            <p:stCondLst>
                              <p:cond delay="2500"/>
                            </p:stCondLst>
                            <p:childTnLst>
                              <p:par>
                                <p:cTn id="45" presetID="53" presetClass="entr" presetSubtype="16"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750" fill="hold"/>
                                        <p:tgtEl>
                                          <p:spTgt spid="21"/>
                                        </p:tgtEl>
                                        <p:attrNameLst>
                                          <p:attrName>ppt_w</p:attrName>
                                        </p:attrNameLst>
                                      </p:cBhvr>
                                      <p:tavLst>
                                        <p:tav tm="0">
                                          <p:val>
                                            <p:fltVal val="0"/>
                                          </p:val>
                                        </p:tav>
                                        <p:tav tm="100000">
                                          <p:val>
                                            <p:strVal val="#ppt_w"/>
                                          </p:val>
                                        </p:tav>
                                      </p:tavLst>
                                    </p:anim>
                                    <p:anim calcmode="lin" valueType="num">
                                      <p:cBhvr>
                                        <p:cTn id="48" dur="750" fill="hold"/>
                                        <p:tgtEl>
                                          <p:spTgt spid="21"/>
                                        </p:tgtEl>
                                        <p:attrNameLst>
                                          <p:attrName>ppt_h</p:attrName>
                                        </p:attrNameLst>
                                      </p:cBhvr>
                                      <p:tavLst>
                                        <p:tav tm="0">
                                          <p:val>
                                            <p:fltVal val="0"/>
                                          </p:val>
                                        </p:tav>
                                        <p:tav tm="100000">
                                          <p:val>
                                            <p:strVal val="#ppt_h"/>
                                          </p:val>
                                        </p:tav>
                                      </p:tavLst>
                                    </p:anim>
                                    <p:animEffect transition="in" filter="fade">
                                      <p:cBhvr>
                                        <p:cTn id="49" dur="750"/>
                                        <p:tgtEl>
                                          <p:spTgt spid="21"/>
                                        </p:tgtEl>
                                      </p:cBhvr>
                                    </p:animEffect>
                                  </p:childTnLst>
                                </p:cTn>
                              </p:par>
                              <p:par>
                                <p:cTn id="50" presetID="53" presetClass="entr" presetSubtype="16" fill="hold" nodeType="withEffect">
                                  <p:stCondLst>
                                    <p:cond delay="0"/>
                                  </p:stCondLst>
                                  <p:childTnLst>
                                    <p:set>
                                      <p:cBhvr>
                                        <p:cTn id="51" dur="1" fill="hold">
                                          <p:stCondLst>
                                            <p:cond delay="0"/>
                                          </p:stCondLst>
                                        </p:cTn>
                                        <p:tgtEl>
                                          <p:spTgt spid="70"/>
                                        </p:tgtEl>
                                        <p:attrNameLst>
                                          <p:attrName>style.visibility</p:attrName>
                                        </p:attrNameLst>
                                      </p:cBhvr>
                                      <p:to>
                                        <p:strVal val="visible"/>
                                      </p:to>
                                    </p:set>
                                    <p:anim calcmode="lin" valueType="num">
                                      <p:cBhvr>
                                        <p:cTn id="52" dur="750" fill="hold"/>
                                        <p:tgtEl>
                                          <p:spTgt spid="70"/>
                                        </p:tgtEl>
                                        <p:attrNameLst>
                                          <p:attrName>ppt_w</p:attrName>
                                        </p:attrNameLst>
                                      </p:cBhvr>
                                      <p:tavLst>
                                        <p:tav tm="0">
                                          <p:val>
                                            <p:fltVal val="0"/>
                                          </p:val>
                                        </p:tav>
                                        <p:tav tm="100000">
                                          <p:val>
                                            <p:strVal val="#ppt_w"/>
                                          </p:val>
                                        </p:tav>
                                      </p:tavLst>
                                    </p:anim>
                                    <p:anim calcmode="lin" valueType="num">
                                      <p:cBhvr>
                                        <p:cTn id="53" dur="750" fill="hold"/>
                                        <p:tgtEl>
                                          <p:spTgt spid="70"/>
                                        </p:tgtEl>
                                        <p:attrNameLst>
                                          <p:attrName>ppt_h</p:attrName>
                                        </p:attrNameLst>
                                      </p:cBhvr>
                                      <p:tavLst>
                                        <p:tav tm="0">
                                          <p:val>
                                            <p:fltVal val="0"/>
                                          </p:val>
                                        </p:tav>
                                        <p:tav tm="100000">
                                          <p:val>
                                            <p:strVal val="#ppt_h"/>
                                          </p:val>
                                        </p:tav>
                                      </p:tavLst>
                                    </p:anim>
                                    <p:animEffect transition="in" filter="fade">
                                      <p:cBhvr>
                                        <p:cTn id="54" dur="750"/>
                                        <p:tgtEl>
                                          <p:spTgt spid="70"/>
                                        </p:tgtEl>
                                      </p:cBhvr>
                                    </p:animEffect>
                                  </p:childTnLst>
                                </p:cTn>
                              </p:par>
                            </p:childTnLst>
                          </p:cTn>
                        </p:par>
                        <p:par>
                          <p:cTn id="55" fill="hold">
                            <p:stCondLst>
                              <p:cond delay="3250"/>
                            </p:stCondLst>
                            <p:childTnLst>
                              <p:par>
                                <p:cTn id="56" presetID="53" presetClass="entr" presetSubtype="16" fill="hold" nodeType="afterEffect">
                                  <p:stCondLst>
                                    <p:cond delay="0"/>
                                  </p:stCondLst>
                                  <p:childTnLst>
                                    <p:set>
                                      <p:cBhvr>
                                        <p:cTn id="57" dur="1" fill="hold">
                                          <p:stCondLst>
                                            <p:cond delay="0"/>
                                          </p:stCondLst>
                                        </p:cTn>
                                        <p:tgtEl>
                                          <p:spTgt spid="84"/>
                                        </p:tgtEl>
                                        <p:attrNameLst>
                                          <p:attrName>style.visibility</p:attrName>
                                        </p:attrNameLst>
                                      </p:cBhvr>
                                      <p:to>
                                        <p:strVal val="visible"/>
                                      </p:to>
                                    </p:set>
                                    <p:anim calcmode="lin" valueType="num">
                                      <p:cBhvr>
                                        <p:cTn id="58" dur="750" fill="hold"/>
                                        <p:tgtEl>
                                          <p:spTgt spid="84"/>
                                        </p:tgtEl>
                                        <p:attrNameLst>
                                          <p:attrName>ppt_w</p:attrName>
                                        </p:attrNameLst>
                                      </p:cBhvr>
                                      <p:tavLst>
                                        <p:tav tm="0">
                                          <p:val>
                                            <p:fltVal val="0"/>
                                          </p:val>
                                        </p:tav>
                                        <p:tav tm="100000">
                                          <p:val>
                                            <p:strVal val="#ppt_w"/>
                                          </p:val>
                                        </p:tav>
                                      </p:tavLst>
                                    </p:anim>
                                    <p:anim calcmode="lin" valueType="num">
                                      <p:cBhvr>
                                        <p:cTn id="59" dur="750" fill="hold"/>
                                        <p:tgtEl>
                                          <p:spTgt spid="84"/>
                                        </p:tgtEl>
                                        <p:attrNameLst>
                                          <p:attrName>ppt_h</p:attrName>
                                        </p:attrNameLst>
                                      </p:cBhvr>
                                      <p:tavLst>
                                        <p:tav tm="0">
                                          <p:val>
                                            <p:fltVal val="0"/>
                                          </p:val>
                                        </p:tav>
                                        <p:tav tm="100000">
                                          <p:val>
                                            <p:strVal val="#ppt_h"/>
                                          </p:val>
                                        </p:tav>
                                      </p:tavLst>
                                    </p:anim>
                                    <p:animEffect transition="in" filter="fade">
                                      <p:cBhvr>
                                        <p:cTn id="60" dur="750"/>
                                        <p:tgtEl>
                                          <p:spTgt spid="84"/>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1000"/>
                                        <p:tgtEl>
                                          <p:spTgt spid="26"/>
                                        </p:tgtEl>
                                      </p:cBhvr>
                                    </p:animEffect>
                                    <p:anim calcmode="lin" valueType="num">
                                      <p:cBhvr>
                                        <p:cTn id="65" dur="1000" fill="hold"/>
                                        <p:tgtEl>
                                          <p:spTgt spid="26"/>
                                        </p:tgtEl>
                                        <p:attrNameLst>
                                          <p:attrName>ppt_x</p:attrName>
                                        </p:attrNameLst>
                                      </p:cBhvr>
                                      <p:tavLst>
                                        <p:tav tm="0">
                                          <p:val>
                                            <p:strVal val="#ppt_x"/>
                                          </p:val>
                                        </p:tav>
                                        <p:tav tm="100000">
                                          <p:val>
                                            <p:strVal val="#ppt_x"/>
                                          </p:val>
                                        </p:tav>
                                      </p:tavLst>
                                    </p:anim>
                                    <p:anim calcmode="lin" valueType="num">
                                      <p:cBhvr>
                                        <p:cTn id="66" dur="1000" fill="hold"/>
                                        <p:tgtEl>
                                          <p:spTgt spid="26"/>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53" presetClass="entr" presetSubtype="16" fill="hold" grpId="0" nodeType="afterEffect">
                                  <p:stCondLst>
                                    <p:cond delay="0"/>
                                  </p:stCondLst>
                                  <p:childTnLst>
                                    <p:set>
                                      <p:cBhvr>
                                        <p:cTn id="69" dur="1" fill="hold">
                                          <p:stCondLst>
                                            <p:cond delay="0"/>
                                          </p:stCondLst>
                                        </p:cTn>
                                        <p:tgtEl>
                                          <p:spTgt spid="78"/>
                                        </p:tgtEl>
                                        <p:attrNameLst>
                                          <p:attrName>style.visibility</p:attrName>
                                        </p:attrNameLst>
                                      </p:cBhvr>
                                      <p:to>
                                        <p:strVal val="visible"/>
                                      </p:to>
                                    </p:set>
                                    <p:anim calcmode="lin" valueType="num">
                                      <p:cBhvr>
                                        <p:cTn id="70" dur="1000" fill="hold"/>
                                        <p:tgtEl>
                                          <p:spTgt spid="78"/>
                                        </p:tgtEl>
                                        <p:attrNameLst>
                                          <p:attrName>ppt_w</p:attrName>
                                        </p:attrNameLst>
                                      </p:cBhvr>
                                      <p:tavLst>
                                        <p:tav tm="0">
                                          <p:val>
                                            <p:fltVal val="0"/>
                                          </p:val>
                                        </p:tav>
                                        <p:tav tm="100000">
                                          <p:val>
                                            <p:strVal val="#ppt_w"/>
                                          </p:val>
                                        </p:tav>
                                      </p:tavLst>
                                    </p:anim>
                                    <p:anim calcmode="lin" valueType="num">
                                      <p:cBhvr>
                                        <p:cTn id="71" dur="1000" fill="hold"/>
                                        <p:tgtEl>
                                          <p:spTgt spid="78"/>
                                        </p:tgtEl>
                                        <p:attrNameLst>
                                          <p:attrName>ppt_h</p:attrName>
                                        </p:attrNameLst>
                                      </p:cBhvr>
                                      <p:tavLst>
                                        <p:tav tm="0">
                                          <p:val>
                                            <p:fltVal val="0"/>
                                          </p:val>
                                        </p:tav>
                                        <p:tav tm="100000">
                                          <p:val>
                                            <p:strVal val="#ppt_h"/>
                                          </p:val>
                                        </p:tav>
                                      </p:tavLst>
                                    </p:anim>
                                    <p:animEffect transition="in" filter="fade">
                                      <p:cBhvr>
                                        <p:cTn id="72" dur="1000"/>
                                        <p:tgtEl>
                                          <p:spTgt spid="7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79"/>
                                        </p:tgtEl>
                                        <p:attrNameLst>
                                          <p:attrName>style.visibility</p:attrName>
                                        </p:attrNameLst>
                                      </p:cBhvr>
                                      <p:to>
                                        <p:strVal val="visible"/>
                                      </p:to>
                                    </p:set>
                                    <p:animEffect transition="in" filter="fade">
                                      <p:cBhvr>
                                        <p:cTn id="75" dur="1000"/>
                                        <p:tgtEl>
                                          <p:spTgt spid="79"/>
                                        </p:tgtEl>
                                      </p:cBhvr>
                                    </p:animEffect>
                                    <p:anim calcmode="lin" valueType="num">
                                      <p:cBhvr>
                                        <p:cTn id="76" dur="1000" fill="hold"/>
                                        <p:tgtEl>
                                          <p:spTgt spid="79"/>
                                        </p:tgtEl>
                                        <p:attrNameLst>
                                          <p:attrName>ppt_x</p:attrName>
                                        </p:attrNameLst>
                                      </p:cBhvr>
                                      <p:tavLst>
                                        <p:tav tm="0">
                                          <p:val>
                                            <p:strVal val="#ppt_x"/>
                                          </p:val>
                                        </p:tav>
                                        <p:tav tm="100000">
                                          <p:val>
                                            <p:strVal val="#ppt_x"/>
                                          </p:val>
                                        </p:tav>
                                      </p:tavLst>
                                    </p:anim>
                                    <p:anim calcmode="lin" valueType="num">
                                      <p:cBhvr>
                                        <p:cTn id="77" dur="1000" fill="hold"/>
                                        <p:tgtEl>
                                          <p:spTgt spid="79"/>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53" presetClass="entr" presetSubtype="16"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 calcmode="lin" valueType="num">
                                      <p:cBhvr>
                                        <p:cTn id="81" dur="750" fill="hold"/>
                                        <p:tgtEl>
                                          <p:spTgt spid="36"/>
                                        </p:tgtEl>
                                        <p:attrNameLst>
                                          <p:attrName>ppt_w</p:attrName>
                                        </p:attrNameLst>
                                      </p:cBhvr>
                                      <p:tavLst>
                                        <p:tav tm="0">
                                          <p:val>
                                            <p:fltVal val="0"/>
                                          </p:val>
                                        </p:tav>
                                        <p:tav tm="100000">
                                          <p:val>
                                            <p:strVal val="#ppt_w"/>
                                          </p:val>
                                        </p:tav>
                                      </p:tavLst>
                                    </p:anim>
                                    <p:anim calcmode="lin" valueType="num">
                                      <p:cBhvr>
                                        <p:cTn id="82" dur="750" fill="hold"/>
                                        <p:tgtEl>
                                          <p:spTgt spid="36"/>
                                        </p:tgtEl>
                                        <p:attrNameLst>
                                          <p:attrName>ppt_h</p:attrName>
                                        </p:attrNameLst>
                                      </p:cBhvr>
                                      <p:tavLst>
                                        <p:tav tm="0">
                                          <p:val>
                                            <p:fltVal val="0"/>
                                          </p:val>
                                        </p:tav>
                                        <p:tav tm="100000">
                                          <p:val>
                                            <p:strVal val="#ppt_h"/>
                                          </p:val>
                                        </p:tav>
                                      </p:tavLst>
                                    </p:anim>
                                    <p:animEffect transition="in" filter="fade">
                                      <p:cBhvr>
                                        <p:cTn id="83" dur="750"/>
                                        <p:tgtEl>
                                          <p:spTgt spid="36"/>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p:cTn id="86" dur="750" fill="hold"/>
                                        <p:tgtEl>
                                          <p:spTgt spid="63"/>
                                        </p:tgtEl>
                                        <p:attrNameLst>
                                          <p:attrName>ppt_w</p:attrName>
                                        </p:attrNameLst>
                                      </p:cBhvr>
                                      <p:tavLst>
                                        <p:tav tm="0">
                                          <p:val>
                                            <p:fltVal val="0"/>
                                          </p:val>
                                        </p:tav>
                                        <p:tav tm="100000">
                                          <p:val>
                                            <p:strVal val="#ppt_w"/>
                                          </p:val>
                                        </p:tav>
                                      </p:tavLst>
                                    </p:anim>
                                    <p:anim calcmode="lin" valueType="num">
                                      <p:cBhvr>
                                        <p:cTn id="87" dur="750" fill="hold"/>
                                        <p:tgtEl>
                                          <p:spTgt spid="63"/>
                                        </p:tgtEl>
                                        <p:attrNameLst>
                                          <p:attrName>ppt_h</p:attrName>
                                        </p:attrNameLst>
                                      </p:cBhvr>
                                      <p:tavLst>
                                        <p:tav tm="0">
                                          <p:val>
                                            <p:fltVal val="0"/>
                                          </p:val>
                                        </p:tav>
                                        <p:tav tm="100000">
                                          <p:val>
                                            <p:strVal val="#ppt_h"/>
                                          </p:val>
                                        </p:tav>
                                      </p:tavLst>
                                    </p:anim>
                                    <p:animEffect transition="in" filter="fade">
                                      <p:cBhvr>
                                        <p:cTn id="88" dur="750"/>
                                        <p:tgtEl>
                                          <p:spTgt spid="63"/>
                                        </p:tgtEl>
                                      </p:cBhvr>
                                    </p:animEffect>
                                  </p:childTnLst>
                                </p:cTn>
                              </p:par>
                            </p:childTnLst>
                          </p:cTn>
                        </p:par>
                        <p:par>
                          <p:cTn id="89" fill="hold">
                            <p:stCondLst>
                              <p:cond delay="6750"/>
                            </p:stCondLst>
                            <p:childTnLst>
                              <p:par>
                                <p:cTn id="90" presetID="53" presetClass="entr" presetSubtype="16" fill="hold" nodeType="afterEffect">
                                  <p:stCondLst>
                                    <p:cond delay="0"/>
                                  </p:stCondLst>
                                  <p:childTnLst>
                                    <p:set>
                                      <p:cBhvr>
                                        <p:cTn id="91" dur="1" fill="hold">
                                          <p:stCondLst>
                                            <p:cond delay="0"/>
                                          </p:stCondLst>
                                        </p:cTn>
                                        <p:tgtEl>
                                          <p:spTgt spid="85"/>
                                        </p:tgtEl>
                                        <p:attrNameLst>
                                          <p:attrName>style.visibility</p:attrName>
                                        </p:attrNameLst>
                                      </p:cBhvr>
                                      <p:to>
                                        <p:strVal val="visible"/>
                                      </p:to>
                                    </p:set>
                                    <p:anim calcmode="lin" valueType="num">
                                      <p:cBhvr>
                                        <p:cTn id="92" dur="750" fill="hold"/>
                                        <p:tgtEl>
                                          <p:spTgt spid="85"/>
                                        </p:tgtEl>
                                        <p:attrNameLst>
                                          <p:attrName>ppt_w</p:attrName>
                                        </p:attrNameLst>
                                      </p:cBhvr>
                                      <p:tavLst>
                                        <p:tav tm="0">
                                          <p:val>
                                            <p:fltVal val="0"/>
                                          </p:val>
                                        </p:tav>
                                        <p:tav tm="100000">
                                          <p:val>
                                            <p:strVal val="#ppt_w"/>
                                          </p:val>
                                        </p:tav>
                                      </p:tavLst>
                                    </p:anim>
                                    <p:anim calcmode="lin" valueType="num">
                                      <p:cBhvr>
                                        <p:cTn id="93" dur="750" fill="hold"/>
                                        <p:tgtEl>
                                          <p:spTgt spid="85"/>
                                        </p:tgtEl>
                                        <p:attrNameLst>
                                          <p:attrName>ppt_h</p:attrName>
                                        </p:attrNameLst>
                                      </p:cBhvr>
                                      <p:tavLst>
                                        <p:tav tm="0">
                                          <p:val>
                                            <p:fltVal val="0"/>
                                          </p:val>
                                        </p:tav>
                                        <p:tav tm="100000">
                                          <p:val>
                                            <p:strVal val="#ppt_h"/>
                                          </p:val>
                                        </p:tav>
                                      </p:tavLst>
                                    </p:anim>
                                    <p:animEffect transition="in" filter="fade">
                                      <p:cBhvr>
                                        <p:cTn id="94" dur="750"/>
                                        <p:tgtEl>
                                          <p:spTgt spid="85"/>
                                        </p:tgtEl>
                                      </p:cBhvr>
                                    </p:animEffect>
                                  </p:childTnLst>
                                </p:cTn>
                              </p:par>
                            </p:childTnLst>
                          </p:cTn>
                        </p:par>
                        <p:par>
                          <p:cTn id="95" fill="hold">
                            <p:stCondLst>
                              <p:cond delay="7500"/>
                            </p:stCondLst>
                            <p:childTnLst>
                              <p:par>
                                <p:cTn id="96" presetID="42"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fade">
                                      <p:cBhvr>
                                        <p:cTn id="98" dur="1000"/>
                                        <p:tgtEl>
                                          <p:spTgt spid="61"/>
                                        </p:tgtEl>
                                      </p:cBhvr>
                                    </p:animEffect>
                                    <p:anim calcmode="lin" valueType="num">
                                      <p:cBhvr>
                                        <p:cTn id="99" dur="1000" fill="hold"/>
                                        <p:tgtEl>
                                          <p:spTgt spid="61"/>
                                        </p:tgtEl>
                                        <p:attrNameLst>
                                          <p:attrName>ppt_x</p:attrName>
                                        </p:attrNameLst>
                                      </p:cBhvr>
                                      <p:tavLst>
                                        <p:tav tm="0">
                                          <p:val>
                                            <p:strVal val="#ppt_x"/>
                                          </p:val>
                                        </p:tav>
                                        <p:tav tm="100000">
                                          <p:val>
                                            <p:strVal val="#ppt_x"/>
                                          </p:val>
                                        </p:tav>
                                      </p:tavLst>
                                    </p:anim>
                                    <p:anim calcmode="lin" valueType="num">
                                      <p:cBhvr>
                                        <p:cTn id="100" dur="1000" fill="hold"/>
                                        <p:tgtEl>
                                          <p:spTgt spid="61"/>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53" presetClass="entr" presetSubtype="16" fill="hold" grpId="0" nodeType="afterEffect">
                                  <p:stCondLst>
                                    <p:cond delay="0"/>
                                  </p:stCondLst>
                                  <p:childTnLst>
                                    <p:set>
                                      <p:cBhvr>
                                        <p:cTn id="103" dur="1" fill="hold">
                                          <p:stCondLst>
                                            <p:cond delay="0"/>
                                          </p:stCondLst>
                                        </p:cTn>
                                        <p:tgtEl>
                                          <p:spTgt spid="80"/>
                                        </p:tgtEl>
                                        <p:attrNameLst>
                                          <p:attrName>style.visibility</p:attrName>
                                        </p:attrNameLst>
                                      </p:cBhvr>
                                      <p:to>
                                        <p:strVal val="visible"/>
                                      </p:to>
                                    </p:set>
                                    <p:anim calcmode="lin" valueType="num">
                                      <p:cBhvr>
                                        <p:cTn id="104" dur="1000" fill="hold"/>
                                        <p:tgtEl>
                                          <p:spTgt spid="80"/>
                                        </p:tgtEl>
                                        <p:attrNameLst>
                                          <p:attrName>ppt_w</p:attrName>
                                        </p:attrNameLst>
                                      </p:cBhvr>
                                      <p:tavLst>
                                        <p:tav tm="0">
                                          <p:val>
                                            <p:fltVal val="0"/>
                                          </p:val>
                                        </p:tav>
                                        <p:tav tm="100000">
                                          <p:val>
                                            <p:strVal val="#ppt_w"/>
                                          </p:val>
                                        </p:tav>
                                      </p:tavLst>
                                    </p:anim>
                                    <p:anim calcmode="lin" valueType="num">
                                      <p:cBhvr>
                                        <p:cTn id="105" dur="1000" fill="hold"/>
                                        <p:tgtEl>
                                          <p:spTgt spid="80"/>
                                        </p:tgtEl>
                                        <p:attrNameLst>
                                          <p:attrName>ppt_h</p:attrName>
                                        </p:attrNameLst>
                                      </p:cBhvr>
                                      <p:tavLst>
                                        <p:tav tm="0">
                                          <p:val>
                                            <p:fltVal val="0"/>
                                          </p:val>
                                        </p:tav>
                                        <p:tav tm="100000">
                                          <p:val>
                                            <p:strVal val="#ppt_h"/>
                                          </p:val>
                                        </p:tav>
                                      </p:tavLst>
                                    </p:anim>
                                    <p:animEffect transition="in" filter="fade">
                                      <p:cBhvr>
                                        <p:cTn id="106" dur="1000"/>
                                        <p:tgtEl>
                                          <p:spTgt spid="80"/>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81"/>
                                        </p:tgtEl>
                                        <p:attrNameLst>
                                          <p:attrName>style.visibility</p:attrName>
                                        </p:attrNameLst>
                                      </p:cBhvr>
                                      <p:to>
                                        <p:strVal val="visible"/>
                                      </p:to>
                                    </p:set>
                                    <p:animEffect transition="in" filter="fade">
                                      <p:cBhvr>
                                        <p:cTn id="109" dur="1000"/>
                                        <p:tgtEl>
                                          <p:spTgt spid="81"/>
                                        </p:tgtEl>
                                      </p:cBhvr>
                                    </p:animEffect>
                                    <p:anim calcmode="lin" valueType="num">
                                      <p:cBhvr>
                                        <p:cTn id="110" dur="1000" fill="hold"/>
                                        <p:tgtEl>
                                          <p:spTgt spid="81"/>
                                        </p:tgtEl>
                                        <p:attrNameLst>
                                          <p:attrName>ppt_x</p:attrName>
                                        </p:attrNameLst>
                                      </p:cBhvr>
                                      <p:tavLst>
                                        <p:tav tm="0">
                                          <p:val>
                                            <p:strVal val="#ppt_x"/>
                                          </p:val>
                                        </p:tav>
                                        <p:tav tm="100000">
                                          <p:val>
                                            <p:strVal val="#ppt_x"/>
                                          </p:val>
                                        </p:tav>
                                      </p:tavLst>
                                    </p:anim>
                                    <p:anim calcmode="lin" valueType="num">
                                      <p:cBhvr>
                                        <p:cTn id="111" dur="1000" fill="hold"/>
                                        <p:tgtEl>
                                          <p:spTgt spid="81"/>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53" presetClass="entr" presetSubtype="16"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 calcmode="lin" valueType="num">
                                      <p:cBhvr>
                                        <p:cTn id="115" dur="750" fill="hold"/>
                                        <p:tgtEl>
                                          <p:spTgt spid="42"/>
                                        </p:tgtEl>
                                        <p:attrNameLst>
                                          <p:attrName>ppt_w</p:attrName>
                                        </p:attrNameLst>
                                      </p:cBhvr>
                                      <p:tavLst>
                                        <p:tav tm="0">
                                          <p:val>
                                            <p:fltVal val="0"/>
                                          </p:val>
                                        </p:tav>
                                        <p:tav tm="100000">
                                          <p:val>
                                            <p:strVal val="#ppt_w"/>
                                          </p:val>
                                        </p:tav>
                                      </p:tavLst>
                                    </p:anim>
                                    <p:anim calcmode="lin" valueType="num">
                                      <p:cBhvr>
                                        <p:cTn id="116" dur="750" fill="hold"/>
                                        <p:tgtEl>
                                          <p:spTgt spid="42"/>
                                        </p:tgtEl>
                                        <p:attrNameLst>
                                          <p:attrName>ppt_h</p:attrName>
                                        </p:attrNameLst>
                                      </p:cBhvr>
                                      <p:tavLst>
                                        <p:tav tm="0">
                                          <p:val>
                                            <p:fltVal val="0"/>
                                          </p:val>
                                        </p:tav>
                                        <p:tav tm="100000">
                                          <p:val>
                                            <p:strVal val="#ppt_h"/>
                                          </p:val>
                                        </p:tav>
                                      </p:tavLst>
                                    </p:anim>
                                    <p:animEffect transition="in" filter="fade">
                                      <p:cBhvr>
                                        <p:cTn id="117" dur="750"/>
                                        <p:tgtEl>
                                          <p:spTgt spid="42"/>
                                        </p:tgtEl>
                                      </p:cBhvr>
                                    </p:animEffect>
                                  </p:childTnLst>
                                </p:cTn>
                              </p:par>
                              <p:par>
                                <p:cTn id="118" presetID="53" presetClass="entr" presetSubtype="16" fill="hold" nodeType="withEffect">
                                  <p:stCondLst>
                                    <p:cond delay="0"/>
                                  </p:stCondLst>
                                  <p:childTnLst>
                                    <p:set>
                                      <p:cBhvr>
                                        <p:cTn id="119" dur="1" fill="hold">
                                          <p:stCondLst>
                                            <p:cond delay="0"/>
                                          </p:stCondLst>
                                        </p:cTn>
                                        <p:tgtEl>
                                          <p:spTgt spid="65"/>
                                        </p:tgtEl>
                                        <p:attrNameLst>
                                          <p:attrName>style.visibility</p:attrName>
                                        </p:attrNameLst>
                                      </p:cBhvr>
                                      <p:to>
                                        <p:strVal val="visible"/>
                                      </p:to>
                                    </p:set>
                                    <p:anim calcmode="lin" valueType="num">
                                      <p:cBhvr>
                                        <p:cTn id="120" dur="750" fill="hold"/>
                                        <p:tgtEl>
                                          <p:spTgt spid="65"/>
                                        </p:tgtEl>
                                        <p:attrNameLst>
                                          <p:attrName>ppt_w</p:attrName>
                                        </p:attrNameLst>
                                      </p:cBhvr>
                                      <p:tavLst>
                                        <p:tav tm="0">
                                          <p:val>
                                            <p:fltVal val="0"/>
                                          </p:val>
                                        </p:tav>
                                        <p:tav tm="100000">
                                          <p:val>
                                            <p:strVal val="#ppt_w"/>
                                          </p:val>
                                        </p:tav>
                                      </p:tavLst>
                                    </p:anim>
                                    <p:anim calcmode="lin" valueType="num">
                                      <p:cBhvr>
                                        <p:cTn id="121" dur="750" fill="hold"/>
                                        <p:tgtEl>
                                          <p:spTgt spid="65"/>
                                        </p:tgtEl>
                                        <p:attrNameLst>
                                          <p:attrName>ppt_h</p:attrName>
                                        </p:attrNameLst>
                                      </p:cBhvr>
                                      <p:tavLst>
                                        <p:tav tm="0">
                                          <p:val>
                                            <p:fltVal val="0"/>
                                          </p:val>
                                        </p:tav>
                                        <p:tav tm="100000">
                                          <p:val>
                                            <p:strVal val="#ppt_h"/>
                                          </p:val>
                                        </p:tav>
                                      </p:tavLst>
                                    </p:anim>
                                    <p:animEffect transition="in" filter="fade">
                                      <p:cBhvr>
                                        <p:cTn id="122" dur="750"/>
                                        <p:tgtEl>
                                          <p:spTgt spid="65"/>
                                        </p:tgtEl>
                                      </p:cBhvr>
                                    </p:animEffect>
                                  </p:childTnLst>
                                </p:cTn>
                              </p:par>
                            </p:childTnLst>
                          </p:cTn>
                        </p:par>
                        <p:par>
                          <p:cTn id="123" fill="hold">
                            <p:stCondLst>
                              <p:cond delay="10250"/>
                            </p:stCondLst>
                            <p:childTnLst>
                              <p:par>
                                <p:cTn id="124" presetID="53" presetClass="entr" presetSubtype="16" fill="hold" nodeType="afterEffect">
                                  <p:stCondLst>
                                    <p:cond delay="0"/>
                                  </p:stCondLst>
                                  <p:childTnLst>
                                    <p:set>
                                      <p:cBhvr>
                                        <p:cTn id="125" dur="1" fill="hold">
                                          <p:stCondLst>
                                            <p:cond delay="0"/>
                                          </p:stCondLst>
                                        </p:cTn>
                                        <p:tgtEl>
                                          <p:spTgt spid="86"/>
                                        </p:tgtEl>
                                        <p:attrNameLst>
                                          <p:attrName>style.visibility</p:attrName>
                                        </p:attrNameLst>
                                      </p:cBhvr>
                                      <p:to>
                                        <p:strVal val="visible"/>
                                      </p:to>
                                    </p:set>
                                    <p:anim calcmode="lin" valueType="num">
                                      <p:cBhvr>
                                        <p:cTn id="126" dur="750" fill="hold"/>
                                        <p:tgtEl>
                                          <p:spTgt spid="86"/>
                                        </p:tgtEl>
                                        <p:attrNameLst>
                                          <p:attrName>ppt_w</p:attrName>
                                        </p:attrNameLst>
                                      </p:cBhvr>
                                      <p:tavLst>
                                        <p:tav tm="0">
                                          <p:val>
                                            <p:fltVal val="0"/>
                                          </p:val>
                                        </p:tav>
                                        <p:tav tm="100000">
                                          <p:val>
                                            <p:strVal val="#ppt_w"/>
                                          </p:val>
                                        </p:tav>
                                      </p:tavLst>
                                    </p:anim>
                                    <p:anim calcmode="lin" valueType="num">
                                      <p:cBhvr>
                                        <p:cTn id="127" dur="750" fill="hold"/>
                                        <p:tgtEl>
                                          <p:spTgt spid="86"/>
                                        </p:tgtEl>
                                        <p:attrNameLst>
                                          <p:attrName>ppt_h</p:attrName>
                                        </p:attrNameLst>
                                      </p:cBhvr>
                                      <p:tavLst>
                                        <p:tav tm="0">
                                          <p:val>
                                            <p:fltVal val="0"/>
                                          </p:val>
                                        </p:tav>
                                        <p:tav tm="100000">
                                          <p:val>
                                            <p:strVal val="#ppt_h"/>
                                          </p:val>
                                        </p:tav>
                                      </p:tavLst>
                                    </p:anim>
                                    <p:animEffect transition="in" filter="fade">
                                      <p:cBhvr>
                                        <p:cTn id="128" dur="750"/>
                                        <p:tgtEl>
                                          <p:spTgt spid="86"/>
                                        </p:tgtEl>
                                      </p:cBhvr>
                                    </p:animEffect>
                                  </p:childTnLst>
                                </p:cTn>
                              </p:par>
                            </p:childTnLst>
                          </p:cTn>
                        </p:par>
                        <p:par>
                          <p:cTn id="129" fill="hold">
                            <p:stCondLst>
                              <p:cond delay="11000"/>
                            </p:stCondLst>
                            <p:childTnLst>
                              <p:par>
                                <p:cTn id="130" presetID="42" presetClass="entr" presetSubtype="0" fill="hold" grpId="0" nodeType="afterEffect">
                                  <p:stCondLst>
                                    <p:cond delay="0"/>
                                  </p:stCondLst>
                                  <p:childTnLst>
                                    <p:set>
                                      <p:cBhvr>
                                        <p:cTn id="131" dur="1" fill="hold">
                                          <p:stCondLst>
                                            <p:cond delay="0"/>
                                          </p:stCondLst>
                                        </p:cTn>
                                        <p:tgtEl>
                                          <p:spTgt spid="62"/>
                                        </p:tgtEl>
                                        <p:attrNameLst>
                                          <p:attrName>style.visibility</p:attrName>
                                        </p:attrNameLst>
                                      </p:cBhvr>
                                      <p:to>
                                        <p:strVal val="visible"/>
                                      </p:to>
                                    </p:set>
                                    <p:animEffect transition="in" filter="fade">
                                      <p:cBhvr>
                                        <p:cTn id="132" dur="1000"/>
                                        <p:tgtEl>
                                          <p:spTgt spid="62"/>
                                        </p:tgtEl>
                                      </p:cBhvr>
                                    </p:animEffect>
                                    <p:anim calcmode="lin" valueType="num">
                                      <p:cBhvr>
                                        <p:cTn id="133" dur="1000" fill="hold"/>
                                        <p:tgtEl>
                                          <p:spTgt spid="62"/>
                                        </p:tgtEl>
                                        <p:attrNameLst>
                                          <p:attrName>ppt_x</p:attrName>
                                        </p:attrNameLst>
                                      </p:cBhvr>
                                      <p:tavLst>
                                        <p:tav tm="0">
                                          <p:val>
                                            <p:strVal val="#ppt_x"/>
                                          </p:val>
                                        </p:tav>
                                        <p:tav tm="100000">
                                          <p:val>
                                            <p:strVal val="#ppt_x"/>
                                          </p:val>
                                        </p:tav>
                                      </p:tavLst>
                                    </p:anim>
                                    <p:anim calcmode="lin" valueType="num">
                                      <p:cBhvr>
                                        <p:cTn id="134" dur="1000" fill="hold"/>
                                        <p:tgtEl>
                                          <p:spTgt spid="62"/>
                                        </p:tgtEl>
                                        <p:attrNameLst>
                                          <p:attrName>ppt_y</p:attrName>
                                        </p:attrNameLst>
                                      </p:cBhvr>
                                      <p:tavLst>
                                        <p:tav tm="0">
                                          <p:val>
                                            <p:strVal val="#ppt_y+.1"/>
                                          </p:val>
                                        </p:tav>
                                        <p:tav tm="100000">
                                          <p:val>
                                            <p:strVal val="#ppt_y"/>
                                          </p:val>
                                        </p:tav>
                                      </p:tavLst>
                                    </p:anim>
                                  </p:childTnLst>
                                </p:cTn>
                              </p:par>
                            </p:childTnLst>
                          </p:cTn>
                        </p:par>
                        <p:par>
                          <p:cTn id="135" fill="hold">
                            <p:stCondLst>
                              <p:cond delay="12000"/>
                            </p:stCondLst>
                            <p:childTnLst>
                              <p:par>
                                <p:cTn id="136" presetID="53" presetClass="entr" presetSubtype="16" fill="hold" grpId="0" nodeType="afterEffect">
                                  <p:stCondLst>
                                    <p:cond delay="0"/>
                                  </p:stCondLst>
                                  <p:childTnLst>
                                    <p:set>
                                      <p:cBhvr>
                                        <p:cTn id="137" dur="1" fill="hold">
                                          <p:stCondLst>
                                            <p:cond delay="0"/>
                                          </p:stCondLst>
                                        </p:cTn>
                                        <p:tgtEl>
                                          <p:spTgt spid="82"/>
                                        </p:tgtEl>
                                        <p:attrNameLst>
                                          <p:attrName>style.visibility</p:attrName>
                                        </p:attrNameLst>
                                      </p:cBhvr>
                                      <p:to>
                                        <p:strVal val="visible"/>
                                      </p:to>
                                    </p:set>
                                    <p:anim calcmode="lin" valueType="num">
                                      <p:cBhvr>
                                        <p:cTn id="138" dur="1000" fill="hold"/>
                                        <p:tgtEl>
                                          <p:spTgt spid="82"/>
                                        </p:tgtEl>
                                        <p:attrNameLst>
                                          <p:attrName>ppt_w</p:attrName>
                                        </p:attrNameLst>
                                      </p:cBhvr>
                                      <p:tavLst>
                                        <p:tav tm="0">
                                          <p:val>
                                            <p:fltVal val="0"/>
                                          </p:val>
                                        </p:tav>
                                        <p:tav tm="100000">
                                          <p:val>
                                            <p:strVal val="#ppt_w"/>
                                          </p:val>
                                        </p:tav>
                                      </p:tavLst>
                                    </p:anim>
                                    <p:anim calcmode="lin" valueType="num">
                                      <p:cBhvr>
                                        <p:cTn id="139" dur="1000" fill="hold"/>
                                        <p:tgtEl>
                                          <p:spTgt spid="82"/>
                                        </p:tgtEl>
                                        <p:attrNameLst>
                                          <p:attrName>ppt_h</p:attrName>
                                        </p:attrNameLst>
                                      </p:cBhvr>
                                      <p:tavLst>
                                        <p:tav tm="0">
                                          <p:val>
                                            <p:fltVal val="0"/>
                                          </p:val>
                                        </p:tav>
                                        <p:tav tm="100000">
                                          <p:val>
                                            <p:strVal val="#ppt_h"/>
                                          </p:val>
                                        </p:tav>
                                      </p:tavLst>
                                    </p:anim>
                                    <p:animEffect transition="in" filter="fade">
                                      <p:cBhvr>
                                        <p:cTn id="140" dur="1000"/>
                                        <p:tgtEl>
                                          <p:spTgt spid="82"/>
                                        </p:tgtEl>
                                      </p:cBhvr>
                                    </p:animEffect>
                                  </p:childTnLst>
                                </p:cTn>
                              </p:par>
                              <p:par>
                                <p:cTn id="141" presetID="42" presetClass="entr" presetSubtype="0" fill="hold" grpId="0" nodeType="withEffect">
                                  <p:stCondLst>
                                    <p:cond delay="0"/>
                                  </p:stCondLst>
                                  <p:childTnLst>
                                    <p:set>
                                      <p:cBhvr>
                                        <p:cTn id="142" dur="1" fill="hold">
                                          <p:stCondLst>
                                            <p:cond delay="0"/>
                                          </p:stCondLst>
                                        </p:cTn>
                                        <p:tgtEl>
                                          <p:spTgt spid="83"/>
                                        </p:tgtEl>
                                        <p:attrNameLst>
                                          <p:attrName>style.visibility</p:attrName>
                                        </p:attrNameLst>
                                      </p:cBhvr>
                                      <p:to>
                                        <p:strVal val="visible"/>
                                      </p:to>
                                    </p:set>
                                    <p:animEffect transition="in" filter="fade">
                                      <p:cBhvr>
                                        <p:cTn id="143" dur="1000"/>
                                        <p:tgtEl>
                                          <p:spTgt spid="83"/>
                                        </p:tgtEl>
                                      </p:cBhvr>
                                    </p:animEffect>
                                    <p:anim calcmode="lin" valueType="num">
                                      <p:cBhvr>
                                        <p:cTn id="144" dur="1000" fill="hold"/>
                                        <p:tgtEl>
                                          <p:spTgt spid="83"/>
                                        </p:tgtEl>
                                        <p:attrNameLst>
                                          <p:attrName>ppt_x</p:attrName>
                                        </p:attrNameLst>
                                      </p:cBhvr>
                                      <p:tavLst>
                                        <p:tav tm="0">
                                          <p:val>
                                            <p:strVal val="#ppt_x"/>
                                          </p:val>
                                        </p:tav>
                                        <p:tav tm="100000">
                                          <p:val>
                                            <p:strVal val="#ppt_x"/>
                                          </p:val>
                                        </p:tav>
                                      </p:tavLst>
                                    </p:anim>
                                    <p:anim calcmode="lin" valueType="num">
                                      <p:cBhvr>
                                        <p:cTn id="145" dur="1000" fill="hold"/>
                                        <p:tgtEl>
                                          <p:spTgt spid="83"/>
                                        </p:tgtEl>
                                        <p:attrNameLst>
                                          <p:attrName>ppt_y</p:attrName>
                                        </p:attrNameLst>
                                      </p:cBhvr>
                                      <p:tavLst>
                                        <p:tav tm="0">
                                          <p:val>
                                            <p:strVal val="#ppt_y+.1"/>
                                          </p:val>
                                        </p:tav>
                                        <p:tav tm="100000">
                                          <p:val>
                                            <p:strVal val="#ppt_y"/>
                                          </p:val>
                                        </p:tav>
                                      </p:tavLst>
                                    </p:anim>
                                  </p:childTnLst>
                                </p:cTn>
                              </p:par>
                            </p:childTnLst>
                          </p:cTn>
                        </p:par>
                        <p:par>
                          <p:cTn id="146" fill="hold">
                            <p:stCondLst>
                              <p:cond delay="13000"/>
                            </p:stCondLst>
                            <p:childTnLst>
                              <p:par>
                                <p:cTn id="147" presetID="53" presetClass="entr" presetSubtype="16" fill="hold" grpId="0" nodeType="afterEffect">
                                  <p:stCondLst>
                                    <p:cond delay="0"/>
                                  </p:stCondLst>
                                  <p:childTnLst>
                                    <p:set>
                                      <p:cBhvr>
                                        <p:cTn id="148" dur="1" fill="hold">
                                          <p:stCondLst>
                                            <p:cond delay="0"/>
                                          </p:stCondLst>
                                        </p:cTn>
                                        <p:tgtEl>
                                          <p:spTgt spid="54"/>
                                        </p:tgtEl>
                                        <p:attrNameLst>
                                          <p:attrName>style.visibility</p:attrName>
                                        </p:attrNameLst>
                                      </p:cBhvr>
                                      <p:to>
                                        <p:strVal val="visible"/>
                                      </p:to>
                                    </p:set>
                                    <p:anim calcmode="lin" valueType="num">
                                      <p:cBhvr>
                                        <p:cTn id="149" dur="750" fill="hold"/>
                                        <p:tgtEl>
                                          <p:spTgt spid="54"/>
                                        </p:tgtEl>
                                        <p:attrNameLst>
                                          <p:attrName>ppt_w</p:attrName>
                                        </p:attrNameLst>
                                      </p:cBhvr>
                                      <p:tavLst>
                                        <p:tav tm="0">
                                          <p:val>
                                            <p:fltVal val="0"/>
                                          </p:val>
                                        </p:tav>
                                        <p:tav tm="100000">
                                          <p:val>
                                            <p:strVal val="#ppt_w"/>
                                          </p:val>
                                        </p:tav>
                                      </p:tavLst>
                                    </p:anim>
                                    <p:anim calcmode="lin" valueType="num">
                                      <p:cBhvr>
                                        <p:cTn id="150" dur="750" fill="hold"/>
                                        <p:tgtEl>
                                          <p:spTgt spid="54"/>
                                        </p:tgtEl>
                                        <p:attrNameLst>
                                          <p:attrName>ppt_h</p:attrName>
                                        </p:attrNameLst>
                                      </p:cBhvr>
                                      <p:tavLst>
                                        <p:tav tm="0">
                                          <p:val>
                                            <p:fltVal val="0"/>
                                          </p:val>
                                        </p:tav>
                                        <p:tav tm="100000">
                                          <p:val>
                                            <p:strVal val="#ppt_h"/>
                                          </p:val>
                                        </p:tav>
                                      </p:tavLst>
                                    </p:anim>
                                    <p:animEffect transition="in" filter="fade">
                                      <p:cBhvr>
                                        <p:cTn id="151" dur="750"/>
                                        <p:tgtEl>
                                          <p:spTgt spid="54"/>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64"/>
                                        </p:tgtEl>
                                        <p:attrNameLst>
                                          <p:attrName>style.visibility</p:attrName>
                                        </p:attrNameLst>
                                      </p:cBhvr>
                                      <p:to>
                                        <p:strVal val="visible"/>
                                      </p:to>
                                    </p:set>
                                    <p:anim calcmode="lin" valueType="num">
                                      <p:cBhvr>
                                        <p:cTn id="154" dur="750" fill="hold"/>
                                        <p:tgtEl>
                                          <p:spTgt spid="64"/>
                                        </p:tgtEl>
                                        <p:attrNameLst>
                                          <p:attrName>ppt_w</p:attrName>
                                        </p:attrNameLst>
                                      </p:cBhvr>
                                      <p:tavLst>
                                        <p:tav tm="0">
                                          <p:val>
                                            <p:fltVal val="0"/>
                                          </p:val>
                                        </p:tav>
                                        <p:tav tm="100000">
                                          <p:val>
                                            <p:strVal val="#ppt_w"/>
                                          </p:val>
                                        </p:tav>
                                      </p:tavLst>
                                    </p:anim>
                                    <p:anim calcmode="lin" valueType="num">
                                      <p:cBhvr>
                                        <p:cTn id="155" dur="750" fill="hold"/>
                                        <p:tgtEl>
                                          <p:spTgt spid="64"/>
                                        </p:tgtEl>
                                        <p:attrNameLst>
                                          <p:attrName>ppt_h</p:attrName>
                                        </p:attrNameLst>
                                      </p:cBhvr>
                                      <p:tavLst>
                                        <p:tav tm="0">
                                          <p:val>
                                            <p:fltVal val="0"/>
                                          </p:val>
                                        </p:tav>
                                        <p:tav tm="100000">
                                          <p:val>
                                            <p:strVal val="#ppt_h"/>
                                          </p:val>
                                        </p:tav>
                                      </p:tavLst>
                                    </p:anim>
                                    <p:animEffect transition="in" filter="fade">
                                      <p:cBhvr>
                                        <p:cTn id="156" dur="750"/>
                                        <p:tgtEl>
                                          <p:spTgt spid="64"/>
                                        </p:tgtEl>
                                      </p:cBhvr>
                                    </p:animEffect>
                                  </p:childTnLst>
                                </p:cTn>
                              </p:par>
                            </p:childTnLst>
                          </p:cTn>
                        </p:par>
                        <p:par>
                          <p:cTn id="157" fill="hold">
                            <p:stCondLst>
                              <p:cond delay="13750"/>
                            </p:stCondLst>
                            <p:childTnLst>
                              <p:par>
                                <p:cTn id="158" presetID="53" presetClass="entr" presetSubtype="16" fill="hold" nodeType="afterEffect">
                                  <p:stCondLst>
                                    <p:cond delay="0"/>
                                  </p:stCondLst>
                                  <p:childTnLst>
                                    <p:set>
                                      <p:cBhvr>
                                        <p:cTn id="159" dur="1" fill="hold">
                                          <p:stCondLst>
                                            <p:cond delay="0"/>
                                          </p:stCondLst>
                                        </p:cTn>
                                        <p:tgtEl>
                                          <p:spTgt spid="87"/>
                                        </p:tgtEl>
                                        <p:attrNameLst>
                                          <p:attrName>style.visibility</p:attrName>
                                        </p:attrNameLst>
                                      </p:cBhvr>
                                      <p:to>
                                        <p:strVal val="visible"/>
                                      </p:to>
                                    </p:set>
                                    <p:anim calcmode="lin" valueType="num">
                                      <p:cBhvr>
                                        <p:cTn id="160" dur="750" fill="hold"/>
                                        <p:tgtEl>
                                          <p:spTgt spid="87"/>
                                        </p:tgtEl>
                                        <p:attrNameLst>
                                          <p:attrName>ppt_w</p:attrName>
                                        </p:attrNameLst>
                                      </p:cBhvr>
                                      <p:tavLst>
                                        <p:tav tm="0">
                                          <p:val>
                                            <p:fltVal val="0"/>
                                          </p:val>
                                        </p:tav>
                                        <p:tav tm="100000">
                                          <p:val>
                                            <p:strVal val="#ppt_w"/>
                                          </p:val>
                                        </p:tav>
                                      </p:tavLst>
                                    </p:anim>
                                    <p:anim calcmode="lin" valueType="num">
                                      <p:cBhvr>
                                        <p:cTn id="161" dur="750" fill="hold"/>
                                        <p:tgtEl>
                                          <p:spTgt spid="87"/>
                                        </p:tgtEl>
                                        <p:attrNameLst>
                                          <p:attrName>ppt_h</p:attrName>
                                        </p:attrNameLst>
                                      </p:cBhvr>
                                      <p:tavLst>
                                        <p:tav tm="0">
                                          <p:val>
                                            <p:fltVal val="0"/>
                                          </p:val>
                                        </p:tav>
                                        <p:tav tm="100000">
                                          <p:val>
                                            <p:strVal val="#ppt_h"/>
                                          </p:val>
                                        </p:tav>
                                      </p:tavLst>
                                    </p:anim>
                                    <p:animEffect transition="in" filter="fade">
                                      <p:cBhvr>
                                        <p:cTn id="162" dur="750"/>
                                        <p:tgtEl>
                                          <p:spTgt spid="87"/>
                                        </p:tgtEl>
                                      </p:cBhvr>
                                    </p:animEffect>
                                  </p:childTnLst>
                                </p:cTn>
                              </p:par>
                            </p:childTnLst>
                          </p:cTn>
                        </p:par>
                        <p:par>
                          <p:cTn id="163" fill="hold">
                            <p:stCondLst>
                              <p:cond delay="14500"/>
                            </p:stCondLst>
                            <p:childTnLst>
                              <p:par>
                                <p:cTn id="164" presetID="42" presetClass="entr" presetSubtype="0" fill="hold" grpId="0" nodeType="afterEffect">
                                  <p:stCondLst>
                                    <p:cond delay="0"/>
                                  </p:stCondLst>
                                  <p:childTnLst>
                                    <p:set>
                                      <p:cBhvr>
                                        <p:cTn id="165" dur="1" fill="hold">
                                          <p:stCondLst>
                                            <p:cond delay="0"/>
                                          </p:stCondLst>
                                        </p:cTn>
                                        <p:tgtEl>
                                          <p:spTgt spid="60"/>
                                        </p:tgtEl>
                                        <p:attrNameLst>
                                          <p:attrName>style.visibility</p:attrName>
                                        </p:attrNameLst>
                                      </p:cBhvr>
                                      <p:to>
                                        <p:strVal val="visible"/>
                                      </p:to>
                                    </p:set>
                                    <p:animEffect transition="in" filter="fade">
                                      <p:cBhvr>
                                        <p:cTn id="166" dur="1000"/>
                                        <p:tgtEl>
                                          <p:spTgt spid="60"/>
                                        </p:tgtEl>
                                      </p:cBhvr>
                                    </p:animEffect>
                                    <p:anim calcmode="lin" valueType="num">
                                      <p:cBhvr>
                                        <p:cTn id="167" dur="1000" fill="hold"/>
                                        <p:tgtEl>
                                          <p:spTgt spid="60"/>
                                        </p:tgtEl>
                                        <p:attrNameLst>
                                          <p:attrName>ppt_x</p:attrName>
                                        </p:attrNameLst>
                                      </p:cBhvr>
                                      <p:tavLst>
                                        <p:tav tm="0">
                                          <p:val>
                                            <p:strVal val="#ppt_x"/>
                                          </p:val>
                                        </p:tav>
                                        <p:tav tm="100000">
                                          <p:val>
                                            <p:strVal val="#ppt_x"/>
                                          </p:val>
                                        </p:tav>
                                      </p:tavLst>
                                    </p:anim>
                                    <p:anim calcmode="lin" valueType="num">
                                      <p:cBhvr>
                                        <p:cTn id="168"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1" grpId="0" animBg="1"/>
      <p:bldP spid="12" grpId="0" animBg="1"/>
      <p:bldP spid="13" grpId="0" animBg="1"/>
      <p:bldP spid="14" grpId="0" animBg="1"/>
      <p:bldP spid="15" grpId="0" animBg="1"/>
      <p:bldP spid="21" grpId="0" animBg="1"/>
      <p:bldP spid="26" grpId="0"/>
      <p:bldP spid="36" grpId="0" animBg="1"/>
      <p:bldP spid="42" grpId="0" animBg="1"/>
      <p:bldP spid="54" grpId="0" animBg="1"/>
      <p:bldP spid="60" grpId="0"/>
      <p:bldP spid="61" grpId="0"/>
      <p:bldP spid="62" grpId="0"/>
      <p:bldP spid="63" grpId="0" animBg="1"/>
      <p:bldP spid="64" grpId="0" animBg="1"/>
      <p:bldP spid="76" grpId="0" animBg="1"/>
      <p:bldP spid="77" grpId="0"/>
      <p:bldP spid="78" grpId="0" animBg="1"/>
      <p:bldP spid="79" grpId="0"/>
      <p:bldP spid="80" grpId="0" animBg="1"/>
      <p:bldP spid="81" grpId="0"/>
      <p:bldP spid="82" grpId="0" animBg="1"/>
      <p:bldP spid="83"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5C9AD3">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FE4A1E">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44546B">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95016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88069BE2-BCC7-4392-88D4-E0684808F81B}"/>
              </a:ext>
            </a:extLst>
          </p:cNvPr>
          <p:cNvSpPr>
            <a:spLocks noChangeAspect="1"/>
          </p:cNvSpPr>
          <p:nvPr/>
        </p:nvSpPr>
        <p:spPr>
          <a:xfrm>
            <a:off x="2621282" y="5786629"/>
            <a:ext cx="5943980" cy="511869"/>
          </a:xfrm>
          <a:custGeom>
            <a:avLst/>
            <a:gdLst>
              <a:gd name="connsiteX0" fmla="*/ 744 w 5943980"/>
              <a:gd name="connsiteY0" fmla="*/ 0 h 511869"/>
              <a:gd name="connsiteX1" fmla="*/ 5817151 w 5943980"/>
              <a:gd name="connsiteY1" fmla="*/ 0 h 511869"/>
              <a:gd name="connsiteX2" fmla="*/ 5943980 w 5943980"/>
              <a:gd name="connsiteY2" fmla="*/ 511869 h 511869"/>
              <a:gd name="connsiteX3" fmla="*/ 518161 w 5943980"/>
              <a:gd name="connsiteY3" fmla="*/ 511869 h 511869"/>
              <a:gd name="connsiteX4" fmla="*/ 513075 w 5943980"/>
              <a:gd name="connsiteY4" fmla="*/ 510842 h 511869"/>
              <a:gd name="connsiteX5" fmla="*/ 502920 w 5943980"/>
              <a:gd name="connsiteY5" fmla="*/ 511869 h 511869"/>
              <a:gd name="connsiteX6" fmla="*/ 0 w 5943980"/>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43980" h="511869">
                <a:moveTo>
                  <a:pt x="744" y="0"/>
                </a:moveTo>
                <a:lnTo>
                  <a:pt x="5817151" y="0"/>
                </a:lnTo>
                <a:lnTo>
                  <a:pt x="5943980" y="511869"/>
                </a:lnTo>
                <a:lnTo>
                  <a:pt x="518161" y="511869"/>
                </a:lnTo>
                <a:lnTo>
                  <a:pt x="513075" y="510842"/>
                </a:lnTo>
                <a:lnTo>
                  <a:pt x="502920" y="511869"/>
                </a:lnTo>
                <a:cubicBezTo>
                  <a:pt x="225165" y="511869"/>
                  <a:pt x="0" y="286009"/>
                  <a:pt x="0" y="7397"/>
                </a:cubicBez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6E1D9052-4FF6-4887-BD64-90DC87E553BE}"/>
              </a:ext>
            </a:extLst>
          </p:cNvPr>
          <p:cNvSpPr>
            <a:spLocks noChangeAspect="1"/>
          </p:cNvSpPr>
          <p:nvPr/>
        </p:nvSpPr>
        <p:spPr>
          <a:xfrm>
            <a:off x="2622027" y="5289554"/>
            <a:ext cx="5816407" cy="497075"/>
          </a:xfrm>
          <a:custGeom>
            <a:avLst/>
            <a:gdLst>
              <a:gd name="connsiteX0" fmla="*/ 502176 w 5816407"/>
              <a:gd name="connsiteY0" fmla="*/ 0 h 497075"/>
              <a:gd name="connsiteX1" fmla="*/ 532872 w 5816407"/>
              <a:gd name="connsiteY1" fmla="*/ 3104 h 497075"/>
              <a:gd name="connsiteX2" fmla="*/ 5694013 w 5816407"/>
              <a:gd name="connsiteY2" fmla="*/ 3104 h 497075"/>
              <a:gd name="connsiteX3" fmla="*/ 5816407 w 5816407"/>
              <a:gd name="connsiteY3" fmla="*/ 497075 h 497075"/>
              <a:gd name="connsiteX4" fmla="*/ 0 w 5816407"/>
              <a:gd name="connsiteY4" fmla="*/ 497075 h 497075"/>
              <a:gd name="connsiteX5" fmla="*/ 9474 w 5816407"/>
              <a:gd name="connsiteY5" fmla="*/ 402804 h 497075"/>
              <a:gd name="connsiteX6" fmla="*/ 502176 w 5816407"/>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16407" h="497075">
                <a:moveTo>
                  <a:pt x="502176" y="0"/>
                </a:moveTo>
                <a:lnTo>
                  <a:pt x="532872" y="3104"/>
                </a:lnTo>
                <a:lnTo>
                  <a:pt x="5694013" y="3104"/>
                </a:lnTo>
                <a:lnTo>
                  <a:pt x="5816407" y="497075"/>
                </a:lnTo>
                <a:lnTo>
                  <a:pt x="0" y="497075"/>
                </a:lnTo>
                <a:lnTo>
                  <a:pt x="9474" y="402804"/>
                </a:lnTo>
                <a:cubicBezTo>
                  <a:pt x="56369" y="172924"/>
                  <a:pt x="259141" y="0"/>
                  <a:pt x="502176" y="0"/>
                </a:cubicBezTo>
                <a:close/>
              </a:path>
            </a:pathLst>
          </a:cu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619E0BEA-981C-4C05-B63F-AF3985AAE2DF}"/>
              </a:ext>
            </a:extLst>
          </p:cNvPr>
          <p:cNvSpPr>
            <a:spLocks noChangeAspect="1"/>
          </p:cNvSpPr>
          <p:nvPr/>
        </p:nvSpPr>
        <p:spPr>
          <a:xfrm>
            <a:off x="2667000" y="4582467"/>
            <a:ext cx="5599900" cy="511869"/>
          </a:xfrm>
          <a:custGeom>
            <a:avLst/>
            <a:gdLst>
              <a:gd name="connsiteX0" fmla="*/ 744 w 5599900"/>
              <a:gd name="connsiteY0" fmla="*/ 0 h 511869"/>
              <a:gd name="connsiteX1" fmla="*/ 5473071 w 5599900"/>
              <a:gd name="connsiteY1" fmla="*/ 0 h 511869"/>
              <a:gd name="connsiteX2" fmla="*/ 5599900 w 5599900"/>
              <a:gd name="connsiteY2" fmla="*/ 511869 h 511869"/>
              <a:gd name="connsiteX3" fmla="*/ 518161 w 5599900"/>
              <a:gd name="connsiteY3" fmla="*/ 511869 h 511869"/>
              <a:gd name="connsiteX4" fmla="*/ 513075 w 5599900"/>
              <a:gd name="connsiteY4" fmla="*/ 510842 h 511869"/>
              <a:gd name="connsiteX5" fmla="*/ 502920 w 5599900"/>
              <a:gd name="connsiteY5" fmla="*/ 511869 h 511869"/>
              <a:gd name="connsiteX6" fmla="*/ 0 w 5599900"/>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99900" h="511869">
                <a:moveTo>
                  <a:pt x="744" y="0"/>
                </a:moveTo>
                <a:lnTo>
                  <a:pt x="5473071" y="0"/>
                </a:lnTo>
                <a:lnTo>
                  <a:pt x="5599900" y="511869"/>
                </a:lnTo>
                <a:lnTo>
                  <a:pt x="518161" y="511869"/>
                </a:lnTo>
                <a:lnTo>
                  <a:pt x="513075" y="510842"/>
                </a:lnTo>
                <a:lnTo>
                  <a:pt x="502920" y="511869"/>
                </a:lnTo>
                <a:cubicBezTo>
                  <a:pt x="225165" y="511869"/>
                  <a:pt x="0" y="286009"/>
                  <a:pt x="0" y="7397"/>
                </a:cubicBez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D3E4653D-C1E2-4796-AADE-A96E3ECC7952}"/>
              </a:ext>
            </a:extLst>
          </p:cNvPr>
          <p:cNvSpPr>
            <a:spLocks noChangeAspect="1"/>
          </p:cNvSpPr>
          <p:nvPr/>
        </p:nvSpPr>
        <p:spPr>
          <a:xfrm>
            <a:off x="2667745" y="4085392"/>
            <a:ext cx="5472327" cy="497075"/>
          </a:xfrm>
          <a:custGeom>
            <a:avLst/>
            <a:gdLst>
              <a:gd name="connsiteX0" fmla="*/ 502176 w 5472327"/>
              <a:gd name="connsiteY0" fmla="*/ 0 h 497075"/>
              <a:gd name="connsiteX1" fmla="*/ 532872 w 5472327"/>
              <a:gd name="connsiteY1" fmla="*/ 3104 h 497075"/>
              <a:gd name="connsiteX2" fmla="*/ 5349933 w 5472327"/>
              <a:gd name="connsiteY2" fmla="*/ 3104 h 497075"/>
              <a:gd name="connsiteX3" fmla="*/ 5472327 w 5472327"/>
              <a:gd name="connsiteY3" fmla="*/ 497075 h 497075"/>
              <a:gd name="connsiteX4" fmla="*/ 0 w 5472327"/>
              <a:gd name="connsiteY4" fmla="*/ 497075 h 497075"/>
              <a:gd name="connsiteX5" fmla="*/ 9474 w 5472327"/>
              <a:gd name="connsiteY5" fmla="*/ 402804 h 497075"/>
              <a:gd name="connsiteX6" fmla="*/ 502176 w 5472327"/>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72327" h="497075">
                <a:moveTo>
                  <a:pt x="502176" y="0"/>
                </a:moveTo>
                <a:lnTo>
                  <a:pt x="532872" y="3104"/>
                </a:lnTo>
                <a:lnTo>
                  <a:pt x="5349933" y="3104"/>
                </a:lnTo>
                <a:lnTo>
                  <a:pt x="5472327" y="497075"/>
                </a:lnTo>
                <a:lnTo>
                  <a:pt x="0" y="497075"/>
                </a:lnTo>
                <a:lnTo>
                  <a:pt x="9474" y="402804"/>
                </a:lnTo>
                <a:cubicBezTo>
                  <a:pt x="56369" y="172924"/>
                  <a:pt x="259141" y="0"/>
                  <a:pt x="502176"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9E7CAF12-D640-4CEE-A539-7C7FEC4830B4}"/>
              </a:ext>
            </a:extLst>
          </p:cNvPr>
          <p:cNvSpPr>
            <a:spLocks noChangeAspect="1"/>
          </p:cNvSpPr>
          <p:nvPr/>
        </p:nvSpPr>
        <p:spPr>
          <a:xfrm>
            <a:off x="2667000" y="3421676"/>
            <a:ext cx="5312284" cy="511869"/>
          </a:xfrm>
          <a:custGeom>
            <a:avLst/>
            <a:gdLst>
              <a:gd name="connsiteX0" fmla="*/ 744 w 5312284"/>
              <a:gd name="connsiteY0" fmla="*/ 0 h 511869"/>
              <a:gd name="connsiteX1" fmla="*/ 5185456 w 5312284"/>
              <a:gd name="connsiteY1" fmla="*/ 0 h 511869"/>
              <a:gd name="connsiteX2" fmla="*/ 5312284 w 5312284"/>
              <a:gd name="connsiteY2" fmla="*/ 511869 h 511869"/>
              <a:gd name="connsiteX3" fmla="*/ 518161 w 5312284"/>
              <a:gd name="connsiteY3" fmla="*/ 511869 h 511869"/>
              <a:gd name="connsiteX4" fmla="*/ 513075 w 5312284"/>
              <a:gd name="connsiteY4" fmla="*/ 510842 h 511869"/>
              <a:gd name="connsiteX5" fmla="*/ 502920 w 5312284"/>
              <a:gd name="connsiteY5" fmla="*/ 511869 h 511869"/>
              <a:gd name="connsiteX6" fmla="*/ 0 w 5312284"/>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12284" h="511869">
                <a:moveTo>
                  <a:pt x="744" y="0"/>
                </a:moveTo>
                <a:lnTo>
                  <a:pt x="5185456" y="0"/>
                </a:lnTo>
                <a:lnTo>
                  <a:pt x="5312284" y="511869"/>
                </a:lnTo>
                <a:lnTo>
                  <a:pt x="518161" y="511869"/>
                </a:lnTo>
                <a:lnTo>
                  <a:pt x="513075" y="510842"/>
                </a:lnTo>
                <a:lnTo>
                  <a:pt x="502920" y="511869"/>
                </a:lnTo>
                <a:cubicBezTo>
                  <a:pt x="225165" y="511869"/>
                  <a:pt x="0" y="286009"/>
                  <a:pt x="0" y="7397"/>
                </a:cubicBezTo>
                <a:close/>
              </a:path>
            </a:pathLst>
          </a:cu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7B663154-B948-4BF0-8C78-A3077E6EF49D}"/>
              </a:ext>
            </a:extLst>
          </p:cNvPr>
          <p:cNvSpPr>
            <a:spLocks noChangeAspect="1"/>
          </p:cNvSpPr>
          <p:nvPr/>
        </p:nvSpPr>
        <p:spPr>
          <a:xfrm>
            <a:off x="2667744" y="2924601"/>
            <a:ext cx="5184712" cy="497075"/>
          </a:xfrm>
          <a:custGeom>
            <a:avLst/>
            <a:gdLst>
              <a:gd name="connsiteX0" fmla="*/ 502176 w 5184712"/>
              <a:gd name="connsiteY0" fmla="*/ 0 h 497075"/>
              <a:gd name="connsiteX1" fmla="*/ 532872 w 5184712"/>
              <a:gd name="connsiteY1" fmla="*/ 3104 h 497075"/>
              <a:gd name="connsiteX2" fmla="*/ 5062318 w 5184712"/>
              <a:gd name="connsiteY2" fmla="*/ 3104 h 497075"/>
              <a:gd name="connsiteX3" fmla="*/ 5184712 w 5184712"/>
              <a:gd name="connsiteY3" fmla="*/ 497075 h 497075"/>
              <a:gd name="connsiteX4" fmla="*/ 0 w 5184712"/>
              <a:gd name="connsiteY4" fmla="*/ 497075 h 497075"/>
              <a:gd name="connsiteX5" fmla="*/ 9474 w 5184712"/>
              <a:gd name="connsiteY5" fmla="*/ 402804 h 497075"/>
              <a:gd name="connsiteX6" fmla="*/ 502176 w 5184712"/>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84712" h="497075">
                <a:moveTo>
                  <a:pt x="502176" y="0"/>
                </a:moveTo>
                <a:lnTo>
                  <a:pt x="532872" y="3104"/>
                </a:lnTo>
                <a:lnTo>
                  <a:pt x="5062318" y="3104"/>
                </a:lnTo>
                <a:lnTo>
                  <a:pt x="5184712" y="497075"/>
                </a:lnTo>
                <a:lnTo>
                  <a:pt x="0" y="497075"/>
                </a:lnTo>
                <a:lnTo>
                  <a:pt x="9474" y="402804"/>
                </a:lnTo>
                <a:cubicBezTo>
                  <a:pt x="56369" y="172924"/>
                  <a:pt x="259141" y="0"/>
                  <a:pt x="502176" y="0"/>
                </a:cubicBezTo>
                <a:close/>
              </a:path>
            </a:pathLst>
          </a:cu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019893D0-3667-45F3-B685-190FEC3431BC}"/>
              </a:ext>
            </a:extLst>
          </p:cNvPr>
          <p:cNvSpPr>
            <a:spLocks noChangeAspect="1"/>
          </p:cNvSpPr>
          <p:nvPr/>
        </p:nvSpPr>
        <p:spPr>
          <a:xfrm>
            <a:off x="2660931" y="2195562"/>
            <a:ext cx="5014552" cy="511869"/>
          </a:xfrm>
          <a:custGeom>
            <a:avLst/>
            <a:gdLst>
              <a:gd name="connsiteX0" fmla="*/ 744 w 5014552"/>
              <a:gd name="connsiteY0" fmla="*/ 0 h 511869"/>
              <a:gd name="connsiteX1" fmla="*/ 4887723 w 5014552"/>
              <a:gd name="connsiteY1" fmla="*/ 0 h 511869"/>
              <a:gd name="connsiteX2" fmla="*/ 5014552 w 5014552"/>
              <a:gd name="connsiteY2" fmla="*/ 511869 h 511869"/>
              <a:gd name="connsiteX3" fmla="*/ 518161 w 5014552"/>
              <a:gd name="connsiteY3" fmla="*/ 511869 h 511869"/>
              <a:gd name="connsiteX4" fmla="*/ 513075 w 5014552"/>
              <a:gd name="connsiteY4" fmla="*/ 510842 h 511869"/>
              <a:gd name="connsiteX5" fmla="*/ 502920 w 5014552"/>
              <a:gd name="connsiteY5" fmla="*/ 511869 h 511869"/>
              <a:gd name="connsiteX6" fmla="*/ 0 w 5014552"/>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14552" h="511869">
                <a:moveTo>
                  <a:pt x="744" y="0"/>
                </a:moveTo>
                <a:lnTo>
                  <a:pt x="4887723" y="0"/>
                </a:lnTo>
                <a:lnTo>
                  <a:pt x="5014552" y="511869"/>
                </a:lnTo>
                <a:lnTo>
                  <a:pt x="518161" y="511869"/>
                </a:lnTo>
                <a:lnTo>
                  <a:pt x="513075" y="510842"/>
                </a:lnTo>
                <a:lnTo>
                  <a:pt x="502920" y="511869"/>
                </a:lnTo>
                <a:cubicBezTo>
                  <a:pt x="225165" y="511869"/>
                  <a:pt x="0" y="286009"/>
                  <a:pt x="0" y="7397"/>
                </a:cubicBezTo>
                <a:close/>
              </a:path>
            </a:pathLst>
          </a:cu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E8615ADA-B62B-44AC-B468-316DA05E7E49}"/>
              </a:ext>
            </a:extLst>
          </p:cNvPr>
          <p:cNvSpPr>
            <a:spLocks noChangeAspect="1"/>
          </p:cNvSpPr>
          <p:nvPr/>
        </p:nvSpPr>
        <p:spPr>
          <a:xfrm>
            <a:off x="2661676" y="1698487"/>
            <a:ext cx="4886979" cy="497075"/>
          </a:xfrm>
          <a:custGeom>
            <a:avLst/>
            <a:gdLst>
              <a:gd name="connsiteX0" fmla="*/ 502176 w 4886979"/>
              <a:gd name="connsiteY0" fmla="*/ 0 h 497075"/>
              <a:gd name="connsiteX1" fmla="*/ 532872 w 4886979"/>
              <a:gd name="connsiteY1" fmla="*/ 3104 h 497075"/>
              <a:gd name="connsiteX2" fmla="*/ 4764585 w 4886979"/>
              <a:gd name="connsiteY2" fmla="*/ 3104 h 497075"/>
              <a:gd name="connsiteX3" fmla="*/ 4886979 w 4886979"/>
              <a:gd name="connsiteY3" fmla="*/ 497075 h 497075"/>
              <a:gd name="connsiteX4" fmla="*/ 0 w 4886979"/>
              <a:gd name="connsiteY4" fmla="*/ 497075 h 497075"/>
              <a:gd name="connsiteX5" fmla="*/ 9474 w 4886979"/>
              <a:gd name="connsiteY5" fmla="*/ 402804 h 497075"/>
              <a:gd name="connsiteX6" fmla="*/ 502176 w 4886979"/>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6979" h="497075">
                <a:moveTo>
                  <a:pt x="502176" y="0"/>
                </a:moveTo>
                <a:lnTo>
                  <a:pt x="532872" y="3104"/>
                </a:lnTo>
                <a:lnTo>
                  <a:pt x="4764585" y="3104"/>
                </a:lnTo>
                <a:lnTo>
                  <a:pt x="4886979" y="497075"/>
                </a:lnTo>
                <a:lnTo>
                  <a:pt x="0" y="497075"/>
                </a:lnTo>
                <a:lnTo>
                  <a:pt x="9474" y="402804"/>
                </a:lnTo>
                <a:cubicBezTo>
                  <a:pt x="56369" y="172924"/>
                  <a:pt x="259141" y="0"/>
                  <a:pt x="502176" y="0"/>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B0B3F31C-8F24-4B19-ADFE-01F55BFF017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dpi="0" rotWithShape="0">
            <a:blip r:embed="rId3">
              <a:alphaModFix amt="75000"/>
            </a:blip>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C65AE7CD-23DF-4826-9E48-E247A43108BA}"/>
              </a:ext>
            </a:extLst>
          </p:cNvPr>
          <p:cNvSpPr/>
          <p:nvPr/>
        </p:nvSpPr>
        <p:spPr>
          <a:xfrm rot="10800000">
            <a:off x="1066801" y="1524000"/>
            <a:ext cx="1219201" cy="4800600"/>
          </a:xfrm>
          <a:custGeom>
            <a:avLst/>
            <a:gdLst>
              <a:gd name="connsiteX0" fmla="*/ 787392 w 1219201"/>
              <a:gd name="connsiteY0" fmla="*/ 4572000 h 4572000"/>
              <a:gd name="connsiteX1" fmla="*/ 685800 w 1219201"/>
              <a:gd name="connsiteY1" fmla="*/ 4572000 h 4572000"/>
              <a:gd name="connsiteX2" fmla="*/ 533401 w 1219201"/>
              <a:gd name="connsiteY2" fmla="*/ 4572000 h 4572000"/>
              <a:gd name="connsiteX3" fmla="*/ 431809 w 1219201"/>
              <a:gd name="connsiteY3" fmla="*/ 4572000 h 4572000"/>
              <a:gd name="connsiteX4" fmla="*/ 0 w 1219201"/>
              <a:gd name="connsiteY4" fmla="*/ 4140191 h 4572000"/>
              <a:gd name="connsiteX5" fmla="*/ 0 w 1219201"/>
              <a:gd name="connsiteY5" fmla="*/ 431809 h 4572000"/>
              <a:gd name="connsiteX6" fmla="*/ 431809 w 1219201"/>
              <a:gd name="connsiteY6" fmla="*/ 0 h 4572000"/>
              <a:gd name="connsiteX7" fmla="*/ 533401 w 1219201"/>
              <a:gd name="connsiteY7" fmla="*/ 0 h 4572000"/>
              <a:gd name="connsiteX8" fmla="*/ 685800 w 1219201"/>
              <a:gd name="connsiteY8" fmla="*/ 0 h 4572000"/>
              <a:gd name="connsiteX9" fmla="*/ 787392 w 1219201"/>
              <a:gd name="connsiteY9" fmla="*/ 0 h 4572000"/>
              <a:gd name="connsiteX10" fmla="*/ 1219201 w 1219201"/>
              <a:gd name="connsiteY10" fmla="*/ 431809 h 4572000"/>
              <a:gd name="connsiteX11" fmla="*/ 1219201 w 1219201"/>
              <a:gd name="connsiteY11" fmla="*/ 4140191 h 4572000"/>
              <a:gd name="connsiteX12" fmla="*/ 787392 w 1219201"/>
              <a:gd name="connsiteY12" fmla="*/ 4572000 h 457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1" h="4572000">
                <a:moveTo>
                  <a:pt x="787392" y="4572000"/>
                </a:moveTo>
                <a:lnTo>
                  <a:pt x="685800" y="4572000"/>
                </a:lnTo>
                <a:lnTo>
                  <a:pt x="533401" y="4572000"/>
                </a:lnTo>
                <a:lnTo>
                  <a:pt x="431809" y="4572000"/>
                </a:lnTo>
                <a:cubicBezTo>
                  <a:pt x="193327" y="4572000"/>
                  <a:pt x="0" y="4378673"/>
                  <a:pt x="0" y="4140191"/>
                </a:cubicBezTo>
                <a:lnTo>
                  <a:pt x="0" y="431809"/>
                </a:lnTo>
                <a:cubicBezTo>
                  <a:pt x="0" y="193327"/>
                  <a:pt x="193327" y="0"/>
                  <a:pt x="431809" y="0"/>
                </a:cubicBezTo>
                <a:lnTo>
                  <a:pt x="533401" y="0"/>
                </a:lnTo>
                <a:lnTo>
                  <a:pt x="685800" y="0"/>
                </a:lnTo>
                <a:lnTo>
                  <a:pt x="787392" y="0"/>
                </a:lnTo>
                <a:cubicBezTo>
                  <a:pt x="1025874" y="0"/>
                  <a:pt x="1219201" y="193327"/>
                  <a:pt x="1219201" y="431809"/>
                </a:cubicBezTo>
                <a:lnTo>
                  <a:pt x="1219201" y="4140191"/>
                </a:lnTo>
                <a:cubicBezTo>
                  <a:pt x="1219201" y="4378673"/>
                  <a:pt x="1025874" y="4572000"/>
                  <a:pt x="787392" y="4572000"/>
                </a:cubicBezTo>
                <a:close/>
              </a:path>
            </a:pathLst>
          </a:custGeom>
          <a:solidFill>
            <a:srgbClr val="B6B6B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5" name="Group 64">
            <a:extLst>
              <a:ext uri="{FF2B5EF4-FFF2-40B4-BE49-F238E27FC236}">
                <a16:creationId xmlns:a16="http://schemas.microsoft.com/office/drawing/2014/main" id="{86E1B949-7F26-45F0-8468-6990C7CF494E}"/>
              </a:ext>
            </a:extLst>
          </p:cNvPr>
          <p:cNvGrpSpPr/>
          <p:nvPr/>
        </p:nvGrpSpPr>
        <p:grpSpPr>
          <a:xfrm>
            <a:off x="2011680" y="1828800"/>
            <a:ext cx="1432560" cy="731520"/>
            <a:chOff x="2011680" y="1828800"/>
            <a:chExt cx="1432560" cy="731520"/>
          </a:xfrm>
        </p:grpSpPr>
        <p:sp>
          <p:nvSpPr>
            <p:cNvPr id="12" name="Freeform: Shape 11">
              <a:extLst>
                <a:ext uri="{FF2B5EF4-FFF2-40B4-BE49-F238E27FC236}">
                  <a16:creationId xmlns:a16="http://schemas.microsoft.com/office/drawing/2014/main" id="{412EA113-FC7B-42FA-B31F-EC29FDCB779B}"/>
                </a:ext>
              </a:extLst>
            </p:cNvPr>
            <p:cNvSpPr>
              <a:spLocks noChangeAspect="1"/>
            </p:cNvSpPr>
            <p:nvPr/>
          </p:nvSpPr>
          <p:spPr>
            <a:xfrm>
              <a:off x="2011680" y="182880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C3884D21-D384-4AD0-AD49-34DE6E32634F}"/>
                </a:ext>
              </a:extLst>
            </p:cNvPr>
            <p:cNvSpPr>
              <a:spLocks noChangeAspect="1"/>
            </p:cNvSpPr>
            <p:nvPr/>
          </p:nvSpPr>
          <p:spPr>
            <a:xfrm>
              <a:off x="2852928" y="1965960"/>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grpSp>
      <p:sp>
        <p:nvSpPr>
          <p:cNvPr id="56" name="TextBox 55">
            <a:extLst>
              <a:ext uri="{FF2B5EF4-FFF2-40B4-BE49-F238E27FC236}">
                <a16:creationId xmlns:a16="http://schemas.microsoft.com/office/drawing/2014/main" id="{95F9F2C0-4956-4B43-B692-A623A2814C4F}"/>
              </a:ext>
            </a:extLst>
          </p:cNvPr>
          <p:cNvSpPr txBox="1"/>
          <p:nvPr/>
        </p:nvSpPr>
        <p:spPr>
          <a:xfrm>
            <a:off x="3516178" y="1757921"/>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6" name="Group 65">
            <a:extLst>
              <a:ext uri="{FF2B5EF4-FFF2-40B4-BE49-F238E27FC236}">
                <a16:creationId xmlns:a16="http://schemas.microsoft.com/office/drawing/2014/main" id="{8533EB1E-4F20-401B-ACE4-111EE691327F}"/>
              </a:ext>
            </a:extLst>
          </p:cNvPr>
          <p:cNvGrpSpPr/>
          <p:nvPr/>
        </p:nvGrpSpPr>
        <p:grpSpPr>
          <a:xfrm>
            <a:off x="2011680" y="3063240"/>
            <a:ext cx="1432560" cy="731520"/>
            <a:chOff x="2011680" y="3063240"/>
            <a:chExt cx="1432560" cy="731520"/>
          </a:xfrm>
        </p:grpSpPr>
        <p:sp>
          <p:nvSpPr>
            <p:cNvPr id="13" name="Freeform: Shape 12">
              <a:extLst>
                <a:ext uri="{FF2B5EF4-FFF2-40B4-BE49-F238E27FC236}">
                  <a16:creationId xmlns:a16="http://schemas.microsoft.com/office/drawing/2014/main" id="{0738D6F8-8F04-44A0-967D-290E5926EC82}"/>
                </a:ext>
              </a:extLst>
            </p:cNvPr>
            <p:cNvSpPr>
              <a:spLocks noChangeAspect="1"/>
            </p:cNvSpPr>
            <p:nvPr/>
          </p:nvSpPr>
          <p:spPr>
            <a:xfrm>
              <a:off x="2011680" y="306324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Oval 56">
              <a:extLst>
                <a:ext uri="{FF2B5EF4-FFF2-40B4-BE49-F238E27FC236}">
                  <a16:creationId xmlns:a16="http://schemas.microsoft.com/office/drawing/2014/main" id="{6F61E646-AF6A-4384-998C-80C0FF3F63E4}"/>
                </a:ext>
              </a:extLst>
            </p:cNvPr>
            <p:cNvSpPr>
              <a:spLocks noChangeAspect="1"/>
            </p:cNvSpPr>
            <p:nvPr/>
          </p:nvSpPr>
          <p:spPr>
            <a:xfrm>
              <a:off x="2852928" y="3196474"/>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grpSp>
      <p:sp>
        <p:nvSpPr>
          <p:cNvPr id="58" name="TextBox 57">
            <a:extLst>
              <a:ext uri="{FF2B5EF4-FFF2-40B4-BE49-F238E27FC236}">
                <a16:creationId xmlns:a16="http://schemas.microsoft.com/office/drawing/2014/main" id="{E455064B-EA58-4B77-B889-B4DFB8253CB7}"/>
              </a:ext>
            </a:extLst>
          </p:cNvPr>
          <p:cNvSpPr txBox="1"/>
          <p:nvPr/>
        </p:nvSpPr>
        <p:spPr>
          <a:xfrm>
            <a:off x="3516178" y="2988435"/>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7" name="Group 66">
            <a:extLst>
              <a:ext uri="{FF2B5EF4-FFF2-40B4-BE49-F238E27FC236}">
                <a16:creationId xmlns:a16="http://schemas.microsoft.com/office/drawing/2014/main" id="{636F790C-64E6-4140-AC17-02C120A80E3B}"/>
              </a:ext>
            </a:extLst>
          </p:cNvPr>
          <p:cNvGrpSpPr/>
          <p:nvPr/>
        </p:nvGrpSpPr>
        <p:grpSpPr>
          <a:xfrm>
            <a:off x="2011680" y="4229100"/>
            <a:ext cx="1432560" cy="731520"/>
            <a:chOff x="2011680" y="4229100"/>
            <a:chExt cx="1432560" cy="731520"/>
          </a:xfrm>
        </p:grpSpPr>
        <p:sp>
          <p:nvSpPr>
            <p:cNvPr id="14" name="Freeform: Shape 13">
              <a:extLst>
                <a:ext uri="{FF2B5EF4-FFF2-40B4-BE49-F238E27FC236}">
                  <a16:creationId xmlns:a16="http://schemas.microsoft.com/office/drawing/2014/main" id="{EA6C8FC0-1D87-42C0-AAF5-B49B9995F1F6}"/>
                </a:ext>
              </a:extLst>
            </p:cNvPr>
            <p:cNvSpPr>
              <a:spLocks noChangeAspect="1"/>
            </p:cNvSpPr>
            <p:nvPr/>
          </p:nvSpPr>
          <p:spPr>
            <a:xfrm>
              <a:off x="2011680" y="422910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341480FC-BDBC-41C5-BFF3-ADC75728E87C}"/>
                </a:ext>
              </a:extLst>
            </p:cNvPr>
            <p:cNvSpPr>
              <a:spLocks noChangeAspect="1"/>
            </p:cNvSpPr>
            <p:nvPr/>
          </p:nvSpPr>
          <p:spPr>
            <a:xfrm>
              <a:off x="2852928" y="4367313"/>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grpSp>
      <p:sp>
        <p:nvSpPr>
          <p:cNvPr id="60" name="TextBox 59">
            <a:extLst>
              <a:ext uri="{FF2B5EF4-FFF2-40B4-BE49-F238E27FC236}">
                <a16:creationId xmlns:a16="http://schemas.microsoft.com/office/drawing/2014/main" id="{66E5BE76-161B-4CEC-B9F8-5BD84A3E2624}"/>
              </a:ext>
            </a:extLst>
          </p:cNvPr>
          <p:cNvSpPr txBox="1"/>
          <p:nvPr/>
        </p:nvSpPr>
        <p:spPr>
          <a:xfrm>
            <a:off x="3516178" y="4159274"/>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86BFFBE4-9B54-4090-AA04-390697581FB1}"/>
              </a:ext>
            </a:extLst>
          </p:cNvPr>
          <p:cNvGrpSpPr/>
          <p:nvPr/>
        </p:nvGrpSpPr>
        <p:grpSpPr>
          <a:xfrm>
            <a:off x="2011680" y="5428265"/>
            <a:ext cx="1432560" cy="731520"/>
            <a:chOff x="2011680" y="5428265"/>
            <a:chExt cx="1432560" cy="731520"/>
          </a:xfrm>
        </p:grpSpPr>
        <p:sp>
          <p:nvSpPr>
            <p:cNvPr id="15" name="Freeform: Shape 14">
              <a:extLst>
                <a:ext uri="{FF2B5EF4-FFF2-40B4-BE49-F238E27FC236}">
                  <a16:creationId xmlns:a16="http://schemas.microsoft.com/office/drawing/2014/main" id="{A1C13B5A-7C59-46B2-9C58-07F7545A4DB9}"/>
                </a:ext>
              </a:extLst>
            </p:cNvPr>
            <p:cNvSpPr>
              <a:spLocks noChangeAspect="1"/>
            </p:cNvSpPr>
            <p:nvPr/>
          </p:nvSpPr>
          <p:spPr>
            <a:xfrm>
              <a:off x="2011680" y="5428265"/>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Oval 60">
              <a:extLst>
                <a:ext uri="{FF2B5EF4-FFF2-40B4-BE49-F238E27FC236}">
                  <a16:creationId xmlns:a16="http://schemas.microsoft.com/office/drawing/2014/main" id="{64EA1ECE-6BFF-4052-A6B8-3B3289773079}"/>
                </a:ext>
              </a:extLst>
            </p:cNvPr>
            <p:cNvSpPr>
              <a:spLocks noChangeAspect="1"/>
            </p:cNvSpPr>
            <p:nvPr/>
          </p:nvSpPr>
          <p:spPr>
            <a:xfrm>
              <a:off x="2852928" y="5571475"/>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D</a:t>
              </a:r>
            </a:p>
          </p:txBody>
        </p:sp>
      </p:grpSp>
      <p:sp>
        <p:nvSpPr>
          <p:cNvPr id="62" name="TextBox 61">
            <a:extLst>
              <a:ext uri="{FF2B5EF4-FFF2-40B4-BE49-F238E27FC236}">
                <a16:creationId xmlns:a16="http://schemas.microsoft.com/office/drawing/2014/main" id="{C64FEFC3-D4D1-4A8E-A48F-E01C0EDF53C5}"/>
              </a:ext>
            </a:extLst>
          </p:cNvPr>
          <p:cNvSpPr txBox="1"/>
          <p:nvPr/>
        </p:nvSpPr>
        <p:spPr>
          <a:xfrm>
            <a:off x="3516178" y="5363436"/>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63" name="Text Box 10">
            <a:extLst>
              <a:ext uri="{FF2B5EF4-FFF2-40B4-BE49-F238E27FC236}">
                <a16:creationId xmlns:a16="http://schemas.microsoft.com/office/drawing/2014/main" id="{258CBE8C-2D1E-4E85-83AC-99D7A8C1841B}"/>
              </a:ext>
            </a:extLst>
          </p:cNvPr>
          <p:cNvSpPr txBox="1">
            <a:spLocks noChangeArrowheads="1"/>
          </p:cNvSpPr>
          <p:nvPr/>
        </p:nvSpPr>
        <p:spPr bwMode="auto">
          <a:xfrm rot="16200000">
            <a:off x="-364250" y="3554968"/>
            <a:ext cx="4068618" cy="738664"/>
          </a:xfrm>
          <a:prstGeom prst="rect">
            <a:avLst/>
          </a:prstGeom>
          <a:noFill/>
          <a:ln w="9525">
            <a:noFill/>
            <a:miter lim="800000"/>
            <a:headEnd/>
            <a:tailEnd/>
          </a:ln>
        </p:spPr>
        <p:txBody>
          <a:bodyPr wrap="square" lIns="60960" tIns="30480" rIns="60960" bIns="30480">
            <a:spAutoFit/>
          </a:bodyPr>
          <a:lstStyle/>
          <a:p>
            <a:pPr algn="ctr"/>
            <a:r>
              <a:rPr lang="en-US" sz="4400" b="1" dirty="0">
                <a:solidFill>
                  <a:schemeClr val="bg2">
                    <a:lumMod val="50000"/>
                  </a:schemeClr>
                </a:solidFill>
              </a:rPr>
              <a:t>LOREM IPSUM</a:t>
            </a:r>
            <a:endParaRPr lang="en-US" sz="4400" dirty="0">
              <a:solidFill>
                <a:schemeClr val="bg2">
                  <a:lumMod val="50000"/>
                </a:schemeClr>
              </a:solidFill>
            </a:endParaRPr>
          </a:p>
        </p:txBody>
      </p:sp>
      <p:sp>
        <p:nvSpPr>
          <p:cNvPr id="64" name="TextBox 63">
            <a:extLst>
              <a:ext uri="{FF2B5EF4-FFF2-40B4-BE49-F238E27FC236}">
                <a16:creationId xmlns:a16="http://schemas.microsoft.com/office/drawing/2014/main" id="{05D2F7FD-F7C2-4256-A027-D25F0181C21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05973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wipe(left)">
                                      <p:cBhvr>
                                        <p:cTn id="7" dur="500"/>
                                        <p:tgtEl>
                                          <p:spTgt spid="6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right)">
                                      <p:cBhvr>
                                        <p:cTn id="11" dur="500"/>
                                        <p:tgtEl>
                                          <p:spTgt spid="5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63"/>
                                        </p:tgtEl>
                                        <p:attrNameLst>
                                          <p:attrName>style.visibility</p:attrName>
                                        </p:attrNameLst>
                                      </p:cBhvr>
                                      <p:to>
                                        <p:strVal val="visible"/>
                                      </p:to>
                                    </p:set>
                                    <p:anim calcmode="lin" valueType="num">
                                      <p:cBhvr>
                                        <p:cTn id="20" dur="500" fill="hold"/>
                                        <p:tgtEl>
                                          <p:spTgt spid="63"/>
                                        </p:tgtEl>
                                        <p:attrNameLst>
                                          <p:attrName>ppt_w</p:attrName>
                                        </p:attrNameLst>
                                      </p:cBhvr>
                                      <p:tavLst>
                                        <p:tav tm="0">
                                          <p:val>
                                            <p:fltVal val="0"/>
                                          </p:val>
                                        </p:tav>
                                        <p:tav tm="100000">
                                          <p:val>
                                            <p:strVal val="#ppt_w"/>
                                          </p:val>
                                        </p:tav>
                                      </p:tavLst>
                                    </p:anim>
                                    <p:anim calcmode="lin" valueType="num">
                                      <p:cBhvr>
                                        <p:cTn id="21" dur="500" fill="hold"/>
                                        <p:tgtEl>
                                          <p:spTgt spid="63"/>
                                        </p:tgtEl>
                                        <p:attrNameLst>
                                          <p:attrName>ppt_h</p:attrName>
                                        </p:attrNameLst>
                                      </p:cBhvr>
                                      <p:tavLst>
                                        <p:tav tm="0">
                                          <p:val>
                                            <p:fltVal val="0"/>
                                          </p:val>
                                        </p:tav>
                                        <p:tav tm="100000">
                                          <p:val>
                                            <p:strVal val="#ppt_h"/>
                                          </p:val>
                                        </p:tav>
                                      </p:tavLst>
                                    </p:anim>
                                    <p:animEffect transition="in" filter="fade">
                                      <p:cBhvr>
                                        <p:cTn id="22" dur="500"/>
                                        <p:tgtEl>
                                          <p:spTgt spid="63"/>
                                        </p:tgtEl>
                                      </p:cBhvr>
                                    </p:animEffect>
                                  </p:childTnLst>
                                </p:cTn>
                              </p:par>
                            </p:childTnLst>
                          </p:cTn>
                        </p:par>
                        <p:par>
                          <p:cTn id="23" fill="hold">
                            <p:stCondLst>
                              <p:cond delay="1500"/>
                            </p:stCondLst>
                            <p:childTnLst>
                              <p:par>
                                <p:cTn id="24" presetID="22" presetClass="entr" presetSubtype="8" fill="hold" nodeType="afterEffect">
                                  <p:stCondLst>
                                    <p:cond delay="0"/>
                                  </p:stCondLst>
                                  <p:childTnLst>
                                    <p:set>
                                      <p:cBhvr>
                                        <p:cTn id="25" dur="1" fill="hold">
                                          <p:stCondLst>
                                            <p:cond delay="0"/>
                                          </p:stCondLst>
                                        </p:cTn>
                                        <p:tgtEl>
                                          <p:spTgt spid="65"/>
                                        </p:tgtEl>
                                        <p:attrNameLst>
                                          <p:attrName>style.visibility</p:attrName>
                                        </p:attrNameLst>
                                      </p:cBhvr>
                                      <p:to>
                                        <p:strVal val="visible"/>
                                      </p:to>
                                    </p:set>
                                    <p:animEffect transition="in" filter="wipe(left)">
                                      <p:cBhvr>
                                        <p:cTn id="26" dur="500"/>
                                        <p:tgtEl>
                                          <p:spTgt spid="65"/>
                                        </p:tgtEl>
                                      </p:cBhvr>
                                    </p:animEffect>
                                  </p:childTnLst>
                                </p:cTn>
                              </p:par>
                              <p:par>
                                <p:cTn id="27" presetID="2" presetClass="entr" presetSubtype="2"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1250" fill="hold"/>
                                        <p:tgtEl>
                                          <p:spTgt spid="39"/>
                                        </p:tgtEl>
                                        <p:attrNameLst>
                                          <p:attrName>ppt_x</p:attrName>
                                        </p:attrNameLst>
                                      </p:cBhvr>
                                      <p:tavLst>
                                        <p:tav tm="0">
                                          <p:val>
                                            <p:strVal val="1+#ppt_w/2"/>
                                          </p:val>
                                        </p:tav>
                                        <p:tav tm="100000">
                                          <p:val>
                                            <p:strVal val="#ppt_x"/>
                                          </p:val>
                                        </p:tav>
                                      </p:tavLst>
                                    </p:anim>
                                    <p:anim calcmode="lin" valueType="num">
                                      <p:cBhvr additive="base">
                                        <p:cTn id="30" dur="1250" fill="hold"/>
                                        <p:tgtEl>
                                          <p:spTgt spid="39"/>
                                        </p:tgtEl>
                                        <p:attrNameLst>
                                          <p:attrName>ppt_y</p:attrName>
                                        </p:attrNameLst>
                                      </p:cBhvr>
                                      <p:tavLst>
                                        <p:tav tm="0">
                                          <p:val>
                                            <p:strVal val="#ppt_y"/>
                                          </p:val>
                                        </p:tav>
                                        <p:tav tm="100000">
                                          <p:val>
                                            <p:strVal val="#ppt_y"/>
                                          </p:val>
                                        </p:tav>
                                      </p:tavLst>
                                    </p:anim>
                                  </p:childTnLst>
                                </p:cTn>
                              </p:par>
                              <p:par>
                                <p:cTn id="31" presetID="2" presetClass="entr" presetSubtype="2" fill="hold" grpId="0" nodeType="withEffect">
                                  <p:stCondLst>
                                    <p:cond delay="0"/>
                                  </p:stCondLst>
                                  <p:childTnLst>
                                    <p:set>
                                      <p:cBhvr>
                                        <p:cTn id="32" dur="1" fill="hold">
                                          <p:stCondLst>
                                            <p:cond delay="0"/>
                                          </p:stCondLst>
                                        </p:cTn>
                                        <p:tgtEl>
                                          <p:spTgt spid="41"/>
                                        </p:tgtEl>
                                        <p:attrNameLst>
                                          <p:attrName>style.visibility</p:attrName>
                                        </p:attrNameLst>
                                      </p:cBhvr>
                                      <p:to>
                                        <p:strVal val="visible"/>
                                      </p:to>
                                    </p:set>
                                    <p:anim calcmode="lin" valueType="num">
                                      <p:cBhvr additive="base">
                                        <p:cTn id="33" dur="1250" fill="hold"/>
                                        <p:tgtEl>
                                          <p:spTgt spid="41"/>
                                        </p:tgtEl>
                                        <p:attrNameLst>
                                          <p:attrName>ppt_x</p:attrName>
                                        </p:attrNameLst>
                                      </p:cBhvr>
                                      <p:tavLst>
                                        <p:tav tm="0">
                                          <p:val>
                                            <p:strVal val="1+#ppt_w/2"/>
                                          </p:val>
                                        </p:tav>
                                        <p:tav tm="100000">
                                          <p:val>
                                            <p:strVal val="#ppt_x"/>
                                          </p:val>
                                        </p:tav>
                                      </p:tavLst>
                                    </p:anim>
                                    <p:anim calcmode="lin" valueType="num">
                                      <p:cBhvr additive="base">
                                        <p:cTn id="34" dur="1250" fill="hold"/>
                                        <p:tgtEl>
                                          <p:spTgt spid="41"/>
                                        </p:tgtEl>
                                        <p:attrNameLst>
                                          <p:attrName>ppt_y</p:attrName>
                                        </p:attrNameLst>
                                      </p:cBhvr>
                                      <p:tavLst>
                                        <p:tav tm="0">
                                          <p:val>
                                            <p:strVal val="#ppt_y"/>
                                          </p:val>
                                        </p:tav>
                                        <p:tav tm="100000">
                                          <p:val>
                                            <p:strVal val="#ppt_y"/>
                                          </p:val>
                                        </p:tav>
                                      </p:tavLst>
                                    </p:anim>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wipe(left)">
                                      <p:cBhvr>
                                        <p:cTn id="38" dur="1000"/>
                                        <p:tgtEl>
                                          <p:spTgt spid="56"/>
                                        </p:tgtEl>
                                      </p:cBhvr>
                                    </p:animEffect>
                                  </p:childTnLst>
                                </p:cTn>
                              </p:par>
                            </p:childTnLst>
                          </p:cTn>
                        </p:par>
                        <p:par>
                          <p:cTn id="39" fill="hold">
                            <p:stCondLst>
                              <p:cond delay="3750"/>
                            </p:stCondLst>
                            <p:childTnLst>
                              <p:par>
                                <p:cTn id="40" presetID="22" presetClass="entr" presetSubtype="8" fill="hold" nodeType="afterEffect">
                                  <p:stCondLst>
                                    <p:cond delay="0"/>
                                  </p:stCondLst>
                                  <p:childTnLst>
                                    <p:set>
                                      <p:cBhvr>
                                        <p:cTn id="41" dur="1" fill="hold">
                                          <p:stCondLst>
                                            <p:cond delay="0"/>
                                          </p:stCondLst>
                                        </p:cTn>
                                        <p:tgtEl>
                                          <p:spTgt spid="66"/>
                                        </p:tgtEl>
                                        <p:attrNameLst>
                                          <p:attrName>style.visibility</p:attrName>
                                        </p:attrNameLst>
                                      </p:cBhvr>
                                      <p:to>
                                        <p:strVal val="visible"/>
                                      </p:to>
                                    </p:set>
                                    <p:animEffect transition="in" filter="wipe(left)">
                                      <p:cBhvr>
                                        <p:cTn id="42" dur="500"/>
                                        <p:tgtEl>
                                          <p:spTgt spid="66"/>
                                        </p:tgtEl>
                                      </p:cBhvr>
                                    </p:animEffect>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1250" fill="hold"/>
                                        <p:tgtEl>
                                          <p:spTgt spid="43"/>
                                        </p:tgtEl>
                                        <p:attrNameLst>
                                          <p:attrName>ppt_x</p:attrName>
                                        </p:attrNameLst>
                                      </p:cBhvr>
                                      <p:tavLst>
                                        <p:tav tm="0">
                                          <p:val>
                                            <p:strVal val="1+#ppt_w/2"/>
                                          </p:val>
                                        </p:tav>
                                        <p:tav tm="100000">
                                          <p:val>
                                            <p:strVal val="#ppt_x"/>
                                          </p:val>
                                        </p:tav>
                                      </p:tavLst>
                                    </p:anim>
                                    <p:anim calcmode="lin" valueType="num">
                                      <p:cBhvr additive="base">
                                        <p:cTn id="46" dur="1250" fill="hold"/>
                                        <p:tgtEl>
                                          <p:spTgt spid="43"/>
                                        </p:tgtEl>
                                        <p:attrNameLst>
                                          <p:attrName>ppt_y</p:attrName>
                                        </p:attrNameLst>
                                      </p:cBhvr>
                                      <p:tavLst>
                                        <p:tav tm="0">
                                          <p:val>
                                            <p:strVal val="#ppt_y"/>
                                          </p:val>
                                        </p:tav>
                                        <p:tav tm="100000">
                                          <p:val>
                                            <p:strVal val="#ppt_y"/>
                                          </p:val>
                                        </p:tav>
                                      </p:tavLst>
                                    </p:anim>
                                  </p:childTnLst>
                                </p:cTn>
                              </p:par>
                              <p:par>
                                <p:cTn id="47" presetID="2" presetClass="entr" presetSubtype="2" fill="hold" grpId="0" nodeType="with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additive="base">
                                        <p:cTn id="49" dur="1250" fill="hold"/>
                                        <p:tgtEl>
                                          <p:spTgt spid="45"/>
                                        </p:tgtEl>
                                        <p:attrNameLst>
                                          <p:attrName>ppt_x</p:attrName>
                                        </p:attrNameLst>
                                      </p:cBhvr>
                                      <p:tavLst>
                                        <p:tav tm="0">
                                          <p:val>
                                            <p:strVal val="1+#ppt_w/2"/>
                                          </p:val>
                                        </p:tav>
                                        <p:tav tm="100000">
                                          <p:val>
                                            <p:strVal val="#ppt_x"/>
                                          </p:val>
                                        </p:tav>
                                      </p:tavLst>
                                    </p:anim>
                                    <p:anim calcmode="lin" valueType="num">
                                      <p:cBhvr additive="base">
                                        <p:cTn id="50" dur="1250" fill="hold"/>
                                        <p:tgtEl>
                                          <p:spTgt spid="45"/>
                                        </p:tgtEl>
                                        <p:attrNameLst>
                                          <p:attrName>ppt_y</p:attrName>
                                        </p:attrNameLst>
                                      </p:cBhvr>
                                      <p:tavLst>
                                        <p:tav tm="0">
                                          <p:val>
                                            <p:strVal val="#ppt_y"/>
                                          </p:val>
                                        </p:tav>
                                        <p:tav tm="100000">
                                          <p:val>
                                            <p:strVal val="#ppt_y"/>
                                          </p:val>
                                        </p:tav>
                                      </p:tavLst>
                                    </p:anim>
                                  </p:childTnLst>
                                </p:cTn>
                              </p:par>
                            </p:childTnLst>
                          </p:cTn>
                        </p:par>
                        <p:par>
                          <p:cTn id="51" fill="hold">
                            <p:stCondLst>
                              <p:cond delay="5000"/>
                            </p:stCondLst>
                            <p:childTnLst>
                              <p:par>
                                <p:cTn id="52" presetID="22" presetClass="entr" presetSubtype="8" fill="hold" grpId="0" nodeType="afterEffect">
                                  <p:stCondLst>
                                    <p:cond delay="0"/>
                                  </p:stCondLst>
                                  <p:childTnLst>
                                    <p:set>
                                      <p:cBhvr>
                                        <p:cTn id="53" dur="1" fill="hold">
                                          <p:stCondLst>
                                            <p:cond delay="0"/>
                                          </p:stCondLst>
                                        </p:cTn>
                                        <p:tgtEl>
                                          <p:spTgt spid="58"/>
                                        </p:tgtEl>
                                        <p:attrNameLst>
                                          <p:attrName>style.visibility</p:attrName>
                                        </p:attrNameLst>
                                      </p:cBhvr>
                                      <p:to>
                                        <p:strVal val="visible"/>
                                      </p:to>
                                    </p:set>
                                    <p:animEffect transition="in" filter="wipe(left)">
                                      <p:cBhvr>
                                        <p:cTn id="54" dur="1000"/>
                                        <p:tgtEl>
                                          <p:spTgt spid="58"/>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wipe(left)">
                                      <p:cBhvr>
                                        <p:cTn id="58" dur="500"/>
                                        <p:tgtEl>
                                          <p:spTgt spid="67"/>
                                        </p:tgtEl>
                                      </p:cBhvr>
                                    </p:animEffect>
                                  </p:childTnLst>
                                </p:cTn>
                              </p:par>
                              <p:par>
                                <p:cTn id="59" presetID="2" presetClass="entr" presetSubtype="2" fill="hold" grpId="0" nodeType="withEffect">
                                  <p:stCondLst>
                                    <p:cond delay="0"/>
                                  </p:stCondLst>
                                  <p:childTnLst>
                                    <p:set>
                                      <p:cBhvr>
                                        <p:cTn id="60" dur="1" fill="hold">
                                          <p:stCondLst>
                                            <p:cond delay="0"/>
                                          </p:stCondLst>
                                        </p:cTn>
                                        <p:tgtEl>
                                          <p:spTgt spid="47"/>
                                        </p:tgtEl>
                                        <p:attrNameLst>
                                          <p:attrName>style.visibility</p:attrName>
                                        </p:attrNameLst>
                                      </p:cBhvr>
                                      <p:to>
                                        <p:strVal val="visible"/>
                                      </p:to>
                                    </p:set>
                                    <p:anim calcmode="lin" valueType="num">
                                      <p:cBhvr additive="base">
                                        <p:cTn id="61" dur="1250" fill="hold"/>
                                        <p:tgtEl>
                                          <p:spTgt spid="47"/>
                                        </p:tgtEl>
                                        <p:attrNameLst>
                                          <p:attrName>ppt_x</p:attrName>
                                        </p:attrNameLst>
                                      </p:cBhvr>
                                      <p:tavLst>
                                        <p:tav tm="0">
                                          <p:val>
                                            <p:strVal val="1+#ppt_w/2"/>
                                          </p:val>
                                        </p:tav>
                                        <p:tav tm="100000">
                                          <p:val>
                                            <p:strVal val="#ppt_x"/>
                                          </p:val>
                                        </p:tav>
                                      </p:tavLst>
                                    </p:anim>
                                    <p:anim calcmode="lin" valueType="num">
                                      <p:cBhvr additive="base">
                                        <p:cTn id="62" dur="1250" fill="hold"/>
                                        <p:tgtEl>
                                          <p:spTgt spid="47"/>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49"/>
                                        </p:tgtEl>
                                        <p:attrNameLst>
                                          <p:attrName>style.visibility</p:attrName>
                                        </p:attrNameLst>
                                      </p:cBhvr>
                                      <p:to>
                                        <p:strVal val="visible"/>
                                      </p:to>
                                    </p:set>
                                    <p:anim calcmode="lin" valueType="num">
                                      <p:cBhvr additive="base">
                                        <p:cTn id="65" dur="1250" fill="hold"/>
                                        <p:tgtEl>
                                          <p:spTgt spid="49"/>
                                        </p:tgtEl>
                                        <p:attrNameLst>
                                          <p:attrName>ppt_x</p:attrName>
                                        </p:attrNameLst>
                                      </p:cBhvr>
                                      <p:tavLst>
                                        <p:tav tm="0">
                                          <p:val>
                                            <p:strVal val="1+#ppt_w/2"/>
                                          </p:val>
                                        </p:tav>
                                        <p:tav tm="100000">
                                          <p:val>
                                            <p:strVal val="#ppt_x"/>
                                          </p:val>
                                        </p:tav>
                                      </p:tavLst>
                                    </p:anim>
                                    <p:anim calcmode="lin" valueType="num">
                                      <p:cBhvr additive="base">
                                        <p:cTn id="66" dur="1250" fill="hold"/>
                                        <p:tgtEl>
                                          <p:spTgt spid="49"/>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22" presetClass="entr" presetSubtype="8"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left)">
                                      <p:cBhvr>
                                        <p:cTn id="70" dur="1000"/>
                                        <p:tgtEl>
                                          <p:spTgt spid="60"/>
                                        </p:tgtEl>
                                      </p:cBhvr>
                                    </p:animEffect>
                                  </p:childTnLst>
                                </p:cTn>
                              </p:par>
                            </p:childTnLst>
                          </p:cTn>
                        </p:par>
                        <p:par>
                          <p:cTn id="71" fill="hold">
                            <p:stCondLst>
                              <p:cond delay="8250"/>
                            </p:stCondLst>
                            <p:childTnLst>
                              <p:par>
                                <p:cTn id="72" presetID="22" presetClass="entr" presetSubtype="8"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Effect transition="in" filter="wipe(left)">
                                      <p:cBhvr>
                                        <p:cTn id="74" dur="500"/>
                                        <p:tgtEl>
                                          <p:spTgt spid="68"/>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51"/>
                                        </p:tgtEl>
                                        <p:attrNameLst>
                                          <p:attrName>style.visibility</p:attrName>
                                        </p:attrNameLst>
                                      </p:cBhvr>
                                      <p:to>
                                        <p:strVal val="visible"/>
                                      </p:to>
                                    </p:set>
                                    <p:anim calcmode="lin" valueType="num">
                                      <p:cBhvr additive="base">
                                        <p:cTn id="77" dur="1250" fill="hold"/>
                                        <p:tgtEl>
                                          <p:spTgt spid="51"/>
                                        </p:tgtEl>
                                        <p:attrNameLst>
                                          <p:attrName>ppt_x</p:attrName>
                                        </p:attrNameLst>
                                      </p:cBhvr>
                                      <p:tavLst>
                                        <p:tav tm="0">
                                          <p:val>
                                            <p:strVal val="1+#ppt_w/2"/>
                                          </p:val>
                                        </p:tav>
                                        <p:tav tm="100000">
                                          <p:val>
                                            <p:strVal val="#ppt_x"/>
                                          </p:val>
                                        </p:tav>
                                      </p:tavLst>
                                    </p:anim>
                                    <p:anim calcmode="lin" valueType="num">
                                      <p:cBhvr additive="base">
                                        <p:cTn id="78" dur="1250" fill="hold"/>
                                        <p:tgtEl>
                                          <p:spTgt spid="51"/>
                                        </p:tgtEl>
                                        <p:attrNameLst>
                                          <p:attrName>ppt_y</p:attrName>
                                        </p:attrNameLst>
                                      </p:cBhvr>
                                      <p:tavLst>
                                        <p:tav tm="0">
                                          <p:val>
                                            <p:strVal val="#ppt_y"/>
                                          </p:val>
                                        </p:tav>
                                        <p:tav tm="100000">
                                          <p:val>
                                            <p:strVal val="#ppt_y"/>
                                          </p:val>
                                        </p:tav>
                                      </p:tavLst>
                                    </p:anim>
                                  </p:childTnLst>
                                </p:cTn>
                              </p:par>
                              <p:par>
                                <p:cTn id="79" presetID="2" presetClass="entr" presetSubtype="2" fill="hold" grpId="0" nodeType="withEffect">
                                  <p:stCondLst>
                                    <p:cond delay="0"/>
                                  </p:stCondLst>
                                  <p:childTnLst>
                                    <p:set>
                                      <p:cBhvr>
                                        <p:cTn id="80" dur="1" fill="hold">
                                          <p:stCondLst>
                                            <p:cond delay="0"/>
                                          </p:stCondLst>
                                        </p:cTn>
                                        <p:tgtEl>
                                          <p:spTgt spid="53"/>
                                        </p:tgtEl>
                                        <p:attrNameLst>
                                          <p:attrName>style.visibility</p:attrName>
                                        </p:attrNameLst>
                                      </p:cBhvr>
                                      <p:to>
                                        <p:strVal val="visible"/>
                                      </p:to>
                                    </p:set>
                                    <p:anim calcmode="lin" valueType="num">
                                      <p:cBhvr additive="base">
                                        <p:cTn id="81" dur="1250" fill="hold"/>
                                        <p:tgtEl>
                                          <p:spTgt spid="53"/>
                                        </p:tgtEl>
                                        <p:attrNameLst>
                                          <p:attrName>ppt_x</p:attrName>
                                        </p:attrNameLst>
                                      </p:cBhvr>
                                      <p:tavLst>
                                        <p:tav tm="0">
                                          <p:val>
                                            <p:strVal val="1+#ppt_w/2"/>
                                          </p:val>
                                        </p:tav>
                                        <p:tav tm="100000">
                                          <p:val>
                                            <p:strVal val="#ppt_x"/>
                                          </p:val>
                                        </p:tav>
                                      </p:tavLst>
                                    </p:anim>
                                    <p:anim calcmode="lin" valueType="num">
                                      <p:cBhvr additive="base">
                                        <p:cTn id="82" dur="1250" fill="hold"/>
                                        <p:tgtEl>
                                          <p:spTgt spid="53"/>
                                        </p:tgtEl>
                                        <p:attrNameLst>
                                          <p:attrName>ppt_y</p:attrName>
                                        </p:attrNameLst>
                                      </p:cBhvr>
                                      <p:tavLst>
                                        <p:tav tm="0">
                                          <p:val>
                                            <p:strVal val="#ppt_y"/>
                                          </p:val>
                                        </p:tav>
                                        <p:tav tm="100000">
                                          <p:val>
                                            <p:strVal val="#ppt_y"/>
                                          </p:val>
                                        </p:tav>
                                      </p:tavLst>
                                    </p:anim>
                                  </p:childTnLst>
                                </p:cTn>
                              </p:par>
                            </p:childTnLst>
                          </p:cTn>
                        </p:par>
                        <p:par>
                          <p:cTn id="83" fill="hold">
                            <p:stCondLst>
                              <p:cond delay="9500"/>
                            </p:stCondLst>
                            <p:childTnLst>
                              <p:par>
                                <p:cTn id="84" presetID="22" presetClass="entr" presetSubtype="8"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Effect transition="in" filter="wipe(left)">
                                      <p:cBhvr>
                                        <p:cTn id="86" dur="10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1" grpId="0" animBg="1"/>
      <p:bldP spid="49" grpId="0" animBg="1"/>
      <p:bldP spid="47" grpId="0" animBg="1"/>
      <p:bldP spid="45" grpId="0" animBg="1"/>
      <p:bldP spid="43" grpId="0" animBg="1"/>
      <p:bldP spid="41" grpId="0" animBg="1"/>
      <p:bldP spid="39" grpId="0" animBg="1"/>
      <p:bldP spid="54" grpId="0" animBg="1"/>
      <p:bldP spid="10" grpId="0" animBg="1"/>
      <p:bldP spid="56" grpId="0"/>
      <p:bldP spid="58" grpId="0"/>
      <p:bldP spid="60" grpId="0"/>
      <p:bldP spid="62" grpId="0"/>
      <p:bldP spid="63" grpId="0"/>
      <p:bldP spid="6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1" name="Block Arc 2"/>
          <p:cNvSpPr/>
          <p:nvPr/>
        </p:nvSpPr>
        <p:spPr>
          <a:xfrm>
            <a:off x="1233249" y="1876200"/>
            <a:ext cx="2062411" cy="2062411"/>
          </a:xfrm>
          <a:prstGeom prst="blockArc">
            <a:avLst>
              <a:gd name="adj1" fmla="val 10833788"/>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2" name="Block Arc 73"/>
          <p:cNvSpPr/>
          <p:nvPr/>
        </p:nvSpPr>
        <p:spPr>
          <a:xfrm rot="10800000">
            <a:off x="3176529" y="1885455"/>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3" name="Block Arc 92"/>
          <p:cNvSpPr/>
          <p:nvPr/>
        </p:nvSpPr>
        <p:spPr>
          <a:xfrm>
            <a:off x="5119131" y="1894011"/>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4" name="Block Arc 95"/>
          <p:cNvSpPr/>
          <p:nvPr/>
        </p:nvSpPr>
        <p:spPr>
          <a:xfrm rot="10800000">
            <a:off x="7062413" y="1903265"/>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5" name="Block Arc 98"/>
          <p:cNvSpPr/>
          <p:nvPr/>
        </p:nvSpPr>
        <p:spPr>
          <a:xfrm>
            <a:off x="9008214" y="1904366"/>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grpSp>
        <p:nvGrpSpPr>
          <p:cNvPr id="124" name="Group 123"/>
          <p:cNvGrpSpPr>
            <a:grpSpLocks noChangeAspect="1"/>
          </p:cNvGrpSpPr>
          <p:nvPr/>
        </p:nvGrpSpPr>
        <p:grpSpPr>
          <a:xfrm>
            <a:off x="2727834" y="2340110"/>
            <a:ext cx="1168047" cy="1188720"/>
            <a:chOff x="2508251" y="3046413"/>
            <a:chExt cx="717550" cy="730250"/>
          </a:xfrm>
        </p:grpSpPr>
        <p:sp>
          <p:nvSpPr>
            <p:cNvPr id="125"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FE4A1E"/>
            </a:solidFill>
            <a:ln w="6350">
              <a:noFill/>
              <a:round/>
              <a:headEnd/>
              <a:tailEnd/>
            </a:ln>
            <a:effectLst/>
            <a:scene3d>
              <a:camera prst="orthographicFront">
                <a:rot lat="0" lon="0" rev="0"/>
              </a:camera>
              <a:lightRig rig="contrasting" dir="t">
                <a:rot lat="0" lon="0" rev="7800000"/>
              </a:lightRig>
            </a:scene3d>
            <a:sp3d>
              <a:bevelT w="139700" h="139700"/>
            </a:sp3d>
          </p:spPr>
          <p:txBody>
            <a:bodyPr vert="horz" wrap="square" lIns="121920" tIns="60960" rIns="121920" bIns="60960" numCol="1" anchor="t" anchorCtr="0" compatLnSpc="1">
              <a:prstTxWarp prst="textNoShape">
                <a:avLst/>
              </a:prstTxWarp>
            </a:bodyPr>
            <a:lstStyle/>
            <a:p>
              <a:endParaRPr lang="en-US" sz="2400" dirty="0"/>
            </a:p>
          </p:txBody>
        </p:sp>
        <p:sp>
          <p:nvSpPr>
            <p:cNvPr id="126" name="Oval 62"/>
            <p:cNvSpPr>
              <a:spLocks noChangeAspect="1" noChangeArrowheads="1"/>
            </p:cNvSpPr>
            <p:nvPr/>
          </p:nvSpPr>
          <p:spPr bwMode="auto">
            <a:xfrm>
              <a:off x="2641360" y="3182445"/>
              <a:ext cx="449384" cy="449384"/>
            </a:xfrm>
            <a:prstGeom prst="ellipse">
              <a:avLst/>
            </a:prstGeom>
            <a:blipFill>
              <a:blip r:embed="rId3"/>
              <a:stretch>
                <a:fillRect l="-2000" t="-2000" r="-2000" b="-2000"/>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129" name="Oval 62"/>
          <p:cNvSpPr>
            <a:spLocks noChangeAspect="1" noChangeArrowheads="1"/>
          </p:cNvSpPr>
          <p:nvPr/>
        </p:nvSpPr>
        <p:spPr bwMode="auto">
          <a:xfrm>
            <a:off x="1065669" y="2853427"/>
            <a:ext cx="457200" cy="457199"/>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0" name="Group 129"/>
          <p:cNvGrpSpPr>
            <a:grpSpLocks noChangeAspect="1"/>
          </p:cNvGrpSpPr>
          <p:nvPr/>
        </p:nvGrpSpPr>
        <p:grpSpPr>
          <a:xfrm>
            <a:off x="4611787" y="2340110"/>
            <a:ext cx="1168047" cy="1188720"/>
            <a:chOff x="2508251" y="3046413"/>
            <a:chExt cx="717550" cy="730250"/>
          </a:xfrm>
        </p:grpSpPr>
        <p:sp>
          <p:nvSpPr>
            <p:cNvPr id="131"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5C9AD3"/>
            </a:solidFill>
            <a:ln w="6350">
              <a:noFill/>
              <a:round/>
              <a:headEnd/>
              <a:tailEnd/>
            </a:ln>
            <a:effectLst/>
            <a:scene3d>
              <a:camera prst="orthographicFront">
                <a:rot lat="0" lon="0" rev="0"/>
              </a:camera>
              <a:lightRig rig="contrasting" dir="t">
                <a:rot lat="0" lon="0" rev="7800000"/>
              </a:lightRig>
            </a:scene3d>
            <a:sp3d>
              <a:bevelT w="139700" h="139700"/>
            </a:sp3d>
          </p:spPr>
          <p:txBody>
            <a:bodyPr vert="horz" wrap="square" lIns="121920" tIns="60960" rIns="121920" bIns="60960" numCol="1" anchor="t" anchorCtr="0" compatLnSpc="1">
              <a:prstTxWarp prst="textNoShape">
                <a:avLst/>
              </a:prstTxWarp>
            </a:bodyPr>
            <a:lstStyle/>
            <a:p>
              <a:endParaRPr lang="en-US" sz="2400" dirty="0"/>
            </a:p>
          </p:txBody>
        </p:sp>
        <p:sp>
          <p:nvSpPr>
            <p:cNvPr id="132" name="Oval 62"/>
            <p:cNvSpPr>
              <a:spLocks noChangeAspect="1" noChangeArrowheads="1"/>
            </p:cNvSpPr>
            <p:nvPr/>
          </p:nvSpPr>
          <p:spPr bwMode="auto">
            <a:xfrm>
              <a:off x="2648005" y="3186679"/>
              <a:ext cx="449385" cy="449385"/>
            </a:xfrm>
            <a:prstGeom prst="ellipse">
              <a:avLst/>
            </a:prstGeom>
            <a:blipFill>
              <a:blip r:embed="rId4"/>
              <a:stretch>
                <a:fillRect l="-2000" t="-2000" r="-2000" b="-2000"/>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33" name="Group 132"/>
          <p:cNvGrpSpPr>
            <a:grpSpLocks noChangeAspect="1"/>
          </p:cNvGrpSpPr>
          <p:nvPr/>
        </p:nvGrpSpPr>
        <p:grpSpPr>
          <a:xfrm>
            <a:off x="6602502" y="2335076"/>
            <a:ext cx="1168047" cy="1188720"/>
            <a:chOff x="2508251" y="3046413"/>
            <a:chExt cx="717550" cy="730250"/>
          </a:xfrm>
        </p:grpSpPr>
        <p:sp>
          <p:nvSpPr>
            <p:cNvPr id="134"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44546B"/>
            </a:solidFill>
            <a:ln w="6350">
              <a:noFill/>
              <a:round/>
              <a:headEnd/>
              <a:tailEnd/>
            </a:ln>
            <a:effectLst/>
            <a:scene3d>
              <a:camera prst="orthographicFront">
                <a:rot lat="0" lon="0" rev="0"/>
              </a:camera>
              <a:lightRig rig="contrasting" dir="t">
                <a:rot lat="0" lon="0" rev="7800000"/>
              </a:lightRig>
            </a:scene3d>
            <a:sp3d>
              <a:bevelT w="139700" h="139700"/>
            </a:sp3d>
          </p:spPr>
          <p:txBody>
            <a:bodyPr vert="horz" wrap="square" lIns="121920" tIns="60960" rIns="121920" bIns="60960" numCol="1" anchor="t" anchorCtr="0" compatLnSpc="1">
              <a:prstTxWarp prst="textNoShape">
                <a:avLst/>
              </a:prstTxWarp>
            </a:bodyPr>
            <a:lstStyle/>
            <a:p>
              <a:endParaRPr lang="en-US" sz="2400" dirty="0"/>
            </a:p>
          </p:txBody>
        </p:sp>
        <p:sp>
          <p:nvSpPr>
            <p:cNvPr id="135" name="Oval 62"/>
            <p:cNvSpPr>
              <a:spLocks noChangeAspect="1" noChangeArrowheads="1"/>
            </p:cNvSpPr>
            <p:nvPr/>
          </p:nvSpPr>
          <p:spPr bwMode="auto">
            <a:xfrm>
              <a:off x="2642333" y="3181965"/>
              <a:ext cx="449384" cy="449384"/>
            </a:xfrm>
            <a:prstGeom prst="ellipse">
              <a:avLst/>
            </a:prstGeom>
            <a:blipFill>
              <a:blip r:embed="rId5"/>
              <a:stretch>
                <a:fillRect/>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36" name="Group 135"/>
          <p:cNvGrpSpPr>
            <a:grpSpLocks noChangeAspect="1"/>
          </p:cNvGrpSpPr>
          <p:nvPr/>
        </p:nvGrpSpPr>
        <p:grpSpPr>
          <a:xfrm>
            <a:off x="8514876" y="2339839"/>
            <a:ext cx="1168047" cy="1188720"/>
            <a:chOff x="2508251" y="3046413"/>
            <a:chExt cx="717550" cy="730250"/>
          </a:xfrm>
        </p:grpSpPr>
        <p:sp>
          <p:nvSpPr>
            <p:cNvPr id="137"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7A7A7A"/>
            </a:solidFill>
            <a:ln w="6350">
              <a:noFill/>
              <a:round/>
              <a:headEnd/>
              <a:tailEnd/>
            </a:ln>
            <a:effectLst/>
            <a:scene3d>
              <a:camera prst="orthographicFront">
                <a:rot lat="0" lon="0" rev="0"/>
              </a:camera>
              <a:lightRig rig="contrasting" dir="t">
                <a:rot lat="0" lon="0" rev="7800000"/>
              </a:lightRig>
            </a:scene3d>
            <a:sp3d>
              <a:bevelT w="139700" h="139700"/>
            </a:sp3d>
          </p:spPr>
          <p:txBody>
            <a:bodyPr vert="horz" wrap="square" lIns="121920" tIns="60960" rIns="121920" bIns="60960" numCol="1" anchor="t" anchorCtr="0" compatLnSpc="1">
              <a:prstTxWarp prst="textNoShape">
                <a:avLst/>
              </a:prstTxWarp>
            </a:bodyPr>
            <a:lstStyle/>
            <a:p>
              <a:endParaRPr lang="en-US" sz="2400" dirty="0"/>
            </a:p>
          </p:txBody>
        </p:sp>
        <p:sp>
          <p:nvSpPr>
            <p:cNvPr id="138" name="Oval 62"/>
            <p:cNvSpPr>
              <a:spLocks noChangeAspect="1" noChangeArrowheads="1"/>
            </p:cNvSpPr>
            <p:nvPr/>
          </p:nvSpPr>
          <p:spPr bwMode="auto">
            <a:xfrm>
              <a:off x="2644817" y="3186845"/>
              <a:ext cx="449383" cy="449385"/>
            </a:xfrm>
            <a:prstGeom prst="ellipse">
              <a:avLst/>
            </a:prstGeom>
            <a:blipFill>
              <a:blip r:embed="rId6"/>
              <a:stretch>
                <a:fillRect/>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141" name="Oval 62"/>
          <p:cNvSpPr>
            <a:spLocks noChangeAspect="1" noChangeArrowheads="1"/>
          </p:cNvSpPr>
          <p:nvPr/>
        </p:nvSpPr>
        <p:spPr bwMode="auto">
          <a:xfrm>
            <a:off x="10771148" y="2738811"/>
            <a:ext cx="457199" cy="4572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cxnSp>
        <p:nvCxnSpPr>
          <p:cNvPr id="161" name="Straight Connector 160"/>
          <p:cNvCxnSpPr/>
          <p:nvPr/>
        </p:nvCxnSpPr>
        <p:spPr>
          <a:xfrm>
            <a:off x="2335528" y="5334000"/>
            <a:ext cx="73152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62" name="TextBox 161"/>
          <p:cNvSpPr txBox="1"/>
          <p:nvPr/>
        </p:nvSpPr>
        <p:spPr>
          <a:xfrm>
            <a:off x="1048086" y="5464516"/>
            <a:ext cx="10204500" cy="1317284"/>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41E66427-4E1D-443E-81AF-9D191FD931D8}"/>
              </a:ext>
            </a:extLst>
          </p:cNvPr>
          <p:cNvSpPr txBox="1"/>
          <p:nvPr/>
        </p:nvSpPr>
        <p:spPr>
          <a:xfrm>
            <a:off x="887980" y="3674177"/>
            <a:ext cx="2779246" cy="1338828"/>
          </a:xfrm>
          <a:prstGeom prst="rect">
            <a:avLst/>
          </a:prstGeom>
          <a:noFill/>
        </p:spPr>
        <p:txBody>
          <a:bodyPr wrap="square" rtlCol="0">
            <a:spAutoFit/>
          </a:bodyPr>
          <a:lstStyle/>
          <a:p>
            <a:pPr algn="ctr"/>
            <a:r>
              <a:rPr lang="en-US" sz="1400" b="1" dirty="0">
                <a:solidFill>
                  <a:srgbClr val="FE4A1E"/>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7" name="TextBox 46">
            <a:extLst>
              <a:ext uri="{FF2B5EF4-FFF2-40B4-BE49-F238E27FC236}">
                <a16:creationId xmlns:a16="http://schemas.microsoft.com/office/drawing/2014/main" id="{6C905CB4-5D21-4B7D-8D72-27DF36D73A0F}"/>
              </a:ext>
            </a:extLst>
          </p:cNvPr>
          <p:cNvSpPr txBox="1"/>
          <p:nvPr/>
        </p:nvSpPr>
        <p:spPr>
          <a:xfrm>
            <a:off x="4754116" y="3696391"/>
            <a:ext cx="2779246" cy="1338828"/>
          </a:xfrm>
          <a:prstGeom prst="rect">
            <a:avLst/>
          </a:prstGeom>
          <a:noFill/>
        </p:spPr>
        <p:txBody>
          <a:bodyPr wrap="square" rtlCol="0">
            <a:spAutoFit/>
          </a:bodyPr>
          <a:lstStyle/>
          <a:p>
            <a:pPr algn="ctr"/>
            <a:r>
              <a:rPr lang="en-US" sz="1400" b="1" dirty="0">
                <a:solidFill>
                  <a:srgbClr val="5C9AD3"/>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8" name="TextBox 47">
            <a:extLst>
              <a:ext uri="{FF2B5EF4-FFF2-40B4-BE49-F238E27FC236}">
                <a16:creationId xmlns:a16="http://schemas.microsoft.com/office/drawing/2014/main" id="{D4A35AF9-B60E-4EEA-860A-96F8B327BE20}"/>
              </a:ext>
            </a:extLst>
          </p:cNvPr>
          <p:cNvSpPr txBox="1"/>
          <p:nvPr/>
        </p:nvSpPr>
        <p:spPr>
          <a:xfrm>
            <a:off x="6747494" y="930785"/>
            <a:ext cx="2779246" cy="1338828"/>
          </a:xfrm>
          <a:prstGeom prst="rect">
            <a:avLst/>
          </a:prstGeom>
          <a:noFill/>
        </p:spPr>
        <p:txBody>
          <a:bodyPr wrap="square" rtlCol="0">
            <a:spAutoFit/>
          </a:bodyPr>
          <a:lstStyle/>
          <a:p>
            <a:pPr algn="ctr"/>
            <a:r>
              <a:rPr lang="en-US" sz="1400" b="1" dirty="0">
                <a:solidFill>
                  <a:srgbClr val="44546B"/>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Box 48">
            <a:extLst>
              <a:ext uri="{FF2B5EF4-FFF2-40B4-BE49-F238E27FC236}">
                <a16:creationId xmlns:a16="http://schemas.microsoft.com/office/drawing/2014/main" id="{5123397F-5846-4321-911C-123B30A3DE71}"/>
              </a:ext>
            </a:extLst>
          </p:cNvPr>
          <p:cNvSpPr txBox="1"/>
          <p:nvPr/>
        </p:nvSpPr>
        <p:spPr>
          <a:xfrm>
            <a:off x="8699855" y="3696391"/>
            <a:ext cx="2779246" cy="1338828"/>
          </a:xfrm>
          <a:prstGeom prst="rect">
            <a:avLst/>
          </a:prstGeom>
          <a:noFill/>
        </p:spPr>
        <p:txBody>
          <a:bodyPr wrap="square" rtlCol="0">
            <a:spAutoFit/>
          </a:bodyPr>
          <a:lstStyle/>
          <a:p>
            <a:pPr algn="ctr"/>
            <a:r>
              <a:rPr lang="en-US" sz="1400" b="1" dirty="0">
                <a:solidFill>
                  <a:srgbClr val="7A7A7A"/>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0" name="TextBox 49">
            <a:extLst>
              <a:ext uri="{FF2B5EF4-FFF2-40B4-BE49-F238E27FC236}">
                <a16:creationId xmlns:a16="http://schemas.microsoft.com/office/drawing/2014/main" id="{FDD07418-9143-41F0-BE8D-0133F895F44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5281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9"/>
                                        </p:tgtEl>
                                        <p:attrNameLst>
                                          <p:attrName>style.visibility</p:attrName>
                                        </p:attrNameLst>
                                      </p:cBhvr>
                                      <p:to>
                                        <p:strVal val="visible"/>
                                      </p:to>
                                    </p:set>
                                    <p:anim calcmode="lin" valueType="num">
                                      <p:cBhvr>
                                        <p:cTn id="11" dur="500" fill="hold"/>
                                        <p:tgtEl>
                                          <p:spTgt spid="129"/>
                                        </p:tgtEl>
                                        <p:attrNameLst>
                                          <p:attrName>ppt_w</p:attrName>
                                        </p:attrNameLst>
                                      </p:cBhvr>
                                      <p:tavLst>
                                        <p:tav tm="0">
                                          <p:val>
                                            <p:fltVal val="0"/>
                                          </p:val>
                                        </p:tav>
                                        <p:tav tm="100000">
                                          <p:val>
                                            <p:strVal val="#ppt_w"/>
                                          </p:val>
                                        </p:tav>
                                      </p:tavLst>
                                    </p:anim>
                                    <p:anim calcmode="lin" valueType="num">
                                      <p:cBhvr>
                                        <p:cTn id="12" dur="500" fill="hold"/>
                                        <p:tgtEl>
                                          <p:spTgt spid="129"/>
                                        </p:tgtEl>
                                        <p:attrNameLst>
                                          <p:attrName>ppt_h</p:attrName>
                                        </p:attrNameLst>
                                      </p:cBhvr>
                                      <p:tavLst>
                                        <p:tav tm="0">
                                          <p:val>
                                            <p:fltVal val="0"/>
                                          </p:val>
                                        </p:tav>
                                        <p:tav tm="100000">
                                          <p:val>
                                            <p:strVal val="#ppt_h"/>
                                          </p:val>
                                        </p:tav>
                                      </p:tavLst>
                                    </p:anim>
                                    <p:animEffect transition="in" filter="fade">
                                      <p:cBhvr>
                                        <p:cTn id="13" dur="500"/>
                                        <p:tgtEl>
                                          <p:spTgt spid="129"/>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wipe(left)">
                                      <p:cBhvr>
                                        <p:cTn id="17" dur="500"/>
                                        <p:tgtEl>
                                          <p:spTgt spid="3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24"/>
                                        </p:tgtEl>
                                        <p:attrNameLst>
                                          <p:attrName>style.visibility</p:attrName>
                                        </p:attrNameLst>
                                      </p:cBhvr>
                                      <p:to>
                                        <p:strVal val="visible"/>
                                      </p:to>
                                    </p:set>
                                    <p:anim calcmode="lin" valueType="num">
                                      <p:cBhvr>
                                        <p:cTn id="21" dur="500" fill="hold"/>
                                        <p:tgtEl>
                                          <p:spTgt spid="124"/>
                                        </p:tgtEl>
                                        <p:attrNameLst>
                                          <p:attrName>ppt_w</p:attrName>
                                        </p:attrNameLst>
                                      </p:cBhvr>
                                      <p:tavLst>
                                        <p:tav tm="0">
                                          <p:val>
                                            <p:fltVal val="0"/>
                                          </p:val>
                                        </p:tav>
                                        <p:tav tm="100000">
                                          <p:val>
                                            <p:strVal val="#ppt_w"/>
                                          </p:val>
                                        </p:tav>
                                      </p:tavLst>
                                    </p:anim>
                                    <p:anim calcmode="lin" valueType="num">
                                      <p:cBhvr>
                                        <p:cTn id="22" dur="500" fill="hold"/>
                                        <p:tgtEl>
                                          <p:spTgt spid="124"/>
                                        </p:tgtEl>
                                        <p:attrNameLst>
                                          <p:attrName>ppt_h</p:attrName>
                                        </p:attrNameLst>
                                      </p:cBhvr>
                                      <p:tavLst>
                                        <p:tav tm="0">
                                          <p:val>
                                            <p:fltVal val="0"/>
                                          </p:val>
                                        </p:tav>
                                        <p:tav tm="100000">
                                          <p:val>
                                            <p:strVal val="#ppt_h"/>
                                          </p:val>
                                        </p:tav>
                                      </p:tavLst>
                                    </p:anim>
                                    <p:animEffect transition="in" filter="fade">
                                      <p:cBhvr>
                                        <p:cTn id="23" dur="500"/>
                                        <p:tgtEl>
                                          <p:spTgt spid="124"/>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45"/>
                                        </p:tgtEl>
                                        <p:attrNameLst>
                                          <p:attrName>style.visibility</p:attrName>
                                        </p:attrNameLst>
                                      </p:cBhvr>
                                      <p:to>
                                        <p:strVal val="visible"/>
                                      </p:to>
                                    </p:set>
                                    <p:animEffect transition="in" filter="fade">
                                      <p:cBhvr>
                                        <p:cTn id="27" dur="1000"/>
                                        <p:tgtEl>
                                          <p:spTgt spid="45"/>
                                        </p:tgtEl>
                                      </p:cBhvr>
                                    </p:animEffect>
                                    <p:anim calcmode="lin" valueType="num">
                                      <p:cBhvr>
                                        <p:cTn id="28" dur="1000" fill="hold"/>
                                        <p:tgtEl>
                                          <p:spTgt spid="45"/>
                                        </p:tgtEl>
                                        <p:attrNameLst>
                                          <p:attrName>ppt_x</p:attrName>
                                        </p:attrNameLst>
                                      </p:cBhvr>
                                      <p:tavLst>
                                        <p:tav tm="0">
                                          <p:val>
                                            <p:strVal val="#ppt_x"/>
                                          </p:val>
                                        </p:tav>
                                        <p:tav tm="100000">
                                          <p:val>
                                            <p:strVal val="#ppt_x"/>
                                          </p:val>
                                        </p:tav>
                                      </p:tavLst>
                                    </p:anim>
                                    <p:anim calcmode="lin" valueType="num">
                                      <p:cBhvr>
                                        <p:cTn id="29" dur="1000" fill="hold"/>
                                        <p:tgtEl>
                                          <p:spTgt spid="45"/>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left)">
                                      <p:cBhvr>
                                        <p:cTn id="33" dur="500"/>
                                        <p:tgtEl>
                                          <p:spTgt spid="32"/>
                                        </p:tgtEl>
                                      </p:cBhvr>
                                    </p:animEffect>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animEffect transition="in" filter="fade">
                                      <p:cBhvr>
                                        <p:cTn id="39" dur="500"/>
                                        <p:tgtEl>
                                          <p:spTgt spid="130"/>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fade">
                                      <p:cBhvr>
                                        <p:cTn id="43" dur="1000"/>
                                        <p:tgtEl>
                                          <p:spTgt spid="47"/>
                                        </p:tgtEl>
                                      </p:cBhvr>
                                    </p:animEffect>
                                    <p:anim calcmode="lin" valueType="num">
                                      <p:cBhvr>
                                        <p:cTn id="44" dur="1000" fill="hold"/>
                                        <p:tgtEl>
                                          <p:spTgt spid="47"/>
                                        </p:tgtEl>
                                        <p:attrNameLst>
                                          <p:attrName>ppt_x</p:attrName>
                                        </p:attrNameLst>
                                      </p:cBhvr>
                                      <p:tavLst>
                                        <p:tav tm="0">
                                          <p:val>
                                            <p:strVal val="#ppt_x"/>
                                          </p:val>
                                        </p:tav>
                                        <p:tav tm="100000">
                                          <p:val>
                                            <p:strVal val="#ppt_x"/>
                                          </p:val>
                                        </p:tav>
                                      </p:tavLst>
                                    </p:anim>
                                    <p:anim calcmode="lin" valueType="num">
                                      <p:cBhvr>
                                        <p:cTn id="45" dur="1000" fill="hold"/>
                                        <p:tgtEl>
                                          <p:spTgt spid="4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Effect transition="in" filter="wipe(left)">
                                      <p:cBhvr>
                                        <p:cTn id="49" dur="500"/>
                                        <p:tgtEl>
                                          <p:spTgt spid="33"/>
                                        </p:tgtEl>
                                      </p:cBhvr>
                                    </p:animEffect>
                                  </p:childTnLst>
                                </p:cTn>
                              </p:par>
                            </p:childTnLst>
                          </p:cTn>
                        </p:par>
                        <p:par>
                          <p:cTn id="50" fill="hold">
                            <p:stCondLst>
                              <p:cond delay="5500"/>
                            </p:stCondLst>
                            <p:childTnLst>
                              <p:par>
                                <p:cTn id="51" presetID="53" presetClass="entr" presetSubtype="16" fill="hold" nodeType="afterEffect">
                                  <p:stCondLst>
                                    <p:cond delay="0"/>
                                  </p:stCondLst>
                                  <p:childTnLst>
                                    <p:set>
                                      <p:cBhvr>
                                        <p:cTn id="52" dur="1" fill="hold">
                                          <p:stCondLst>
                                            <p:cond delay="0"/>
                                          </p:stCondLst>
                                        </p:cTn>
                                        <p:tgtEl>
                                          <p:spTgt spid="133"/>
                                        </p:tgtEl>
                                        <p:attrNameLst>
                                          <p:attrName>style.visibility</p:attrName>
                                        </p:attrNameLst>
                                      </p:cBhvr>
                                      <p:to>
                                        <p:strVal val="visible"/>
                                      </p:to>
                                    </p:set>
                                    <p:anim calcmode="lin" valueType="num">
                                      <p:cBhvr>
                                        <p:cTn id="53" dur="500" fill="hold"/>
                                        <p:tgtEl>
                                          <p:spTgt spid="133"/>
                                        </p:tgtEl>
                                        <p:attrNameLst>
                                          <p:attrName>ppt_w</p:attrName>
                                        </p:attrNameLst>
                                      </p:cBhvr>
                                      <p:tavLst>
                                        <p:tav tm="0">
                                          <p:val>
                                            <p:fltVal val="0"/>
                                          </p:val>
                                        </p:tav>
                                        <p:tav tm="100000">
                                          <p:val>
                                            <p:strVal val="#ppt_w"/>
                                          </p:val>
                                        </p:tav>
                                      </p:tavLst>
                                    </p:anim>
                                    <p:anim calcmode="lin" valueType="num">
                                      <p:cBhvr>
                                        <p:cTn id="54" dur="500" fill="hold"/>
                                        <p:tgtEl>
                                          <p:spTgt spid="133"/>
                                        </p:tgtEl>
                                        <p:attrNameLst>
                                          <p:attrName>ppt_h</p:attrName>
                                        </p:attrNameLst>
                                      </p:cBhvr>
                                      <p:tavLst>
                                        <p:tav tm="0">
                                          <p:val>
                                            <p:fltVal val="0"/>
                                          </p:val>
                                        </p:tav>
                                        <p:tav tm="100000">
                                          <p:val>
                                            <p:strVal val="#ppt_h"/>
                                          </p:val>
                                        </p:tav>
                                      </p:tavLst>
                                    </p:anim>
                                    <p:animEffect transition="in" filter="fade">
                                      <p:cBhvr>
                                        <p:cTn id="55" dur="500"/>
                                        <p:tgtEl>
                                          <p:spTgt spid="133"/>
                                        </p:tgtEl>
                                      </p:cBhvr>
                                    </p:animEffect>
                                  </p:childTnLst>
                                </p:cTn>
                              </p:par>
                            </p:childTnLst>
                          </p:cTn>
                        </p:par>
                        <p:par>
                          <p:cTn id="56" fill="hold">
                            <p:stCondLst>
                              <p:cond delay="6000"/>
                            </p:stCondLst>
                            <p:childTnLst>
                              <p:par>
                                <p:cTn id="57" presetID="47"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wipe(left)">
                                      <p:cBhvr>
                                        <p:cTn id="65" dur="500"/>
                                        <p:tgtEl>
                                          <p:spTgt spid="34"/>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36"/>
                                        </p:tgtEl>
                                        <p:attrNameLst>
                                          <p:attrName>style.visibility</p:attrName>
                                        </p:attrNameLst>
                                      </p:cBhvr>
                                      <p:to>
                                        <p:strVal val="visible"/>
                                      </p:to>
                                    </p:set>
                                    <p:anim calcmode="lin" valueType="num">
                                      <p:cBhvr>
                                        <p:cTn id="69" dur="500" fill="hold"/>
                                        <p:tgtEl>
                                          <p:spTgt spid="136"/>
                                        </p:tgtEl>
                                        <p:attrNameLst>
                                          <p:attrName>ppt_w</p:attrName>
                                        </p:attrNameLst>
                                      </p:cBhvr>
                                      <p:tavLst>
                                        <p:tav tm="0">
                                          <p:val>
                                            <p:fltVal val="0"/>
                                          </p:val>
                                        </p:tav>
                                        <p:tav tm="100000">
                                          <p:val>
                                            <p:strVal val="#ppt_w"/>
                                          </p:val>
                                        </p:tav>
                                      </p:tavLst>
                                    </p:anim>
                                    <p:anim calcmode="lin" valueType="num">
                                      <p:cBhvr>
                                        <p:cTn id="70" dur="500" fill="hold"/>
                                        <p:tgtEl>
                                          <p:spTgt spid="136"/>
                                        </p:tgtEl>
                                        <p:attrNameLst>
                                          <p:attrName>ppt_h</p:attrName>
                                        </p:attrNameLst>
                                      </p:cBhvr>
                                      <p:tavLst>
                                        <p:tav tm="0">
                                          <p:val>
                                            <p:fltVal val="0"/>
                                          </p:val>
                                        </p:tav>
                                        <p:tav tm="100000">
                                          <p:val>
                                            <p:strVal val="#ppt_h"/>
                                          </p:val>
                                        </p:tav>
                                      </p:tavLst>
                                    </p:anim>
                                    <p:animEffect transition="in" filter="fade">
                                      <p:cBhvr>
                                        <p:cTn id="71" dur="500"/>
                                        <p:tgtEl>
                                          <p:spTgt spid="136"/>
                                        </p:tgtEl>
                                      </p:cBhvr>
                                    </p:animEffect>
                                  </p:childTnLst>
                                </p:cTn>
                              </p:par>
                            </p:childTnLst>
                          </p:cTn>
                        </p:par>
                        <p:par>
                          <p:cTn id="72" fill="hold">
                            <p:stCondLst>
                              <p:cond delay="8000"/>
                            </p:stCondLst>
                            <p:childTnLst>
                              <p:par>
                                <p:cTn id="73" presetID="42" presetClass="entr" presetSubtype="0"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fade">
                                      <p:cBhvr>
                                        <p:cTn id="75" dur="1000"/>
                                        <p:tgtEl>
                                          <p:spTgt spid="49"/>
                                        </p:tgtEl>
                                      </p:cBhvr>
                                    </p:animEffect>
                                    <p:anim calcmode="lin" valueType="num">
                                      <p:cBhvr>
                                        <p:cTn id="76" dur="1000" fill="hold"/>
                                        <p:tgtEl>
                                          <p:spTgt spid="49"/>
                                        </p:tgtEl>
                                        <p:attrNameLst>
                                          <p:attrName>ppt_x</p:attrName>
                                        </p:attrNameLst>
                                      </p:cBhvr>
                                      <p:tavLst>
                                        <p:tav tm="0">
                                          <p:val>
                                            <p:strVal val="#ppt_x"/>
                                          </p:val>
                                        </p:tav>
                                        <p:tav tm="100000">
                                          <p:val>
                                            <p:strVal val="#ppt_x"/>
                                          </p:val>
                                        </p:tav>
                                      </p:tavLst>
                                    </p:anim>
                                    <p:anim calcmode="lin" valueType="num">
                                      <p:cBhvr>
                                        <p:cTn id="77" dur="1000" fill="hold"/>
                                        <p:tgtEl>
                                          <p:spTgt spid="49"/>
                                        </p:tgtEl>
                                        <p:attrNameLst>
                                          <p:attrName>ppt_y</p:attrName>
                                        </p:attrNameLst>
                                      </p:cBhvr>
                                      <p:tavLst>
                                        <p:tav tm="0">
                                          <p:val>
                                            <p:strVal val="#ppt_y+.1"/>
                                          </p:val>
                                        </p:tav>
                                        <p:tav tm="100000">
                                          <p:val>
                                            <p:strVal val="#ppt_y"/>
                                          </p:val>
                                        </p:tav>
                                      </p:tavLst>
                                    </p:anim>
                                  </p:childTnLst>
                                </p:cTn>
                              </p:par>
                            </p:childTnLst>
                          </p:cTn>
                        </p:par>
                        <p:par>
                          <p:cTn id="78" fill="hold">
                            <p:stCondLst>
                              <p:cond delay="9000"/>
                            </p:stCondLst>
                            <p:childTnLst>
                              <p:par>
                                <p:cTn id="79" presetID="22" presetClass="entr" presetSubtype="8" fill="hold" grpId="0" nodeType="afterEffect">
                                  <p:stCondLst>
                                    <p:cond delay="0"/>
                                  </p:stCondLst>
                                  <p:childTnLst>
                                    <p:set>
                                      <p:cBhvr>
                                        <p:cTn id="80" dur="1" fill="hold">
                                          <p:stCondLst>
                                            <p:cond delay="0"/>
                                          </p:stCondLst>
                                        </p:cTn>
                                        <p:tgtEl>
                                          <p:spTgt spid="35"/>
                                        </p:tgtEl>
                                        <p:attrNameLst>
                                          <p:attrName>style.visibility</p:attrName>
                                        </p:attrNameLst>
                                      </p:cBhvr>
                                      <p:to>
                                        <p:strVal val="visible"/>
                                      </p:to>
                                    </p:set>
                                    <p:animEffect transition="in" filter="wipe(left)">
                                      <p:cBhvr>
                                        <p:cTn id="81" dur="500"/>
                                        <p:tgtEl>
                                          <p:spTgt spid="35"/>
                                        </p:tgtEl>
                                      </p:cBhvr>
                                    </p:animEffect>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 calcmode="lin" valueType="num">
                                      <p:cBhvr>
                                        <p:cTn id="85" dur="500" fill="hold"/>
                                        <p:tgtEl>
                                          <p:spTgt spid="141"/>
                                        </p:tgtEl>
                                        <p:attrNameLst>
                                          <p:attrName>ppt_w</p:attrName>
                                        </p:attrNameLst>
                                      </p:cBhvr>
                                      <p:tavLst>
                                        <p:tav tm="0">
                                          <p:val>
                                            <p:fltVal val="0"/>
                                          </p:val>
                                        </p:tav>
                                        <p:tav tm="100000">
                                          <p:val>
                                            <p:strVal val="#ppt_w"/>
                                          </p:val>
                                        </p:tav>
                                      </p:tavLst>
                                    </p:anim>
                                    <p:anim calcmode="lin" valueType="num">
                                      <p:cBhvr>
                                        <p:cTn id="86" dur="500" fill="hold"/>
                                        <p:tgtEl>
                                          <p:spTgt spid="141"/>
                                        </p:tgtEl>
                                        <p:attrNameLst>
                                          <p:attrName>ppt_h</p:attrName>
                                        </p:attrNameLst>
                                      </p:cBhvr>
                                      <p:tavLst>
                                        <p:tav tm="0">
                                          <p:val>
                                            <p:fltVal val="0"/>
                                          </p:val>
                                        </p:tav>
                                        <p:tav tm="100000">
                                          <p:val>
                                            <p:strVal val="#ppt_h"/>
                                          </p:val>
                                        </p:tav>
                                      </p:tavLst>
                                    </p:anim>
                                    <p:animEffect transition="in" filter="fade">
                                      <p:cBhvr>
                                        <p:cTn id="87" dur="500"/>
                                        <p:tgtEl>
                                          <p:spTgt spid="141"/>
                                        </p:tgtEl>
                                      </p:cBhvr>
                                    </p:animEffect>
                                  </p:childTnLst>
                                </p:cTn>
                              </p:par>
                            </p:childTnLst>
                          </p:cTn>
                        </p:par>
                        <p:par>
                          <p:cTn id="88" fill="hold">
                            <p:stCondLst>
                              <p:cond delay="10000"/>
                            </p:stCondLst>
                            <p:childTnLst>
                              <p:par>
                                <p:cTn id="89" presetID="16" presetClass="entr" presetSubtype="21" fill="hold" nodeType="afterEffect">
                                  <p:stCondLst>
                                    <p:cond delay="0"/>
                                  </p:stCondLst>
                                  <p:childTnLst>
                                    <p:set>
                                      <p:cBhvr>
                                        <p:cTn id="90" dur="1" fill="hold">
                                          <p:stCondLst>
                                            <p:cond delay="0"/>
                                          </p:stCondLst>
                                        </p:cTn>
                                        <p:tgtEl>
                                          <p:spTgt spid="161"/>
                                        </p:tgtEl>
                                        <p:attrNameLst>
                                          <p:attrName>style.visibility</p:attrName>
                                        </p:attrNameLst>
                                      </p:cBhvr>
                                      <p:to>
                                        <p:strVal val="visible"/>
                                      </p:to>
                                    </p:set>
                                    <p:animEffect transition="in" filter="barn(inVertical)">
                                      <p:cBhvr>
                                        <p:cTn id="91" dur="500"/>
                                        <p:tgtEl>
                                          <p:spTgt spid="161"/>
                                        </p:tgtEl>
                                      </p:cBhvr>
                                    </p:animEffect>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162"/>
                                        </p:tgtEl>
                                        <p:attrNameLst>
                                          <p:attrName>style.visibility</p:attrName>
                                        </p:attrNameLst>
                                      </p:cBhvr>
                                      <p:to>
                                        <p:strVal val="visible"/>
                                      </p:to>
                                    </p:set>
                                    <p:animEffect transition="in" filter="fade">
                                      <p:cBhvr>
                                        <p:cTn id="95" dur="1000"/>
                                        <p:tgtEl>
                                          <p:spTgt spid="162"/>
                                        </p:tgtEl>
                                      </p:cBhvr>
                                    </p:animEffect>
                                    <p:anim calcmode="lin" valueType="num">
                                      <p:cBhvr>
                                        <p:cTn id="96" dur="1000" fill="hold"/>
                                        <p:tgtEl>
                                          <p:spTgt spid="162"/>
                                        </p:tgtEl>
                                        <p:attrNameLst>
                                          <p:attrName>ppt_x</p:attrName>
                                        </p:attrNameLst>
                                      </p:cBhvr>
                                      <p:tavLst>
                                        <p:tav tm="0">
                                          <p:val>
                                            <p:strVal val="#ppt_x"/>
                                          </p:val>
                                        </p:tav>
                                        <p:tav tm="100000">
                                          <p:val>
                                            <p:strVal val="#ppt_x"/>
                                          </p:val>
                                        </p:tav>
                                      </p:tavLst>
                                    </p:anim>
                                    <p:anim calcmode="lin" valueType="num">
                                      <p:cBhvr>
                                        <p:cTn id="97" dur="1000" fill="hold"/>
                                        <p:tgtEl>
                                          <p:spTgt spid="1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33" grpId="0" animBg="1"/>
      <p:bldP spid="34" grpId="0" animBg="1"/>
      <p:bldP spid="35" grpId="0" animBg="1"/>
      <p:bldP spid="129" grpId="0" animBg="1"/>
      <p:bldP spid="141" grpId="0" animBg="1"/>
      <p:bldP spid="162" grpId="0"/>
      <p:bldP spid="45" grpId="0"/>
      <p:bldP spid="47" grpId="0"/>
      <p:bldP spid="48" grpId="0"/>
      <p:bldP spid="49" grpId="0"/>
      <p:bldP spid="5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7" name="Group 16">
            <a:extLst>
              <a:ext uri="{FF2B5EF4-FFF2-40B4-BE49-F238E27FC236}">
                <a16:creationId xmlns:a16="http://schemas.microsoft.com/office/drawing/2014/main" id="{050750D4-DCA7-4285-876E-DB577B734D97}"/>
              </a:ext>
            </a:extLst>
          </p:cNvPr>
          <p:cNvGrpSpPr/>
          <p:nvPr/>
        </p:nvGrpSpPr>
        <p:grpSpPr>
          <a:xfrm>
            <a:off x="8247888" y="585216"/>
            <a:ext cx="2433373" cy="3192687"/>
            <a:chOff x="8107853" y="666113"/>
            <a:chExt cx="2433373" cy="3192687"/>
          </a:xfrm>
        </p:grpSpPr>
        <p:sp>
          <p:nvSpPr>
            <p:cNvPr id="23" name="Freeform: Shape 22">
              <a:extLst>
                <a:ext uri="{FF2B5EF4-FFF2-40B4-BE49-F238E27FC236}">
                  <a16:creationId xmlns:a16="http://schemas.microsoft.com/office/drawing/2014/main" id="{2D1E70A2-66E2-494B-AA39-560E16BF2C4F}"/>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5C9AD3"/>
            </a:solidFill>
            <a:ln w="1778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E3311EA9-6662-48CE-805B-CC3DDC56934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 name="Group 24">
            <a:extLst>
              <a:ext uri="{FF2B5EF4-FFF2-40B4-BE49-F238E27FC236}">
                <a16:creationId xmlns:a16="http://schemas.microsoft.com/office/drawing/2014/main" id="{C27B66AF-CF32-4273-ABB7-00BD8225C15B}"/>
              </a:ext>
            </a:extLst>
          </p:cNvPr>
          <p:cNvGrpSpPr/>
          <p:nvPr/>
        </p:nvGrpSpPr>
        <p:grpSpPr>
          <a:xfrm rot="4320000">
            <a:off x="8476488" y="3209544"/>
            <a:ext cx="2433373" cy="3192687"/>
            <a:chOff x="8107853" y="666113"/>
            <a:chExt cx="2433373" cy="3192687"/>
          </a:xfrm>
        </p:grpSpPr>
        <p:sp>
          <p:nvSpPr>
            <p:cNvPr id="27" name="Freeform: Shape 26">
              <a:extLst>
                <a:ext uri="{FF2B5EF4-FFF2-40B4-BE49-F238E27FC236}">
                  <a16:creationId xmlns:a16="http://schemas.microsoft.com/office/drawing/2014/main" id="{B2137BCE-6A0B-4F50-980C-DCD5CDDCA635}"/>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4546B"/>
            </a:solidFill>
            <a:ln w="1778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94D16579-5E80-494C-82C6-ACF0A14902D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1D3C774E-4B65-4AC0-8851-25FE3432111D}"/>
              </a:ext>
            </a:extLst>
          </p:cNvPr>
          <p:cNvGrpSpPr/>
          <p:nvPr/>
        </p:nvGrpSpPr>
        <p:grpSpPr>
          <a:xfrm rot="8640000">
            <a:off x="6039809" y="4228652"/>
            <a:ext cx="2433373" cy="3192687"/>
            <a:chOff x="8107853" y="666113"/>
            <a:chExt cx="2433373" cy="3192687"/>
          </a:xfrm>
        </p:grpSpPr>
        <p:sp>
          <p:nvSpPr>
            <p:cNvPr id="34" name="Freeform: Shape 33">
              <a:extLst>
                <a:ext uri="{FF2B5EF4-FFF2-40B4-BE49-F238E27FC236}">
                  <a16:creationId xmlns:a16="http://schemas.microsoft.com/office/drawing/2014/main" id="{0FED861B-06DC-4D9A-A701-84FE9BEBB769}"/>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7A7A7A"/>
            </a:solidFill>
            <a:ln w="1778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B6DC6562-52D0-4B5C-AF30-253F07F6C2E0}"/>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DF31BA53-3EB8-41F3-AC5A-F7C266749621}"/>
              </a:ext>
            </a:extLst>
          </p:cNvPr>
          <p:cNvGrpSpPr/>
          <p:nvPr/>
        </p:nvGrpSpPr>
        <p:grpSpPr>
          <a:xfrm rot="12960000">
            <a:off x="4325112" y="2240280"/>
            <a:ext cx="2433373" cy="3192687"/>
            <a:chOff x="8107853" y="666113"/>
            <a:chExt cx="2433373" cy="3192687"/>
          </a:xfrm>
        </p:grpSpPr>
        <p:sp>
          <p:nvSpPr>
            <p:cNvPr id="37" name="Freeform: Shape 36">
              <a:extLst>
                <a:ext uri="{FF2B5EF4-FFF2-40B4-BE49-F238E27FC236}">
                  <a16:creationId xmlns:a16="http://schemas.microsoft.com/office/drawing/2014/main" id="{6B8057ED-4402-4390-A05E-2B9F16A48F45}"/>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939393"/>
            </a:solidFill>
            <a:ln w="1778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ED12380-35F7-4914-89AA-20550793655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F897C65F-1207-45FE-9ED3-78E3251EB05A}"/>
              </a:ext>
            </a:extLst>
          </p:cNvPr>
          <p:cNvGrpSpPr/>
          <p:nvPr/>
        </p:nvGrpSpPr>
        <p:grpSpPr>
          <a:xfrm rot="17280000">
            <a:off x="5678424" y="-22108"/>
            <a:ext cx="2433373" cy="3192687"/>
            <a:chOff x="8107853" y="666113"/>
            <a:chExt cx="2433373" cy="3192687"/>
          </a:xfrm>
        </p:grpSpPr>
        <p:sp>
          <p:nvSpPr>
            <p:cNvPr id="40" name="Freeform: Shape 39">
              <a:extLst>
                <a:ext uri="{FF2B5EF4-FFF2-40B4-BE49-F238E27FC236}">
                  <a16:creationId xmlns:a16="http://schemas.microsoft.com/office/drawing/2014/main" id="{41742031-A443-4183-BF16-BEB66329D898}"/>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BFBFBF"/>
            </a:solidFill>
            <a:ln w="17780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58C253AF-8BF4-4EB3-8E20-01E899FFD372}"/>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Oval 1">
            <a:extLst>
              <a:ext uri="{FF2B5EF4-FFF2-40B4-BE49-F238E27FC236}">
                <a16:creationId xmlns:a16="http://schemas.microsoft.com/office/drawing/2014/main" id="{3BF26977-3315-4F1D-AA8A-8DE2DF8F0513}"/>
              </a:ext>
            </a:extLst>
          </p:cNvPr>
          <p:cNvSpPr>
            <a:spLocks noChangeAspect="1"/>
          </p:cNvSpPr>
          <p:nvPr/>
        </p:nvSpPr>
        <p:spPr>
          <a:xfrm>
            <a:off x="7700731" y="120700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19" name="Oval 18">
            <a:extLst>
              <a:ext uri="{FF2B5EF4-FFF2-40B4-BE49-F238E27FC236}">
                <a16:creationId xmlns:a16="http://schemas.microsoft.com/office/drawing/2014/main" id="{B94CD6F2-87EF-4A95-9DE8-E246D921C55C}"/>
              </a:ext>
            </a:extLst>
          </p:cNvPr>
          <p:cNvSpPr>
            <a:spLocks noChangeAspect="1"/>
          </p:cNvSpPr>
          <p:nvPr/>
        </p:nvSpPr>
        <p:spPr>
          <a:xfrm>
            <a:off x="9601200" y="287271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20" name="Oval 19">
            <a:extLst>
              <a:ext uri="{FF2B5EF4-FFF2-40B4-BE49-F238E27FC236}">
                <a16:creationId xmlns:a16="http://schemas.microsoft.com/office/drawing/2014/main" id="{A16E2793-3094-4FEE-BA51-EE04BD1A05CA}"/>
              </a:ext>
            </a:extLst>
          </p:cNvPr>
          <p:cNvSpPr>
            <a:spLocks noChangeAspect="1"/>
          </p:cNvSpPr>
          <p:nvPr/>
        </p:nvSpPr>
        <p:spPr>
          <a:xfrm>
            <a:off x="8586216" y="523951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21" name="Oval 20">
            <a:extLst>
              <a:ext uri="{FF2B5EF4-FFF2-40B4-BE49-F238E27FC236}">
                <a16:creationId xmlns:a16="http://schemas.microsoft.com/office/drawing/2014/main" id="{EAEFBCCF-4CEB-4572-88C4-FC0882A25F55}"/>
              </a:ext>
            </a:extLst>
          </p:cNvPr>
          <p:cNvSpPr>
            <a:spLocks noChangeAspect="1"/>
          </p:cNvSpPr>
          <p:nvPr/>
        </p:nvSpPr>
        <p:spPr>
          <a:xfrm>
            <a:off x="6044184" y="4983480"/>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22" name="Oval 21">
            <a:extLst>
              <a:ext uri="{FF2B5EF4-FFF2-40B4-BE49-F238E27FC236}">
                <a16:creationId xmlns:a16="http://schemas.microsoft.com/office/drawing/2014/main" id="{2ED0CE1F-ADB3-49F1-8167-54537CA4A71D}"/>
              </a:ext>
            </a:extLst>
          </p:cNvPr>
          <p:cNvSpPr>
            <a:spLocks noChangeAspect="1"/>
          </p:cNvSpPr>
          <p:nvPr/>
        </p:nvSpPr>
        <p:spPr>
          <a:xfrm>
            <a:off x="5504688" y="2506797"/>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24" name="TextBox 23">
            <a:extLst>
              <a:ext uri="{FF2B5EF4-FFF2-40B4-BE49-F238E27FC236}">
                <a16:creationId xmlns:a16="http://schemas.microsoft.com/office/drawing/2014/main" id="{5071C672-E1D5-402C-A61C-353690A5D72A}"/>
              </a:ext>
            </a:extLst>
          </p:cNvPr>
          <p:cNvSpPr txBox="1"/>
          <p:nvPr/>
        </p:nvSpPr>
        <p:spPr>
          <a:xfrm>
            <a:off x="6010797" y="1230570"/>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26" name="TextBox 25">
            <a:extLst>
              <a:ext uri="{FF2B5EF4-FFF2-40B4-BE49-F238E27FC236}">
                <a16:creationId xmlns:a16="http://schemas.microsoft.com/office/drawing/2014/main" id="{9C02DA45-CAE5-4CC0-89CD-10824DCEA394}"/>
              </a:ext>
            </a:extLst>
          </p:cNvPr>
          <p:cNvSpPr txBox="1"/>
          <p:nvPr/>
        </p:nvSpPr>
        <p:spPr>
          <a:xfrm>
            <a:off x="8628149" y="1848933"/>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49E9FE7C-D000-4EB9-BD0C-97CE964E40DC}"/>
              </a:ext>
            </a:extLst>
          </p:cNvPr>
          <p:cNvSpPr txBox="1"/>
          <p:nvPr/>
        </p:nvSpPr>
        <p:spPr>
          <a:xfrm>
            <a:off x="8804808" y="4537312"/>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0" name="TextBox 29">
            <a:extLst>
              <a:ext uri="{FF2B5EF4-FFF2-40B4-BE49-F238E27FC236}">
                <a16:creationId xmlns:a16="http://schemas.microsoft.com/office/drawing/2014/main" id="{B845B90A-4728-458F-B67B-5A0507FAC463}"/>
              </a:ext>
            </a:extLst>
          </p:cNvPr>
          <p:cNvSpPr txBox="1"/>
          <p:nvPr/>
        </p:nvSpPr>
        <p:spPr>
          <a:xfrm>
            <a:off x="6458663" y="5363420"/>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1" name="TextBox 30">
            <a:extLst>
              <a:ext uri="{FF2B5EF4-FFF2-40B4-BE49-F238E27FC236}">
                <a16:creationId xmlns:a16="http://schemas.microsoft.com/office/drawing/2014/main" id="{8013A812-3133-4C3B-BC96-1C5FC2AA38E2}"/>
              </a:ext>
            </a:extLst>
          </p:cNvPr>
          <p:cNvSpPr txBox="1"/>
          <p:nvPr/>
        </p:nvSpPr>
        <p:spPr>
          <a:xfrm>
            <a:off x="4770514" y="3310829"/>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2" name="Rectangle 31">
            <a:extLst>
              <a:ext uri="{FF2B5EF4-FFF2-40B4-BE49-F238E27FC236}">
                <a16:creationId xmlns:a16="http://schemas.microsoft.com/office/drawing/2014/main" id="{ED62A089-47F8-4BB8-ADEC-5C70353B9174}"/>
              </a:ext>
            </a:extLst>
          </p:cNvPr>
          <p:cNvSpPr/>
          <p:nvPr/>
        </p:nvSpPr>
        <p:spPr>
          <a:xfrm>
            <a:off x="928852" y="1827107"/>
            <a:ext cx="2377726"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B1BA84EA-A6A1-4A91-8442-FDD6D5896E51}"/>
              </a:ext>
            </a:extLst>
          </p:cNvPr>
          <p:cNvGrpSpPr/>
          <p:nvPr/>
        </p:nvGrpSpPr>
        <p:grpSpPr>
          <a:xfrm>
            <a:off x="980716" y="2120239"/>
            <a:ext cx="2219684" cy="4185761"/>
            <a:chOff x="980716" y="2120239"/>
            <a:chExt cx="2219684" cy="4185761"/>
          </a:xfrm>
        </p:grpSpPr>
        <p:sp>
          <p:nvSpPr>
            <p:cNvPr id="42" name="TextBox 41">
              <a:extLst>
                <a:ext uri="{FF2B5EF4-FFF2-40B4-BE49-F238E27FC236}">
                  <a16:creationId xmlns:a16="http://schemas.microsoft.com/office/drawing/2014/main" id="{0BD1713B-B8AE-4568-A04E-F60C079C6838}"/>
                </a:ext>
              </a:extLst>
            </p:cNvPr>
            <p:cNvSpPr txBox="1"/>
            <p:nvPr/>
          </p:nvSpPr>
          <p:spPr>
            <a:xfrm>
              <a:off x="980716" y="2120239"/>
              <a:ext cx="2219684" cy="4185761"/>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IPSUM</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pPr algn="ctr"/>
              <a:endParaRPr lang="en-US" sz="13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10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3" name="Rectangle 42">
              <a:extLst>
                <a:ext uri="{FF2B5EF4-FFF2-40B4-BE49-F238E27FC236}">
                  <a16:creationId xmlns:a16="http://schemas.microsoft.com/office/drawing/2014/main" id="{01468BEF-4A5D-47A5-8792-48F23951B0BA}"/>
                </a:ext>
              </a:extLst>
            </p:cNvPr>
            <p:cNvSpPr/>
            <p:nvPr/>
          </p:nvSpPr>
          <p:spPr>
            <a:xfrm>
              <a:off x="1111875" y="2698396"/>
              <a:ext cx="2011680" cy="1097280"/>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26703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42"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5" presetClass="entr" presetSubtype="0"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strVal val="#ppt_w*0.70"/>
                                          </p:val>
                                        </p:tav>
                                        <p:tav tm="100000">
                                          <p:val>
                                            <p:strVal val="#ppt_w"/>
                                          </p:val>
                                        </p:tav>
                                      </p:tavLst>
                                    </p:anim>
                                    <p:anim calcmode="lin" valueType="num">
                                      <p:cBhvr>
                                        <p:cTn id="23" dur="1000" fill="hold"/>
                                        <p:tgtEl>
                                          <p:spTgt spid="39"/>
                                        </p:tgtEl>
                                        <p:attrNameLst>
                                          <p:attrName>ppt_h</p:attrName>
                                        </p:attrNameLst>
                                      </p:cBhvr>
                                      <p:tavLst>
                                        <p:tav tm="0">
                                          <p:val>
                                            <p:strVal val="#ppt_h"/>
                                          </p:val>
                                        </p:tav>
                                        <p:tav tm="100000">
                                          <p:val>
                                            <p:strVal val="#ppt_h"/>
                                          </p:val>
                                        </p:tav>
                                      </p:tavLst>
                                    </p:anim>
                                    <p:animEffect transition="in" filter="fade">
                                      <p:cBhvr>
                                        <p:cTn id="24" dur="1000"/>
                                        <p:tgtEl>
                                          <p:spTgt spid="39"/>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 calcmode="lin" valueType="num">
                                      <p:cBhvr>
                                        <p:cTn id="28" dur="500" fill="hold"/>
                                        <p:tgtEl>
                                          <p:spTgt spid="2"/>
                                        </p:tgtEl>
                                        <p:attrNameLst>
                                          <p:attrName>ppt_w</p:attrName>
                                        </p:attrNameLst>
                                      </p:cBhvr>
                                      <p:tavLst>
                                        <p:tav tm="0">
                                          <p:val>
                                            <p:fltVal val="0"/>
                                          </p:val>
                                        </p:tav>
                                        <p:tav tm="100000">
                                          <p:val>
                                            <p:strVal val="#ppt_w"/>
                                          </p:val>
                                        </p:tav>
                                      </p:tavLst>
                                    </p:anim>
                                    <p:anim calcmode="lin" valueType="num">
                                      <p:cBhvr>
                                        <p:cTn id="29" dur="500" fill="hold"/>
                                        <p:tgtEl>
                                          <p:spTgt spid="2"/>
                                        </p:tgtEl>
                                        <p:attrNameLst>
                                          <p:attrName>ppt_h</p:attrName>
                                        </p:attrNameLst>
                                      </p:cBhvr>
                                      <p:tavLst>
                                        <p:tav tm="0">
                                          <p:val>
                                            <p:fltVal val="0"/>
                                          </p:val>
                                        </p:tav>
                                        <p:tav tm="100000">
                                          <p:val>
                                            <p:strVal val="#ppt_h"/>
                                          </p:val>
                                        </p:tav>
                                      </p:tavLst>
                                    </p:anim>
                                    <p:animEffect transition="in" filter="fade">
                                      <p:cBhvr>
                                        <p:cTn id="30" dur="500"/>
                                        <p:tgtEl>
                                          <p:spTgt spid="2"/>
                                        </p:tgtEl>
                                      </p:cBhvr>
                                    </p:animEffect>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5" presetClass="entr" presetSubtype="0" fill="hold" nodeType="afterEffect">
                                  <p:stCondLst>
                                    <p:cond delay="0"/>
                                  </p:stCondLst>
                                  <p:childTnLst>
                                    <p:set>
                                      <p:cBhvr>
                                        <p:cTn id="39" dur="1" fill="hold">
                                          <p:stCondLst>
                                            <p:cond delay="0"/>
                                          </p:stCondLst>
                                        </p:cTn>
                                        <p:tgtEl>
                                          <p:spTgt spid="17"/>
                                        </p:tgtEl>
                                        <p:attrNameLst>
                                          <p:attrName>style.visibility</p:attrName>
                                        </p:attrNameLst>
                                      </p:cBhvr>
                                      <p:to>
                                        <p:strVal val="visible"/>
                                      </p:to>
                                    </p:set>
                                    <p:anim calcmode="lin" valueType="num">
                                      <p:cBhvr>
                                        <p:cTn id="40" dur="1000" fill="hold"/>
                                        <p:tgtEl>
                                          <p:spTgt spid="17"/>
                                        </p:tgtEl>
                                        <p:attrNameLst>
                                          <p:attrName>ppt_w</p:attrName>
                                        </p:attrNameLst>
                                      </p:cBhvr>
                                      <p:tavLst>
                                        <p:tav tm="0">
                                          <p:val>
                                            <p:strVal val="#ppt_w*0.70"/>
                                          </p:val>
                                        </p:tav>
                                        <p:tav tm="100000">
                                          <p:val>
                                            <p:strVal val="#ppt_w"/>
                                          </p:val>
                                        </p:tav>
                                      </p:tavLst>
                                    </p:anim>
                                    <p:anim calcmode="lin" valueType="num">
                                      <p:cBhvr>
                                        <p:cTn id="41" dur="1000" fill="hold"/>
                                        <p:tgtEl>
                                          <p:spTgt spid="17"/>
                                        </p:tgtEl>
                                        <p:attrNameLst>
                                          <p:attrName>ppt_h</p:attrName>
                                        </p:attrNameLst>
                                      </p:cBhvr>
                                      <p:tavLst>
                                        <p:tav tm="0">
                                          <p:val>
                                            <p:strVal val="#ppt_h"/>
                                          </p:val>
                                        </p:tav>
                                        <p:tav tm="100000">
                                          <p:val>
                                            <p:strVal val="#ppt_h"/>
                                          </p:val>
                                        </p:tav>
                                      </p:tavLst>
                                    </p:anim>
                                    <p:animEffect transition="in" filter="fade">
                                      <p:cBhvr>
                                        <p:cTn id="42" dur="1000"/>
                                        <p:tgtEl>
                                          <p:spTgt spid="17"/>
                                        </p:tgtEl>
                                      </p:cBhvr>
                                    </p:animEffect>
                                  </p:childTnLst>
                                </p:cTn>
                              </p:par>
                            </p:childTnLst>
                          </p:cTn>
                        </p:par>
                        <p:par>
                          <p:cTn id="43" fill="hold">
                            <p:stCondLst>
                              <p:cond delay="5500"/>
                            </p:stCondLst>
                            <p:childTnLst>
                              <p:par>
                                <p:cTn id="44" presetID="53" presetClass="entr" presetSubtype="16" fill="hold" grpId="0" nodeType="after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fade">
                                      <p:cBhvr>
                                        <p:cTn id="52" dur="1000"/>
                                        <p:tgtEl>
                                          <p:spTgt spid="26"/>
                                        </p:tgtEl>
                                      </p:cBhvr>
                                    </p:animEffect>
                                    <p:anim calcmode="lin" valueType="num">
                                      <p:cBhvr>
                                        <p:cTn id="53" dur="1000" fill="hold"/>
                                        <p:tgtEl>
                                          <p:spTgt spid="26"/>
                                        </p:tgtEl>
                                        <p:attrNameLst>
                                          <p:attrName>ppt_x</p:attrName>
                                        </p:attrNameLst>
                                      </p:cBhvr>
                                      <p:tavLst>
                                        <p:tav tm="0">
                                          <p:val>
                                            <p:strVal val="#ppt_x"/>
                                          </p:val>
                                        </p:tav>
                                        <p:tav tm="100000">
                                          <p:val>
                                            <p:strVal val="#ppt_x"/>
                                          </p:val>
                                        </p:tav>
                                      </p:tavLst>
                                    </p:anim>
                                    <p:anim calcmode="lin" valueType="num">
                                      <p:cBhvr>
                                        <p:cTn id="54" dur="1000" fill="hold"/>
                                        <p:tgtEl>
                                          <p:spTgt spid="26"/>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55" presetClass="entr" presetSubtype="0" fill="hold" nodeType="afterEffect">
                                  <p:stCondLst>
                                    <p:cond delay="0"/>
                                  </p:stCondLst>
                                  <p:childTnLst>
                                    <p:set>
                                      <p:cBhvr>
                                        <p:cTn id="57" dur="1" fill="hold">
                                          <p:stCondLst>
                                            <p:cond delay="0"/>
                                          </p:stCondLst>
                                        </p:cTn>
                                        <p:tgtEl>
                                          <p:spTgt spid="25"/>
                                        </p:tgtEl>
                                        <p:attrNameLst>
                                          <p:attrName>style.visibility</p:attrName>
                                        </p:attrNameLst>
                                      </p:cBhvr>
                                      <p:to>
                                        <p:strVal val="visible"/>
                                      </p:to>
                                    </p:set>
                                    <p:anim calcmode="lin" valueType="num">
                                      <p:cBhvr>
                                        <p:cTn id="58" dur="1000" fill="hold"/>
                                        <p:tgtEl>
                                          <p:spTgt spid="25"/>
                                        </p:tgtEl>
                                        <p:attrNameLst>
                                          <p:attrName>ppt_w</p:attrName>
                                        </p:attrNameLst>
                                      </p:cBhvr>
                                      <p:tavLst>
                                        <p:tav tm="0">
                                          <p:val>
                                            <p:strVal val="#ppt_w*0.70"/>
                                          </p:val>
                                        </p:tav>
                                        <p:tav tm="100000">
                                          <p:val>
                                            <p:strVal val="#ppt_w"/>
                                          </p:val>
                                        </p:tav>
                                      </p:tavLst>
                                    </p:anim>
                                    <p:anim calcmode="lin" valueType="num">
                                      <p:cBhvr>
                                        <p:cTn id="59" dur="1000" fill="hold"/>
                                        <p:tgtEl>
                                          <p:spTgt spid="25"/>
                                        </p:tgtEl>
                                        <p:attrNameLst>
                                          <p:attrName>ppt_h</p:attrName>
                                        </p:attrNameLst>
                                      </p:cBhvr>
                                      <p:tavLst>
                                        <p:tav tm="0">
                                          <p:val>
                                            <p:strVal val="#ppt_h"/>
                                          </p:val>
                                        </p:tav>
                                        <p:tav tm="100000">
                                          <p:val>
                                            <p:strVal val="#ppt_h"/>
                                          </p:val>
                                        </p:tav>
                                      </p:tavLst>
                                    </p:anim>
                                    <p:animEffect transition="in" filter="fade">
                                      <p:cBhvr>
                                        <p:cTn id="60" dur="1000"/>
                                        <p:tgtEl>
                                          <p:spTgt spid="25"/>
                                        </p:tgtEl>
                                      </p:cBhvr>
                                    </p:animEffect>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20"/>
                                        </p:tgtEl>
                                        <p:attrNameLst>
                                          <p:attrName>style.visibility</p:attrName>
                                        </p:attrNameLst>
                                      </p:cBhvr>
                                      <p:to>
                                        <p:strVal val="visible"/>
                                      </p:to>
                                    </p:set>
                                    <p:anim calcmode="lin" valueType="num">
                                      <p:cBhvr>
                                        <p:cTn id="64" dur="500" fill="hold"/>
                                        <p:tgtEl>
                                          <p:spTgt spid="20"/>
                                        </p:tgtEl>
                                        <p:attrNameLst>
                                          <p:attrName>ppt_w</p:attrName>
                                        </p:attrNameLst>
                                      </p:cBhvr>
                                      <p:tavLst>
                                        <p:tav tm="0">
                                          <p:val>
                                            <p:fltVal val="0"/>
                                          </p:val>
                                        </p:tav>
                                        <p:tav tm="100000">
                                          <p:val>
                                            <p:strVal val="#ppt_w"/>
                                          </p:val>
                                        </p:tav>
                                      </p:tavLst>
                                    </p:anim>
                                    <p:anim calcmode="lin" valueType="num">
                                      <p:cBhvr>
                                        <p:cTn id="65" dur="500" fill="hold"/>
                                        <p:tgtEl>
                                          <p:spTgt spid="20"/>
                                        </p:tgtEl>
                                        <p:attrNameLst>
                                          <p:attrName>ppt_h</p:attrName>
                                        </p:attrNameLst>
                                      </p:cBhvr>
                                      <p:tavLst>
                                        <p:tav tm="0">
                                          <p:val>
                                            <p:fltVal val="0"/>
                                          </p:val>
                                        </p:tav>
                                        <p:tav tm="100000">
                                          <p:val>
                                            <p:strVal val="#ppt_h"/>
                                          </p:val>
                                        </p:tav>
                                      </p:tavLst>
                                    </p:anim>
                                    <p:animEffect transition="in" filter="fade">
                                      <p:cBhvr>
                                        <p:cTn id="66" dur="500"/>
                                        <p:tgtEl>
                                          <p:spTgt spid="20"/>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55" presetClass="entr" presetSubtype="0" fill="hold"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p:cTn id="76" dur="1000" fill="hold"/>
                                        <p:tgtEl>
                                          <p:spTgt spid="33"/>
                                        </p:tgtEl>
                                        <p:attrNameLst>
                                          <p:attrName>ppt_w</p:attrName>
                                        </p:attrNameLst>
                                      </p:cBhvr>
                                      <p:tavLst>
                                        <p:tav tm="0">
                                          <p:val>
                                            <p:strVal val="#ppt_w*0.70"/>
                                          </p:val>
                                        </p:tav>
                                        <p:tav tm="100000">
                                          <p:val>
                                            <p:strVal val="#ppt_w"/>
                                          </p:val>
                                        </p:tav>
                                      </p:tavLst>
                                    </p:anim>
                                    <p:anim calcmode="lin" valueType="num">
                                      <p:cBhvr>
                                        <p:cTn id="77" dur="1000" fill="hold"/>
                                        <p:tgtEl>
                                          <p:spTgt spid="33"/>
                                        </p:tgtEl>
                                        <p:attrNameLst>
                                          <p:attrName>ppt_h</p:attrName>
                                        </p:attrNameLst>
                                      </p:cBhvr>
                                      <p:tavLst>
                                        <p:tav tm="0">
                                          <p:val>
                                            <p:strVal val="#ppt_h"/>
                                          </p:val>
                                        </p:tav>
                                        <p:tav tm="100000">
                                          <p:val>
                                            <p:strVal val="#ppt_h"/>
                                          </p:val>
                                        </p:tav>
                                      </p:tavLst>
                                    </p:anim>
                                    <p:animEffect transition="in" filter="fade">
                                      <p:cBhvr>
                                        <p:cTn id="78" dur="1000"/>
                                        <p:tgtEl>
                                          <p:spTgt spid="33"/>
                                        </p:tgtEl>
                                      </p:cBhvr>
                                    </p:animEffect>
                                  </p:childTnLst>
                                </p:cTn>
                              </p:par>
                            </p:childTnLst>
                          </p:cTn>
                        </p:par>
                        <p:par>
                          <p:cTn id="79" fill="hold">
                            <p:stCondLst>
                              <p:cond delay="10500"/>
                            </p:stCondLst>
                            <p:childTnLst>
                              <p:par>
                                <p:cTn id="80" presetID="53" presetClass="entr" presetSubtype="16" fill="hold" grpId="0" nodeType="afterEffect">
                                  <p:stCondLst>
                                    <p:cond delay="0"/>
                                  </p:stCondLst>
                                  <p:childTnLst>
                                    <p:set>
                                      <p:cBhvr>
                                        <p:cTn id="81" dur="1" fill="hold">
                                          <p:stCondLst>
                                            <p:cond delay="0"/>
                                          </p:stCondLst>
                                        </p:cTn>
                                        <p:tgtEl>
                                          <p:spTgt spid="21"/>
                                        </p:tgtEl>
                                        <p:attrNameLst>
                                          <p:attrName>style.visibility</p:attrName>
                                        </p:attrNameLst>
                                      </p:cBhvr>
                                      <p:to>
                                        <p:strVal val="visible"/>
                                      </p:to>
                                    </p:set>
                                    <p:anim calcmode="lin" valueType="num">
                                      <p:cBhvr>
                                        <p:cTn id="82" dur="500" fill="hold"/>
                                        <p:tgtEl>
                                          <p:spTgt spid="21"/>
                                        </p:tgtEl>
                                        <p:attrNameLst>
                                          <p:attrName>ppt_w</p:attrName>
                                        </p:attrNameLst>
                                      </p:cBhvr>
                                      <p:tavLst>
                                        <p:tav tm="0">
                                          <p:val>
                                            <p:fltVal val="0"/>
                                          </p:val>
                                        </p:tav>
                                        <p:tav tm="100000">
                                          <p:val>
                                            <p:strVal val="#ppt_w"/>
                                          </p:val>
                                        </p:tav>
                                      </p:tavLst>
                                    </p:anim>
                                    <p:anim calcmode="lin" valueType="num">
                                      <p:cBhvr>
                                        <p:cTn id="83" dur="500" fill="hold"/>
                                        <p:tgtEl>
                                          <p:spTgt spid="21"/>
                                        </p:tgtEl>
                                        <p:attrNameLst>
                                          <p:attrName>ppt_h</p:attrName>
                                        </p:attrNameLst>
                                      </p:cBhvr>
                                      <p:tavLst>
                                        <p:tav tm="0">
                                          <p:val>
                                            <p:fltVal val="0"/>
                                          </p:val>
                                        </p:tav>
                                        <p:tav tm="100000">
                                          <p:val>
                                            <p:strVal val="#ppt_h"/>
                                          </p:val>
                                        </p:tav>
                                      </p:tavLst>
                                    </p:anim>
                                    <p:animEffect transition="in" filter="fade">
                                      <p:cBhvr>
                                        <p:cTn id="84" dur="500"/>
                                        <p:tgtEl>
                                          <p:spTgt spid="21"/>
                                        </p:tgtEl>
                                      </p:cBhvr>
                                    </p:animEffect>
                                  </p:childTnLst>
                                </p:cTn>
                              </p:par>
                            </p:childTnLst>
                          </p:cTn>
                        </p:par>
                        <p:par>
                          <p:cTn id="85" fill="hold">
                            <p:stCondLst>
                              <p:cond delay="11000"/>
                            </p:stCondLst>
                            <p:childTnLst>
                              <p:par>
                                <p:cTn id="86" presetID="42" presetClass="entr" presetSubtype="0" fill="hold" grpId="0" nodeType="afterEffect">
                                  <p:stCondLst>
                                    <p:cond delay="0"/>
                                  </p:stCondLst>
                                  <p:childTnLst>
                                    <p:set>
                                      <p:cBhvr>
                                        <p:cTn id="87" dur="1" fill="hold">
                                          <p:stCondLst>
                                            <p:cond delay="0"/>
                                          </p:stCondLst>
                                        </p:cTn>
                                        <p:tgtEl>
                                          <p:spTgt spid="30"/>
                                        </p:tgtEl>
                                        <p:attrNameLst>
                                          <p:attrName>style.visibility</p:attrName>
                                        </p:attrNameLst>
                                      </p:cBhvr>
                                      <p:to>
                                        <p:strVal val="visible"/>
                                      </p:to>
                                    </p:set>
                                    <p:animEffect transition="in" filter="fade">
                                      <p:cBhvr>
                                        <p:cTn id="88" dur="1000"/>
                                        <p:tgtEl>
                                          <p:spTgt spid="30"/>
                                        </p:tgtEl>
                                      </p:cBhvr>
                                    </p:animEffect>
                                    <p:anim calcmode="lin" valueType="num">
                                      <p:cBhvr>
                                        <p:cTn id="89" dur="1000" fill="hold"/>
                                        <p:tgtEl>
                                          <p:spTgt spid="30"/>
                                        </p:tgtEl>
                                        <p:attrNameLst>
                                          <p:attrName>ppt_x</p:attrName>
                                        </p:attrNameLst>
                                      </p:cBhvr>
                                      <p:tavLst>
                                        <p:tav tm="0">
                                          <p:val>
                                            <p:strVal val="#ppt_x"/>
                                          </p:val>
                                        </p:tav>
                                        <p:tav tm="100000">
                                          <p:val>
                                            <p:strVal val="#ppt_x"/>
                                          </p:val>
                                        </p:tav>
                                      </p:tavLst>
                                    </p:anim>
                                    <p:anim calcmode="lin" valueType="num">
                                      <p:cBhvr>
                                        <p:cTn id="90" dur="1000" fill="hold"/>
                                        <p:tgtEl>
                                          <p:spTgt spid="30"/>
                                        </p:tgtEl>
                                        <p:attrNameLst>
                                          <p:attrName>ppt_y</p:attrName>
                                        </p:attrNameLst>
                                      </p:cBhvr>
                                      <p:tavLst>
                                        <p:tav tm="0">
                                          <p:val>
                                            <p:strVal val="#ppt_y+.1"/>
                                          </p:val>
                                        </p:tav>
                                        <p:tav tm="100000">
                                          <p:val>
                                            <p:strVal val="#ppt_y"/>
                                          </p:val>
                                        </p:tav>
                                      </p:tavLst>
                                    </p:anim>
                                  </p:childTnLst>
                                </p:cTn>
                              </p:par>
                            </p:childTnLst>
                          </p:cTn>
                        </p:par>
                        <p:par>
                          <p:cTn id="91" fill="hold">
                            <p:stCondLst>
                              <p:cond delay="12000"/>
                            </p:stCondLst>
                            <p:childTnLst>
                              <p:par>
                                <p:cTn id="92" presetID="55" presetClass="entr" presetSubtype="0" fill="hold" nodeType="afterEffect">
                                  <p:stCondLst>
                                    <p:cond delay="0"/>
                                  </p:stCondLst>
                                  <p:childTnLst>
                                    <p:set>
                                      <p:cBhvr>
                                        <p:cTn id="93" dur="1" fill="hold">
                                          <p:stCondLst>
                                            <p:cond delay="0"/>
                                          </p:stCondLst>
                                        </p:cTn>
                                        <p:tgtEl>
                                          <p:spTgt spid="36"/>
                                        </p:tgtEl>
                                        <p:attrNameLst>
                                          <p:attrName>style.visibility</p:attrName>
                                        </p:attrNameLst>
                                      </p:cBhvr>
                                      <p:to>
                                        <p:strVal val="visible"/>
                                      </p:to>
                                    </p:set>
                                    <p:anim calcmode="lin" valueType="num">
                                      <p:cBhvr>
                                        <p:cTn id="94" dur="1000" fill="hold"/>
                                        <p:tgtEl>
                                          <p:spTgt spid="36"/>
                                        </p:tgtEl>
                                        <p:attrNameLst>
                                          <p:attrName>ppt_w</p:attrName>
                                        </p:attrNameLst>
                                      </p:cBhvr>
                                      <p:tavLst>
                                        <p:tav tm="0">
                                          <p:val>
                                            <p:strVal val="#ppt_w*0.70"/>
                                          </p:val>
                                        </p:tav>
                                        <p:tav tm="100000">
                                          <p:val>
                                            <p:strVal val="#ppt_w"/>
                                          </p:val>
                                        </p:tav>
                                      </p:tavLst>
                                    </p:anim>
                                    <p:anim calcmode="lin" valueType="num">
                                      <p:cBhvr>
                                        <p:cTn id="95" dur="1000" fill="hold"/>
                                        <p:tgtEl>
                                          <p:spTgt spid="36"/>
                                        </p:tgtEl>
                                        <p:attrNameLst>
                                          <p:attrName>ppt_h</p:attrName>
                                        </p:attrNameLst>
                                      </p:cBhvr>
                                      <p:tavLst>
                                        <p:tav tm="0">
                                          <p:val>
                                            <p:strVal val="#ppt_h"/>
                                          </p:val>
                                        </p:tav>
                                        <p:tav tm="100000">
                                          <p:val>
                                            <p:strVal val="#ppt_h"/>
                                          </p:val>
                                        </p:tav>
                                      </p:tavLst>
                                    </p:anim>
                                    <p:animEffect transition="in" filter="fade">
                                      <p:cBhvr>
                                        <p:cTn id="96" dur="1000"/>
                                        <p:tgtEl>
                                          <p:spTgt spid="36"/>
                                        </p:tgtEl>
                                      </p:cBhvr>
                                    </p:animEffect>
                                  </p:childTnLst>
                                </p:cTn>
                              </p:par>
                            </p:childTnLst>
                          </p:cTn>
                        </p:par>
                        <p:par>
                          <p:cTn id="97" fill="hold">
                            <p:stCondLst>
                              <p:cond delay="13000"/>
                            </p:stCondLst>
                            <p:childTnLst>
                              <p:par>
                                <p:cTn id="98" presetID="53" presetClass="entr" presetSubtype="16" fill="hold" grpId="0" nodeType="afterEffect">
                                  <p:stCondLst>
                                    <p:cond delay="0"/>
                                  </p:stCondLst>
                                  <p:childTnLst>
                                    <p:set>
                                      <p:cBhvr>
                                        <p:cTn id="99" dur="1" fill="hold">
                                          <p:stCondLst>
                                            <p:cond delay="0"/>
                                          </p:stCondLst>
                                        </p:cTn>
                                        <p:tgtEl>
                                          <p:spTgt spid="22"/>
                                        </p:tgtEl>
                                        <p:attrNameLst>
                                          <p:attrName>style.visibility</p:attrName>
                                        </p:attrNameLst>
                                      </p:cBhvr>
                                      <p:to>
                                        <p:strVal val="visible"/>
                                      </p:to>
                                    </p:set>
                                    <p:anim calcmode="lin" valueType="num">
                                      <p:cBhvr>
                                        <p:cTn id="100" dur="500" fill="hold"/>
                                        <p:tgtEl>
                                          <p:spTgt spid="22"/>
                                        </p:tgtEl>
                                        <p:attrNameLst>
                                          <p:attrName>ppt_w</p:attrName>
                                        </p:attrNameLst>
                                      </p:cBhvr>
                                      <p:tavLst>
                                        <p:tav tm="0">
                                          <p:val>
                                            <p:fltVal val="0"/>
                                          </p:val>
                                        </p:tav>
                                        <p:tav tm="100000">
                                          <p:val>
                                            <p:strVal val="#ppt_w"/>
                                          </p:val>
                                        </p:tav>
                                      </p:tavLst>
                                    </p:anim>
                                    <p:anim calcmode="lin" valueType="num">
                                      <p:cBhvr>
                                        <p:cTn id="101" dur="500" fill="hold"/>
                                        <p:tgtEl>
                                          <p:spTgt spid="22"/>
                                        </p:tgtEl>
                                        <p:attrNameLst>
                                          <p:attrName>ppt_h</p:attrName>
                                        </p:attrNameLst>
                                      </p:cBhvr>
                                      <p:tavLst>
                                        <p:tav tm="0">
                                          <p:val>
                                            <p:fltVal val="0"/>
                                          </p:val>
                                        </p:tav>
                                        <p:tav tm="100000">
                                          <p:val>
                                            <p:strVal val="#ppt_h"/>
                                          </p:val>
                                        </p:tav>
                                      </p:tavLst>
                                    </p:anim>
                                    <p:animEffect transition="in" filter="fade">
                                      <p:cBhvr>
                                        <p:cTn id="102" dur="500"/>
                                        <p:tgtEl>
                                          <p:spTgt spid="22"/>
                                        </p:tgtEl>
                                      </p:cBhvr>
                                    </p:animEffect>
                                  </p:childTnLst>
                                </p:cTn>
                              </p:par>
                            </p:childTnLst>
                          </p:cTn>
                        </p:par>
                        <p:par>
                          <p:cTn id="103" fill="hold">
                            <p:stCondLst>
                              <p:cond delay="13500"/>
                            </p:stCondLst>
                            <p:childTnLst>
                              <p:par>
                                <p:cTn id="104" presetID="42" presetClass="entr" presetSubtype="0" fill="hold" grpId="0" nodeType="afterEffect">
                                  <p:stCondLst>
                                    <p:cond delay="0"/>
                                  </p:stCondLst>
                                  <p:childTnLst>
                                    <p:set>
                                      <p:cBhvr>
                                        <p:cTn id="105" dur="1" fill="hold">
                                          <p:stCondLst>
                                            <p:cond delay="0"/>
                                          </p:stCondLst>
                                        </p:cTn>
                                        <p:tgtEl>
                                          <p:spTgt spid="31"/>
                                        </p:tgtEl>
                                        <p:attrNameLst>
                                          <p:attrName>style.visibility</p:attrName>
                                        </p:attrNameLst>
                                      </p:cBhvr>
                                      <p:to>
                                        <p:strVal val="visible"/>
                                      </p:to>
                                    </p:set>
                                    <p:animEffect transition="in" filter="fade">
                                      <p:cBhvr>
                                        <p:cTn id="106" dur="1000"/>
                                        <p:tgtEl>
                                          <p:spTgt spid="31"/>
                                        </p:tgtEl>
                                      </p:cBhvr>
                                    </p:animEffect>
                                    <p:anim calcmode="lin" valueType="num">
                                      <p:cBhvr>
                                        <p:cTn id="107" dur="1000" fill="hold"/>
                                        <p:tgtEl>
                                          <p:spTgt spid="31"/>
                                        </p:tgtEl>
                                        <p:attrNameLst>
                                          <p:attrName>ppt_x</p:attrName>
                                        </p:attrNameLst>
                                      </p:cBhvr>
                                      <p:tavLst>
                                        <p:tav tm="0">
                                          <p:val>
                                            <p:strVal val="#ppt_x"/>
                                          </p:val>
                                        </p:tav>
                                        <p:tav tm="100000">
                                          <p:val>
                                            <p:strVal val="#ppt_x"/>
                                          </p:val>
                                        </p:tav>
                                      </p:tavLst>
                                    </p:anim>
                                    <p:anim calcmode="lin" valueType="num">
                                      <p:cBhvr>
                                        <p:cTn id="10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9" grpId="0" animBg="1"/>
      <p:bldP spid="20" grpId="0" animBg="1"/>
      <p:bldP spid="21" grpId="0" animBg="1"/>
      <p:bldP spid="22" grpId="0" animBg="1"/>
      <p:bldP spid="24" grpId="0"/>
      <p:bldP spid="26" grpId="0"/>
      <p:bldP spid="28" grpId="0"/>
      <p:bldP spid="30" grpId="0"/>
      <p:bldP spid="31" grpId="0"/>
      <p:bldP spid="3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33" name="Freeform: Shape 132">
            <a:extLst>
              <a:ext uri="{FF2B5EF4-FFF2-40B4-BE49-F238E27FC236}">
                <a16:creationId xmlns:a16="http://schemas.microsoft.com/office/drawing/2014/main" id="{041B1C86-67FA-484C-9E9B-A808F3F8DF21}"/>
              </a:ext>
            </a:extLst>
          </p:cNvPr>
          <p:cNvSpPr/>
          <p:nvPr/>
        </p:nvSpPr>
        <p:spPr>
          <a:xfrm>
            <a:off x="655399" y="2857500"/>
            <a:ext cx="10820385" cy="1981200"/>
          </a:xfrm>
          <a:custGeom>
            <a:avLst/>
            <a:gdLst>
              <a:gd name="connsiteX0" fmla="*/ 4155685 w 10820385"/>
              <a:gd name="connsiteY0" fmla="*/ 1689831 h 1981200"/>
              <a:gd name="connsiteX1" fmla="*/ 4128252 w 10820385"/>
              <a:gd name="connsiteY1" fmla="*/ 1717264 h 1981200"/>
              <a:gd name="connsiteX2" fmla="*/ 4128252 w 10820385"/>
              <a:gd name="connsiteY2" fmla="*/ 1881854 h 1981200"/>
              <a:gd name="connsiteX3" fmla="*/ 4155685 w 10820385"/>
              <a:gd name="connsiteY3" fmla="*/ 1909287 h 1981200"/>
              <a:gd name="connsiteX4" fmla="*/ 4265411 w 10820385"/>
              <a:gd name="connsiteY4" fmla="*/ 1909287 h 1981200"/>
              <a:gd name="connsiteX5" fmla="*/ 4292844 w 10820385"/>
              <a:gd name="connsiteY5" fmla="*/ 1881854 h 1981200"/>
              <a:gd name="connsiteX6" fmla="*/ 4292844 w 10820385"/>
              <a:gd name="connsiteY6" fmla="*/ 1717264 h 1981200"/>
              <a:gd name="connsiteX7" fmla="*/ 4265411 w 10820385"/>
              <a:gd name="connsiteY7" fmla="*/ 1689831 h 1981200"/>
              <a:gd name="connsiteX8" fmla="*/ 3916698 w 10820385"/>
              <a:gd name="connsiteY8" fmla="*/ 1689831 h 1981200"/>
              <a:gd name="connsiteX9" fmla="*/ 3889265 w 10820385"/>
              <a:gd name="connsiteY9" fmla="*/ 1717264 h 1981200"/>
              <a:gd name="connsiteX10" fmla="*/ 3889265 w 10820385"/>
              <a:gd name="connsiteY10" fmla="*/ 1881854 h 1981200"/>
              <a:gd name="connsiteX11" fmla="*/ 3916698 w 10820385"/>
              <a:gd name="connsiteY11" fmla="*/ 1909287 h 1981200"/>
              <a:gd name="connsiteX12" fmla="*/ 4026424 w 10820385"/>
              <a:gd name="connsiteY12" fmla="*/ 1909287 h 1981200"/>
              <a:gd name="connsiteX13" fmla="*/ 4053857 w 10820385"/>
              <a:gd name="connsiteY13" fmla="*/ 1881854 h 1981200"/>
              <a:gd name="connsiteX14" fmla="*/ 4053857 w 10820385"/>
              <a:gd name="connsiteY14" fmla="*/ 1717264 h 1981200"/>
              <a:gd name="connsiteX15" fmla="*/ 4026424 w 10820385"/>
              <a:gd name="connsiteY15" fmla="*/ 1689831 h 1981200"/>
              <a:gd name="connsiteX16" fmla="*/ 3677711 w 10820385"/>
              <a:gd name="connsiteY16" fmla="*/ 1689831 h 1981200"/>
              <a:gd name="connsiteX17" fmla="*/ 3650278 w 10820385"/>
              <a:gd name="connsiteY17" fmla="*/ 1717264 h 1981200"/>
              <a:gd name="connsiteX18" fmla="*/ 3650278 w 10820385"/>
              <a:gd name="connsiteY18" fmla="*/ 1881854 h 1981200"/>
              <a:gd name="connsiteX19" fmla="*/ 3677711 w 10820385"/>
              <a:gd name="connsiteY19" fmla="*/ 1909287 h 1981200"/>
              <a:gd name="connsiteX20" fmla="*/ 3787437 w 10820385"/>
              <a:gd name="connsiteY20" fmla="*/ 1909287 h 1981200"/>
              <a:gd name="connsiteX21" fmla="*/ 3814870 w 10820385"/>
              <a:gd name="connsiteY21" fmla="*/ 1881854 h 1981200"/>
              <a:gd name="connsiteX22" fmla="*/ 3814870 w 10820385"/>
              <a:gd name="connsiteY22" fmla="*/ 1717264 h 1981200"/>
              <a:gd name="connsiteX23" fmla="*/ 3787437 w 10820385"/>
              <a:gd name="connsiteY23" fmla="*/ 1689831 h 1981200"/>
              <a:gd name="connsiteX24" fmla="*/ 3440588 w 10820385"/>
              <a:gd name="connsiteY24" fmla="*/ 1689831 h 1981200"/>
              <a:gd name="connsiteX25" fmla="*/ 3413155 w 10820385"/>
              <a:gd name="connsiteY25" fmla="*/ 1717264 h 1981200"/>
              <a:gd name="connsiteX26" fmla="*/ 3413155 w 10820385"/>
              <a:gd name="connsiteY26" fmla="*/ 1881854 h 1981200"/>
              <a:gd name="connsiteX27" fmla="*/ 3440588 w 10820385"/>
              <a:gd name="connsiteY27" fmla="*/ 1909287 h 1981200"/>
              <a:gd name="connsiteX28" fmla="*/ 3550298 w 10820385"/>
              <a:gd name="connsiteY28" fmla="*/ 1909287 h 1981200"/>
              <a:gd name="connsiteX29" fmla="*/ 3577731 w 10820385"/>
              <a:gd name="connsiteY29" fmla="*/ 1881854 h 1981200"/>
              <a:gd name="connsiteX30" fmla="*/ 3577731 w 10820385"/>
              <a:gd name="connsiteY30" fmla="*/ 1717264 h 1981200"/>
              <a:gd name="connsiteX31" fmla="*/ 3550298 w 10820385"/>
              <a:gd name="connsiteY31" fmla="*/ 1689831 h 1981200"/>
              <a:gd name="connsiteX32" fmla="*/ 3203449 w 10820385"/>
              <a:gd name="connsiteY32" fmla="*/ 1689831 h 1981200"/>
              <a:gd name="connsiteX33" fmla="*/ 3176015 w 10820385"/>
              <a:gd name="connsiteY33" fmla="*/ 1717264 h 1981200"/>
              <a:gd name="connsiteX34" fmla="*/ 3176015 w 10820385"/>
              <a:gd name="connsiteY34" fmla="*/ 1881854 h 1981200"/>
              <a:gd name="connsiteX35" fmla="*/ 3203449 w 10820385"/>
              <a:gd name="connsiteY35" fmla="*/ 1909287 h 1981200"/>
              <a:gd name="connsiteX36" fmla="*/ 3313175 w 10820385"/>
              <a:gd name="connsiteY36" fmla="*/ 1909287 h 1981200"/>
              <a:gd name="connsiteX37" fmla="*/ 3340608 w 10820385"/>
              <a:gd name="connsiteY37" fmla="*/ 1881854 h 1981200"/>
              <a:gd name="connsiteX38" fmla="*/ 3340608 w 10820385"/>
              <a:gd name="connsiteY38" fmla="*/ 1717264 h 1981200"/>
              <a:gd name="connsiteX39" fmla="*/ 3313175 w 10820385"/>
              <a:gd name="connsiteY39" fmla="*/ 1689831 h 1981200"/>
              <a:gd name="connsiteX40" fmla="*/ 2962657 w 10820385"/>
              <a:gd name="connsiteY40" fmla="*/ 1689831 h 1981200"/>
              <a:gd name="connsiteX41" fmla="*/ 2935224 w 10820385"/>
              <a:gd name="connsiteY41" fmla="*/ 1717264 h 1981200"/>
              <a:gd name="connsiteX42" fmla="*/ 2935224 w 10820385"/>
              <a:gd name="connsiteY42" fmla="*/ 1881854 h 1981200"/>
              <a:gd name="connsiteX43" fmla="*/ 2962657 w 10820385"/>
              <a:gd name="connsiteY43" fmla="*/ 1909287 h 1981200"/>
              <a:gd name="connsiteX44" fmla="*/ 3072384 w 10820385"/>
              <a:gd name="connsiteY44" fmla="*/ 1909287 h 1981200"/>
              <a:gd name="connsiteX45" fmla="*/ 3099816 w 10820385"/>
              <a:gd name="connsiteY45" fmla="*/ 1881854 h 1981200"/>
              <a:gd name="connsiteX46" fmla="*/ 3099816 w 10820385"/>
              <a:gd name="connsiteY46" fmla="*/ 1717264 h 1981200"/>
              <a:gd name="connsiteX47" fmla="*/ 3072384 w 10820385"/>
              <a:gd name="connsiteY47" fmla="*/ 1689831 h 1981200"/>
              <a:gd name="connsiteX48" fmla="*/ 1296604 w 10820385"/>
              <a:gd name="connsiteY48" fmla="*/ 1689831 h 1981200"/>
              <a:gd name="connsiteX49" fmla="*/ 1269171 w 10820385"/>
              <a:gd name="connsiteY49" fmla="*/ 1717264 h 1981200"/>
              <a:gd name="connsiteX50" fmla="*/ 1269171 w 10820385"/>
              <a:gd name="connsiteY50" fmla="*/ 1881854 h 1981200"/>
              <a:gd name="connsiteX51" fmla="*/ 1296604 w 10820385"/>
              <a:gd name="connsiteY51" fmla="*/ 1909287 h 1981200"/>
              <a:gd name="connsiteX52" fmla="*/ 1406330 w 10820385"/>
              <a:gd name="connsiteY52" fmla="*/ 1909287 h 1981200"/>
              <a:gd name="connsiteX53" fmla="*/ 1433763 w 10820385"/>
              <a:gd name="connsiteY53" fmla="*/ 1881854 h 1981200"/>
              <a:gd name="connsiteX54" fmla="*/ 1433763 w 10820385"/>
              <a:gd name="connsiteY54" fmla="*/ 1717264 h 1981200"/>
              <a:gd name="connsiteX55" fmla="*/ 1406330 w 10820385"/>
              <a:gd name="connsiteY55" fmla="*/ 1689831 h 1981200"/>
              <a:gd name="connsiteX56" fmla="*/ 1057617 w 10820385"/>
              <a:gd name="connsiteY56" fmla="*/ 1689831 h 1981200"/>
              <a:gd name="connsiteX57" fmla="*/ 1030185 w 10820385"/>
              <a:gd name="connsiteY57" fmla="*/ 1717264 h 1981200"/>
              <a:gd name="connsiteX58" fmla="*/ 1030185 w 10820385"/>
              <a:gd name="connsiteY58" fmla="*/ 1881854 h 1981200"/>
              <a:gd name="connsiteX59" fmla="*/ 1057617 w 10820385"/>
              <a:gd name="connsiteY59" fmla="*/ 1909287 h 1981200"/>
              <a:gd name="connsiteX60" fmla="*/ 1167344 w 10820385"/>
              <a:gd name="connsiteY60" fmla="*/ 1909287 h 1981200"/>
              <a:gd name="connsiteX61" fmla="*/ 1194777 w 10820385"/>
              <a:gd name="connsiteY61" fmla="*/ 1881854 h 1981200"/>
              <a:gd name="connsiteX62" fmla="*/ 1194777 w 10820385"/>
              <a:gd name="connsiteY62" fmla="*/ 1717264 h 1981200"/>
              <a:gd name="connsiteX63" fmla="*/ 1167344 w 10820385"/>
              <a:gd name="connsiteY63" fmla="*/ 1689831 h 1981200"/>
              <a:gd name="connsiteX64" fmla="*/ 818631 w 10820385"/>
              <a:gd name="connsiteY64" fmla="*/ 1689831 h 1981200"/>
              <a:gd name="connsiteX65" fmla="*/ 791197 w 10820385"/>
              <a:gd name="connsiteY65" fmla="*/ 1717264 h 1981200"/>
              <a:gd name="connsiteX66" fmla="*/ 791197 w 10820385"/>
              <a:gd name="connsiteY66" fmla="*/ 1881854 h 1981200"/>
              <a:gd name="connsiteX67" fmla="*/ 818631 w 10820385"/>
              <a:gd name="connsiteY67" fmla="*/ 1909287 h 1981200"/>
              <a:gd name="connsiteX68" fmla="*/ 928356 w 10820385"/>
              <a:gd name="connsiteY68" fmla="*/ 1909287 h 1981200"/>
              <a:gd name="connsiteX69" fmla="*/ 955790 w 10820385"/>
              <a:gd name="connsiteY69" fmla="*/ 1881854 h 1981200"/>
              <a:gd name="connsiteX70" fmla="*/ 955790 w 10820385"/>
              <a:gd name="connsiteY70" fmla="*/ 1717264 h 1981200"/>
              <a:gd name="connsiteX71" fmla="*/ 928356 w 10820385"/>
              <a:gd name="connsiteY71" fmla="*/ 1689831 h 1981200"/>
              <a:gd name="connsiteX72" fmla="*/ 581492 w 10820385"/>
              <a:gd name="connsiteY72" fmla="*/ 1689831 h 1981200"/>
              <a:gd name="connsiteX73" fmla="*/ 554059 w 10820385"/>
              <a:gd name="connsiteY73" fmla="*/ 1717264 h 1981200"/>
              <a:gd name="connsiteX74" fmla="*/ 554059 w 10820385"/>
              <a:gd name="connsiteY74" fmla="*/ 1881854 h 1981200"/>
              <a:gd name="connsiteX75" fmla="*/ 581492 w 10820385"/>
              <a:gd name="connsiteY75" fmla="*/ 1909287 h 1981200"/>
              <a:gd name="connsiteX76" fmla="*/ 691218 w 10820385"/>
              <a:gd name="connsiteY76" fmla="*/ 1909287 h 1981200"/>
              <a:gd name="connsiteX77" fmla="*/ 718650 w 10820385"/>
              <a:gd name="connsiteY77" fmla="*/ 1881854 h 1981200"/>
              <a:gd name="connsiteX78" fmla="*/ 718650 w 10820385"/>
              <a:gd name="connsiteY78" fmla="*/ 1717264 h 1981200"/>
              <a:gd name="connsiteX79" fmla="*/ 691218 w 10820385"/>
              <a:gd name="connsiteY79" fmla="*/ 1689831 h 1981200"/>
              <a:gd name="connsiteX80" fmla="*/ 344353 w 10820385"/>
              <a:gd name="connsiteY80" fmla="*/ 1689831 h 1981200"/>
              <a:gd name="connsiteX81" fmla="*/ 316920 w 10820385"/>
              <a:gd name="connsiteY81" fmla="*/ 1717264 h 1981200"/>
              <a:gd name="connsiteX82" fmla="*/ 316920 w 10820385"/>
              <a:gd name="connsiteY82" fmla="*/ 1881854 h 1981200"/>
              <a:gd name="connsiteX83" fmla="*/ 344353 w 10820385"/>
              <a:gd name="connsiteY83" fmla="*/ 1909287 h 1981200"/>
              <a:gd name="connsiteX84" fmla="*/ 454079 w 10820385"/>
              <a:gd name="connsiteY84" fmla="*/ 1909287 h 1981200"/>
              <a:gd name="connsiteX85" fmla="*/ 481512 w 10820385"/>
              <a:gd name="connsiteY85" fmla="*/ 1881854 h 1981200"/>
              <a:gd name="connsiteX86" fmla="*/ 481512 w 10820385"/>
              <a:gd name="connsiteY86" fmla="*/ 1717264 h 1981200"/>
              <a:gd name="connsiteX87" fmla="*/ 454079 w 10820385"/>
              <a:gd name="connsiteY87" fmla="*/ 1689831 h 1981200"/>
              <a:gd name="connsiteX88" fmla="*/ 103562 w 10820385"/>
              <a:gd name="connsiteY88" fmla="*/ 1689831 h 1981200"/>
              <a:gd name="connsiteX89" fmla="*/ 76129 w 10820385"/>
              <a:gd name="connsiteY89" fmla="*/ 1717264 h 1981200"/>
              <a:gd name="connsiteX90" fmla="*/ 76129 w 10820385"/>
              <a:gd name="connsiteY90" fmla="*/ 1881854 h 1981200"/>
              <a:gd name="connsiteX91" fmla="*/ 103562 w 10820385"/>
              <a:gd name="connsiteY91" fmla="*/ 1909287 h 1981200"/>
              <a:gd name="connsiteX92" fmla="*/ 213288 w 10820385"/>
              <a:gd name="connsiteY92" fmla="*/ 1909287 h 1981200"/>
              <a:gd name="connsiteX93" fmla="*/ 240721 w 10820385"/>
              <a:gd name="connsiteY93" fmla="*/ 1881854 h 1981200"/>
              <a:gd name="connsiteX94" fmla="*/ 240721 w 10820385"/>
              <a:gd name="connsiteY94" fmla="*/ 1717264 h 1981200"/>
              <a:gd name="connsiteX95" fmla="*/ 213288 w 10820385"/>
              <a:gd name="connsiteY95" fmla="*/ 1689831 h 1981200"/>
              <a:gd name="connsiteX96" fmla="*/ 10595794 w 10820385"/>
              <a:gd name="connsiteY96" fmla="*/ 1685648 h 1981200"/>
              <a:gd name="connsiteX97" fmla="*/ 10568361 w 10820385"/>
              <a:gd name="connsiteY97" fmla="*/ 1713081 h 1981200"/>
              <a:gd name="connsiteX98" fmla="*/ 10568361 w 10820385"/>
              <a:gd name="connsiteY98" fmla="*/ 1877671 h 1981200"/>
              <a:gd name="connsiteX99" fmla="*/ 10595794 w 10820385"/>
              <a:gd name="connsiteY99" fmla="*/ 1905104 h 1981200"/>
              <a:gd name="connsiteX100" fmla="*/ 10705520 w 10820385"/>
              <a:gd name="connsiteY100" fmla="*/ 1905104 h 1981200"/>
              <a:gd name="connsiteX101" fmla="*/ 10732953 w 10820385"/>
              <a:gd name="connsiteY101" fmla="*/ 1877671 h 1981200"/>
              <a:gd name="connsiteX102" fmla="*/ 10732953 w 10820385"/>
              <a:gd name="connsiteY102" fmla="*/ 1713081 h 1981200"/>
              <a:gd name="connsiteX103" fmla="*/ 10705520 w 10820385"/>
              <a:gd name="connsiteY103" fmla="*/ 1685648 h 1981200"/>
              <a:gd name="connsiteX104" fmla="*/ 10356807 w 10820385"/>
              <a:gd name="connsiteY104" fmla="*/ 1685648 h 1981200"/>
              <a:gd name="connsiteX105" fmla="*/ 10329374 w 10820385"/>
              <a:gd name="connsiteY105" fmla="*/ 1713081 h 1981200"/>
              <a:gd name="connsiteX106" fmla="*/ 10329374 w 10820385"/>
              <a:gd name="connsiteY106" fmla="*/ 1877671 h 1981200"/>
              <a:gd name="connsiteX107" fmla="*/ 10356807 w 10820385"/>
              <a:gd name="connsiteY107" fmla="*/ 1905104 h 1981200"/>
              <a:gd name="connsiteX108" fmla="*/ 10466533 w 10820385"/>
              <a:gd name="connsiteY108" fmla="*/ 1905104 h 1981200"/>
              <a:gd name="connsiteX109" fmla="*/ 10493966 w 10820385"/>
              <a:gd name="connsiteY109" fmla="*/ 1877671 h 1981200"/>
              <a:gd name="connsiteX110" fmla="*/ 10493966 w 10820385"/>
              <a:gd name="connsiteY110" fmla="*/ 1713081 h 1981200"/>
              <a:gd name="connsiteX111" fmla="*/ 10466533 w 10820385"/>
              <a:gd name="connsiteY111" fmla="*/ 1685648 h 1981200"/>
              <a:gd name="connsiteX112" fmla="*/ 10117820 w 10820385"/>
              <a:gd name="connsiteY112" fmla="*/ 1685648 h 1981200"/>
              <a:gd name="connsiteX113" fmla="*/ 10090387 w 10820385"/>
              <a:gd name="connsiteY113" fmla="*/ 1713081 h 1981200"/>
              <a:gd name="connsiteX114" fmla="*/ 10090387 w 10820385"/>
              <a:gd name="connsiteY114" fmla="*/ 1877671 h 1981200"/>
              <a:gd name="connsiteX115" fmla="*/ 10117820 w 10820385"/>
              <a:gd name="connsiteY115" fmla="*/ 1905104 h 1981200"/>
              <a:gd name="connsiteX116" fmla="*/ 10227546 w 10820385"/>
              <a:gd name="connsiteY116" fmla="*/ 1905104 h 1981200"/>
              <a:gd name="connsiteX117" fmla="*/ 10254979 w 10820385"/>
              <a:gd name="connsiteY117" fmla="*/ 1877671 h 1981200"/>
              <a:gd name="connsiteX118" fmla="*/ 10254979 w 10820385"/>
              <a:gd name="connsiteY118" fmla="*/ 1713081 h 1981200"/>
              <a:gd name="connsiteX119" fmla="*/ 10227546 w 10820385"/>
              <a:gd name="connsiteY119" fmla="*/ 1685648 h 1981200"/>
              <a:gd name="connsiteX120" fmla="*/ 9878833 w 10820385"/>
              <a:gd name="connsiteY120" fmla="*/ 1685648 h 1981200"/>
              <a:gd name="connsiteX121" fmla="*/ 9851400 w 10820385"/>
              <a:gd name="connsiteY121" fmla="*/ 1713081 h 1981200"/>
              <a:gd name="connsiteX122" fmla="*/ 9851400 w 10820385"/>
              <a:gd name="connsiteY122" fmla="*/ 1877671 h 1981200"/>
              <a:gd name="connsiteX123" fmla="*/ 9878833 w 10820385"/>
              <a:gd name="connsiteY123" fmla="*/ 1905104 h 1981200"/>
              <a:gd name="connsiteX124" fmla="*/ 9988559 w 10820385"/>
              <a:gd name="connsiteY124" fmla="*/ 1905104 h 1981200"/>
              <a:gd name="connsiteX125" fmla="*/ 10015992 w 10820385"/>
              <a:gd name="connsiteY125" fmla="*/ 1877671 h 1981200"/>
              <a:gd name="connsiteX126" fmla="*/ 10015992 w 10820385"/>
              <a:gd name="connsiteY126" fmla="*/ 1713081 h 1981200"/>
              <a:gd name="connsiteX127" fmla="*/ 9988559 w 10820385"/>
              <a:gd name="connsiteY127" fmla="*/ 1685648 h 1981200"/>
              <a:gd name="connsiteX128" fmla="*/ 9639846 w 10820385"/>
              <a:gd name="connsiteY128" fmla="*/ 1685648 h 1981200"/>
              <a:gd name="connsiteX129" fmla="*/ 9612413 w 10820385"/>
              <a:gd name="connsiteY129" fmla="*/ 1713081 h 1981200"/>
              <a:gd name="connsiteX130" fmla="*/ 9612413 w 10820385"/>
              <a:gd name="connsiteY130" fmla="*/ 1877671 h 1981200"/>
              <a:gd name="connsiteX131" fmla="*/ 9639846 w 10820385"/>
              <a:gd name="connsiteY131" fmla="*/ 1905104 h 1981200"/>
              <a:gd name="connsiteX132" fmla="*/ 9749572 w 10820385"/>
              <a:gd name="connsiteY132" fmla="*/ 1905104 h 1981200"/>
              <a:gd name="connsiteX133" fmla="*/ 9777005 w 10820385"/>
              <a:gd name="connsiteY133" fmla="*/ 1877671 h 1981200"/>
              <a:gd name="connsiteX134" fmla="*/ 9777005 w 10820385"/>
              <a:gd name="connsiteY134" fmla="*/ 1713081 h 1981200"/>
              <a:gd name="connsiteX135" fmla="*/ 9749572 w 10820385"/>
              <a:gd name="connsiteY135" fmla="*/ 1685648 h 1981200"/>
              <a:gd name="connsiteX136" fmla="*/ 9400859 w 10820385"/>
              <a:gd name="connsiteY136" fmla="*/ 1685648 h 1981200"/>
              <a:gd name="connsiteX137" fmla="*/ 9373426 w 10820385"/>
              <a:gd name="connsiteY137" fmla="*/ 1713081 h 1981200"/>
              <a:gd name="connsiteX138" fmla="*/ 9373426 w 10820385"/>
              <a:gd name="connsiteY138" fmla="*/ 1877671 h 1981200"/>
              <a:gd name="connsiteX139" fmla="*/ 9400859 w 10820385"/>
              <a:gd name="connsiteY139" fmla="*/ 1905104 h 1981200"/>
              <a:gd name="connsiteX140" fmla="*/ 9510585 w 10820385"/>
              <a:gd name="connsiteY140" fmla="*/ 1905104 h 1981200"/>
              <a:gd name="connsiteX141" fmla="*/ 9538018 w 10820385"/>
              <a:gd name="connsiteY141" fmla="*/ 1877671 h 1981200"/>
              <a:gd name="connsiteX142" fmla="*/ 9538018 w 10820385"/>
              <a:gd name="connsiteY142" fmla="*/ 1713081 h 1981200"/>
              <a:gd name="connsiteX143" fmla="*/ 9510585 w 10820385"/>
              <a:gd name="connsiteY143" fmla="*/ 1685648 h 1981200"/>
              <a:gd name="connsiteX144" fmla="*/ 9163720 w 10820385"/>
              <a:gd name="connsiteY144" fmla="*/ 1685648 h 1981200"/>
              <a:gd name="connsiteX145" fmla="*/ 9136287 w 10820385"/>
              <a:gd name="connsiteY145" fmla="*/ 1713081 h 1981200"/>
              <a:gd name="connsiteX146" fmla="*/ 9136287 w 10820385"/>
              <a:gd name="connsiteY146" fmla="*/ 1877671 h 1981200"/>
              <a:gd name="connsiteX147" fmla="*/ 9163720 w 10820385"/>
              <a:gd name="connsiteY147" fmla="*/ 1905104 h 1981200"/>
              <a:gd name="connsiteX148" fmla="*/ 9273446 w 10820385"/>
              <a:gd name="connsiteY148" fmla="*/ 1905104 h 1981200"/>
              <a:gd name="connsiteX149" fmla="*/ 9300879 w 10820385"/>
              <a:gd name="connsiteY149" fmla="*/ 1877671 h 1981200"/>
              <a:gd name="connsiteX150" fmla="*/ 9300879 w 10820385"/>
              <a:gd name="connsiteY150" fmla="*/ 1713081 h 1981200"/>
              <a:gd name="connsiteX151" fmla="*/ 9273446 w 10820385"/>
              <a:gd name="connsiteY151" fmla="*/ 1685648 h 1981200"/>
              <a:gd name="connsiteX152" fmla="*/ 8926581 w 10820385"/>
              <a:gd name="connsiteY152" fmla="*/ 1685648 h 1981200"/>
              <a:gd name="connsiteX153" fmla="*/ 8899148 w 10820385"/>
              <a:gd name="connsiteY153" fmla="*/ 1713081 h 1981200"/>
              <a:gd name="connsiteX154" fmla="*/ 8899148 w 10820385"/>
              <a:gd name="connsiteY154" fmla="*/ 1877671 h 1981200"/>
              <a:gd name="connsiteX155" fmla="*/ 8926581 w 10820385"/>
              <a:gd name="connsiteY155" fmla="*/ 1905104 h 1981200"/>
              <a:gd name="connsiteX156" fmla="*/ 9036307 w 10820385"/>
              <a:gd name="connsiteY156" fmla="*/ 1905104 h 1981200"/>
              <a:gd name="connsiteX157" fmla="*/ 9063740 w 10820385"/>
              <a:gd name="connsiteY157" fmla="*/ 1877671 h 1981200"/>
              <a:gd name="connsiteX158" fmla="*/ 9063740 w 10820385"/>
              <a:gd name="connsiteY158" fmla="*/ 1713081 h 1981200"/>
              <a:gd name="connsiteX159" fmla="*/ 9036307 w 10820385"/>
              <a:gd name="connsiteY159" fmla="*/ 1685648 h 1981200"/>
              <a:gd name="connsiteX160" fmla="*/ 8685790 w 10820385"/>
              <a:gd name="connsiteY160" fmla="*/ 1685648 h 1981200"/>
              <a:gd name="connsiteX161" fmla="*/ 8658357 w 10820385"/>
              <a:gd name="connsiteY161" fmla="*/ 1713081 h 1981200"/>
              <a:gd name="connsiteX162" fmla="*/ 8658357 w 10820385"/>
              <a:gd name="connsiteY162" fmla="*/ 1877671 h 1981200"/>
              <a:gd name="connsiteX163" fmla="*/ 8685790 w 10820385"/>
              <a:gd name="connsiteY163" fmla="*/ 1905104 h 1981200"/>
              <a:gd name="connsiteX164" fmla="*/ 8795516 w 10820385"/>
              <a:gd name="connsiteY164" fmla="*/ 1905104 h 1981200"/>
              <a:gd name="connsiteX165" fmla="*/ 8822949 w 10820385"/>
              <a:gd name="connsiteY165" fmla="*/ 1877671 h 1981200"/>
              <a:gd name="connsiteX166" fmla="*/ 8822949 w 10820385"/>
              <a:gd name="connsiteY166" fmla="*/ 1713081 h 1981200"/>
              <a:gd name="connsiteX167" fmla="*/ 8795516 w 10820385"/>
              <a:gd name="connsiteY167" fmla="*/ 1685648 h 1981200"/>
              <a:gd name="connsiteX168" fmla="*/ 8446803 w 10820385"/>
              <a:gd name="connsiteY168" fmla="*/ 1685648 h 1981200"/>
              <a:gd name="connsiteX169" fmla="*/ 8419370 w 10820385"/>
              <a:gd name="connsiteY169" fmla="*/ 1713081 h 1981200"/>
              <a:gd name="connsiteX170" fmla="*/ 8419370 w 10820385"/>
              <a:gd name="connsiteY170" fmla="*/ 1877671 h 1981200"/>
              <a:gd name="connsiteX171" fmla="*/ 8446803 w 10820385"/>
              <a:gd name="connsiteY171" fmla="*/ 1905104 h 1981200"/>
              <a:gd name="connsiteX172" fmla="*/ 8556529 w 10820385"/>
              <a:gd name="connsiteY172" fmla="*/ 1905104 h 1981200"/>
              <a:gd name="connsiteX173" fmla="*/ 8583962 w 10820385"/>
              <a:gd name="connsiteY173" fmla="*/ 1877671 h 1981200"/>
              <a:gd name="connsiteX174" fmla="*/ 8583962 w 10820385"/>
              <a:gd name="connsiteY174" fmla="*/ 1713081 h 1981200"/>
              <a:gd name="connsiteX175" fmla="*/ 8556529 w 10820385"/>
              <a:gd name="connsiteY175" fmla="*/ 1685648 h 1981200"/>
              <a:gd name="connsiteX176" fmla="*/ 8207816 w 10820385"/>
              <a:gd name="connsiteY176" fmla="*/ 1685648 h 1981200"/>
              <a:gd name="connsiteX177" fmla="*/ 8180383 w 10820385"/>
              <a:gd name="connsiteY177" fmla="*/ 1713081 h 1981200"/>
              <a:gd name="connsiteX178" fmla="*/ 8180383 w 10820385"/>
              <a:gd name="connsiteY178" fmla="*/ 1877671 h 1981200"/>
              <a:gd name="connsiteX179" fmla="*/ 8207816 w 10820385"/>
              <a:gd name="connsiteY179" fmla="*/ 1905104 h 1981200"/>
              <a:gd name="connsiteX180" fmla="*/ 8317542 w 10820385"/>
              <a:gd name="connsiteY180" fmla="*/ 1905104 h 1981200"/>
              <a:gd name="connsiteX181" fmla="*/ 8344975 w 10820385"/>
              <a:gd name="connsiteY181" fmla="*/ 1877671 h 1981200"/>
              <a:gd name="connsiteX182" fmla="*/ 8344975 w 10820385"/>
              <a:gd name="connsiteY182" fmla="*/ 1713081 h 1981200"/>
              <a:gd name="connsiteX183" fmla="*/ 8317542 w 10820385"/>
              <a:gd name="connsiteY183" fmla="*/ 1685648 h 1981200"/>
              <a:gd name="connsiteX184" fmla="*/ 7968829 w 10820385"/>
              <a:gd name="connsiteY184" fmla="*/ 1685648 h 1981200"/>
              <a:gd name="connsiteX185" fmla="*/ 7941396 w 10820385"/>
              <a:gd name="connsiteY185" fmla="*/ 1713081 h 1981200"/>
              <a:gd name="connsiteX186" fmla="*/ 7941396 w 10820385"/>
              <a:gd name="connsiteY186" fmla="*/ 1877671 h 1981200"/>
              <a:gd name="connsiteX187" fmla="*/ 7968829 w 10820385"/>
              <a:gd name="connsiteY187" fmla="*/ 1905104 h 1981200"/>
              <a:gd name="connsiteX188" fmla="*/ 8078555 w 10820385"/>
              <a:gd name="connsiteY188" fmla="*/ 1905104 h 1981200"/>
              <a:gd name="connsiteX189" fmla="*/ 8105988 w 10820385"/>
              <a:gd name="connsiteY189" fmla="*/ 1877671 h 1981200"/>
              <a:gd name="connsiteX190" fmla="*/ 8105988 w 10820385"/>
              <a:gd name="connsiteY190" fmla="*/ 1713081 h 1981200"/>
              <a:gd name="connsiteX191" fmla="*/ 8078555 w 10820385"/>
              <a:gd name="connsiteY191" fmla="*/ 1685648 h 1981200"/>
              <a:gd name="connsiteX192" fmla="*/ 7731690 w 10820385"/>
              <a:gd name="connsiteY192" fmla="*/ 1685648 h 1981200"/>
              <a:gd name="connsiteX193" fmla="*/ 7704257 w 10820385"/>
              <a:gd name="connsiteY193" fmla="*/ 1713081 h 1981200"/>
              <a:gd name="connsiteX194" fmla="*/ 7704257 w 10820385"/>
              <a:gd name="connsiteY194" fmla="*/ 1877671 h 1981200"/>
              <a:gd name="connsiteX195" fmla="*/ 7731690 w 10820385"/>
              <a:gd name="connsiteY195" fmla="*/ 1905104 h 1981200"/>
              <a:gd name="connsiteX196" fmla="*/ 7841416 w 10820385"/>
              <a:gd name="connsiteY196" fmla="*/ 1905104 h 1981200"/>
              <a:gd name="connsiteX197" fmla="*/ 7868849 w 10820385"/>
              <a:gd name="connsiteY197" fmla="*/ 1877671 h 1981200"/>
              <a:gd name="connsiteX198" fmla="*/ 7868849 w 10820385"/>
              <a:gd name="connsiteY198" fmla="*/ 1713081 h 1981200"/>
              <a:gd name="connsiteX199" fmla="*/ 7841416 w 10820385"/>
              <a:gd name="connsiteY199" fmla="*/ 1685648 h 1981200"/>
              <a:gd name="connsiteX200" fmla="*/ 7494551 w 10820385"/>
              <a:gd name="connsiteY200" fmla="*/ 1685648 h 1981200"/>
              <a:gd name="connsiteX201" fmla="*/ 7467118 w 10820385"/>
              <a:gd name="connsiteY201" fmla="*/ 1713081 h 1981200"/>
              <a:gd name="connsiteX202" fmla="*/ 7467118 w 10820385"/>
              <a:gd name="connsiteY202" fmla="*/ 1877671 h 1981200"/>
              <a:gd name="connsiteX203" fmla="*/ 7494551 w 10820385"/>
              <a:gd name="connsiteY203" fmla="*/ 1905104 h 1981200"/>
              <a:gd name="connsiteX204" fmla="*/ 7604277 w 10820385"/>
              <a:gd name="connsiteY204" fmla="*/ 1905104 h 1981200"/>
              <a:gd name="connsiteX205" fmla="*/ 7631710 w 10820385"/>
              <a:gd name="connsiteY205" fmla="*/ 1877671 h 1981200"/>
              <a:gd name="connsiteX206" fmla="*/ 7631710 w 10820385"/>
              <a:gd name="connsiteY206" fmla="*/ 1713081 h 1981200"/>
              <a:gd name="connsiteX207" fmla="*/ 7604277 w 10820385"/>
              <a:gd name="connsiteY207" fmla="*/ 1685648 h 1981200"/>
              <a:gd name="connsiteX208" fmla="*/ 7253760 w 10820385"/>
              <a:gd name="connsiteY208" fmla="*/ 1685648 h 1981200"/>
              <a:gd name="connsiteX209" fmla="*/ 7226327 w 10820385"/>
              <a:gd name="connsiteY209" fmla="*/ 1713081 h 1981200"/>
              <a:gd name="connsiteX210" fmla="*/ 7226327 w 10820385"/>
              <a:gd name="connsiteY210" fmla="*/ 1877671 h 1981200"/>
              <a:gd name="connsiteX211" fmla="*/ 7253760 w 10820385"/>
              <a:gd name="connsiteY211" fmla="*/ 1905104 h 1981200"/>
              <a:gd name="connsiteX212" fmla="*/ 7363486 w 10820385"/>
              <a:gd name="connsiteY212" fmla="*/ 1905104 h 1981200"/>
              <a:gd name="connsiteX213" fmla="*/ 7390919 w 10820385"/>
              <a:gd name="connsiteY213" fmla="*/ 1877671 h 1981200"/>
              <a:gd name="connsiteX214" fmla="*/ 7390919 w 10820385"/>
              <a:gd name="connsiteY214" fmla="*/ 1713081 h 1981200"/>
              <a:gd name="connsiteX215" fmla="*/ 7363486 w 10820385"/>
              <a:gd name="connsiteY215" fmla="*/ 1685648 h 1981200"/>
              <a:gd name="connsiteX216" fmla="*/ 7014773 w 10820385"/>
              <a:gd name="connsiteY216" fmla="*/ 1685648 h 1981200"/>
              <a:gd name="connsiteX217" fmla="*/ 6987340 w 10820385"/>
              <a:gd name="connsiteY217" fmla="*/ 1713081 h 1981200"/>
              <a:gd name="connsiteX218" fmla="*/ 6987340 w 10820385"/>
              <a:gd name="connsiteY218" fmla="*/ 1877671 h 1981200"/>
              <a:gd name="connsiteX219" fmla="*/ 7014773 w 10820385"/>
              <a:gd name="connsiteY219" fmla="*/ 1905104 h 1981200"/>
              <a:gd name="connsiteX220" fmla="*/ 7124499 w 10820385"/>
              <a:gd name="connsiteY220" fmla="*/ 1905104 h 1981200"/>
              <a:gd name="connsiteX221" fmla="*/ 7151932 w 10820385"/>
              <a:gd name="connsiteY221" fmla="*/ 1877671 h 1981200"/>
              <a:gd name="connsiteX222" fmla="*/ 7151932 w 10820385"/>
              <a:gd name="connsiteY222" fmla="*/ 1713081 h 1981200"/>
              <a:gd name="connsiteX223" fmla="*/ 7124499 w 10820385"/>
              <a:gd name="connsiteY223" fmla="*/ 1685648 h 1981200"/>
              <a:gd name="connsiteX224" fmla="*/ 6775786 w 10820385"/>
              <a:gd name="connsiteY224" fmla="*/ 1685648 h 1981200"/>
              <a:gd name="connsiteX225" fmla="*/ 6748353 w 10820385"/>
              <a:gd name="connsiteY225" fmla="*/ 1713081 h 1981200"/>
              <a:gd name="connsiteX226" fmla="*/ 6748353 w 10820385"/>
              <a:gd name="connsiteY226" fmla="*/ 1877671 h 1981200"/>
              <a:gd name="connsiteX227" fmla="*/ 6775786 w 10820385"/>
              <a:gd name="connsiteY227" fmla="*/ 1905104 h 1981200"/>
              <a:gd name="connsiteX228" fmla="*/ 6885512 w 10820385"/>
              <a:gd name="connsiteY228" fmla="*/ 1905104 h 1981200"/>
              <a:gd name="connsiteX229" fmla="*/ 6912945 w 10820385"/>
              <a:gd name="connsiteY229" fmla="*/ 1877671 h 1981200"/>
              <a:gd name="connsiteX230" fmla="*/ 6912945 w 10820385"/>
              <a:gd name="connsiteY230" fmla="*/ 1713081 h 1981200"/>
              <a:gd name="connsiteX231" fmla="*/ 6885512 w 10820385"/>
              <a:gd name="connsiteY231" fmla="*/ 1685648 h 1981200"/>
              <a:gd name="connsiteX232" fmla="*/ 6536799 w 10820385"/>
              <a:gd name="connsiteY232" fmla="*/ 1685648 h 1981200"/>
              <a:gd name="connsiteX233" fmla="*/ 6509366 w 10820385"/>
              <a:gd name="connsiteY233" fmla="*/ 1713081 h 1981200"/>
              <a:gd name="connsiteX234" fmla="*/ 6509366 w 10820385"/>
              <a:gd name="connsiteY234" fmla="*/ 1877671 h 1981200"/>
              <a:gd name="connsiteX235" fmla="*/ 6536799 w 10820385"/>
              <a:gd name="connsiteY235" fmla="*/ 1905104 h 1981200"/>
              <a:gd name="connsiteX236" fmla="*/ 6646525 w 10820385"/>
              <a:gd name="connsiteY236" fmla="*/ 1905104 h 1981200"/>
              <a:gd name="connsiteX237" fmla="*/ 6673958 w 10820385"/>
              <a:gd name="connsiteY237" fmla="*/ 1877671 h 1981200"/>
              <a:gd name="connsiteX238" fmla="*/ 6673958 w 10820385"/>
              <a:gd name="connsiteY238" fmla="*/ 1713081 h 1981200"/>
              <a:gd name="connsiteX239" fmla="*/ 6646525 w 10820385"/>
              <a:gd name="connsiteY239" fmla="*/ 1685648 h 1981200"/>
              <a:gd name="connsiteX240" fmla="*/ 6299660 w 10820385"/>
              <a:gd name="connsiteY240" fmla="*/ 1685648 h 1981200"/>
              <a:gd name="connsiteX241" fmla="*/ 6272227 w 10820385"/>
              <a:gd name="connsiteY241" fmla="*/ 1713081 h 1981200"/>
              <a:gd name="connsiteX242" fmla="*/ 6272227 w 10820385"/>
              <a:gd name="connsiteY242" fmla="*/ 1877671 h 1981200"/>
              <a:gd name="connsiteX243" fmla="*/ 6299660 w 10820385"/>
              <a:gd name="connsiteY243" fmla="*/ 1905104 h 1981200"/>
              <a:gd name="connsiteX244" fmla="*/ 6409386 w 10820385"/>
              <a:gd name="connsiteY244" fmla="*/ 1905104 h 1981200"/>
              <a:gd name="connsiteX245" fmla="*/ 6436819 w 10820385"/>
              <a:gd name="connsiteY245" fmla="*/ 1877671 h 1981200"/>
              <a:gd name="connsiteX246" fmla="*/ 6436819 w 10820385"/>
              <a:gd name="connsiteY246" fmla="*/ 1713081 h 1981200"/>
              <a:gd name="connsiteX247" fmla="*/ 6409386 w 10820385"/>
              <a:gd name="connsiteY247" fmla="*/ 1685648 h 1981200"/>
              <a:gd name="connsiteX248" fmla="*/ 6062521 w 10820385"/>
              <a:gd name="connsiteY248" fmla="*/ 1685648 h 1981200"/>
              <a:gd name="connsiteX249" fmla="*/ 6035088 w 10820385"/>
              <a:gd name="connsiteY249" fmla="*/ 1713081 h 1981200"/>
              <a:gd name="connsiteX250" fmla="*/ 6035088 w 10820385"/>
              <a:gd name="connsiteY250" fmla="*/ 1877671 h 1981200"/>
              <a:gd name="connsiteX251" fmla="*/ 6062521 w 10820385"/>
              <a:gd name="connsiteY251" fmla="*/ 1905104 h 1981200"/>
              <a:gd name="connsiteX252" fmla="*/ 6172247 w 10820385"/>
              <a:gd name="connsiteY252" fmla="*/ 1905104 h 1981200"/>
              <a:gd name="connsiteX253" fmla="*/ 6199680 w 10820385"/>
              <a:gd name="connsiteY253" fmla="*/ 1877671 h 1981200"/>
              <a:gd name="connsiteX254" fmla="*/ 6199680 w 10820385"/>
              <a:gd name="connsiteY254" fmla="*/ 1713081 h 1981200"/>
              <a:gd name="connsiteX255" fmla="*/ 6172247 w 10820385"/>
              <a:gd name="connsiteY255" fmla="*/ 1685648 h 1981200"/>
              <a:gd name="connsiteX256" fmla="*/ 5821730 w 10820385"/>
              <a:gd name="connsiteY256" fmla="*/ 1685648 h 1981200"/>
              <a:gd name="connsiteX257" fmla="*/ 5794297 w 10820385"/>
              <a:gd name="connsiteY257" fmla="*/ 1713081 h 1981200"/>
              <a:gd name="connsiteX258" fmla="*/ 5794297 w 10820385"/>
              <a:gd name="connsiteY258" fmla="*/ 1877671 h 1981200"/>
              <a:gd name="connsiteX259" fmla="*/ 5821730 w 10820385"/>
              <a:gd name="connsiteY259" fmla="*/ 1905104 h 1981200"/>
              <a:gd name="connsiteX260" fmla="*/ 5931456 w 10820385"/>
              <a:gd name="connsiteY260" fmla="*/ 1905104 h 1981200"/>
              <a:gd name="connsiteX261" fmla="*/ 5958889 w 10820385"/>
              <a:gd name="connsiteY261" fmla="*/ 1877671 h 1981200"/>
              <a:gd name="connsiteX262" fmla="*/ 5958889 w 10820385"/>
              <a:gd name="connsiteY262" fmla="*/ 1713081 h 1981200"/>
              <a:gd name="connsiteX263" fmla="*/ 5931456 w 10820385"/>
              <a:gd name="connsiteY263" fmla="*/ 1685648 h 1981200"/>
              <a:gd name="connsiteX264" fmla="*/ 5585229 w 10820385"/>
              <a:gd name="connsiteY264" fmla="*/ 1685648 h 1981200"/>
              <a:gd name="connsiteX265" fmla="*/ 5557796 w 10820385"/>
              <a:gd name="connsiteY265" fmla="*/ 1713081 h 1981200"/>
              <a:gd name="connsiteX266" fmla="*/ 5557796 w 10820385"/>
              <a:gd name="connsiteY266" fmla="*/ 1877671 h 1981200"/>
              <a:gd name="connsiteX267" fmla="*/ 5585229 w 10820385"/>
              <a:gd name="connsiteY267" fmla="*/ 1905104 h 1981200"/>
              <a:gd name="connsiteX268" fmla="*/ 5694955 w 10820385"/>
              <a:gd name="connsiteY268" fmla="*/ 1905104 h 1981200"/>
              <a:gd name="connsiteX269" fmla="*/ 5722388 w 10820385"/>
              <a:gd name="connsiteY269" fmla="*/ 1877671 h 1981200"/>
              <a:gd name="connsiteX270" fmla="*/ 5722388 w 10820385"/>
              <a:gd name="connsiteY270" fmla="*/ 1713081 h 1981200"/>
              <a:gd name="connsiteX271" fmla="*/ 5694955 w 10820385"/>
              <a:gd name="connsiteY271" fmla="*/ 1685648 h 1981200"/>
              <a:gd name="connsiteX272" fmla="*/ 5346242 w 10820385"/>
              <a:gd name="connsiteY272" fmla="*/ 1685648 h 1981200"/>
              <a:gd name="connsiteX273" fmla="*/ 5318809 w 10820385"/>
              <a:gd name="connsiteY273" fmla="*/ 1713081 h 1981200"/>
              <a:gd name="connsiteX274" fmla="*/ 5318809 w 10820385"/>
              <a:gd name="connsiteY274" fmla="*/ 1877671 h 1981200"/>
              <a:gd name="connsiteX275" fmla="*/ 5346242 w 10820385"/>
              <a:gd name="connsiteY275" fmla="*/ 1905104 h 1981200"/>
              <a:gd name="connsiteX276" fmla="*/ 5455968 w 10820385"/>
              <a:gd name="connsiteY276" fmla="*/ 1905104 h 1981200"/>
              <a:gd name="connsiteX277" fmla="*/ 5483401 w 10820385"/>
              <a:gd name="connsiteY277" fmla="*/ 1877671 h 1981200"/>
              <a:gd name="connsiteX278" fmla="*/ 5483401 w 10820385"/>
              <a:gd name="connsiteY278" fmla="*/ 1713081 h 1981200"/>
              <a:gd name="connsiteX279" fmla="*/ 5455968 w 10820385"/>
              <a:gd name="connsiteY279" fmla="*/ 1685648 h 1981200"/>
              <a:gd name="connsiteX280" fmla="*/ 5107255 w 10820385"/>
              <a:gd name="connsiteY280" fmla="*/ 1685648 h 1981200"/>
              <a:gd name="connsiteX281" fmla="*/ 5079822 w 10820385"/>
              <a:gd name="connsiteY281" fmla="*/ 1713081 h 1981200"/>
              <a:gd name="connsiteX282" fmla="*/ 5079822 w 10820385"/>
              <a:gd name="connsiteY282" fmla="*/ 1877671 h 1981200"/>
              <a:gd name="connsiteX283" fmla="*/ 5107255 w 10820385"/>
              <a:gd name="connsiteY283" fmla="*/ 1905104 h 1981200"/>
              <a:gd name="connsiteX284" fmla="*/ 5216981 w 10820385"/>
              <a:gd name="connsiteY284" fmla="*/ 1905104 h 1981200"/>
              <a:gd name="connsiteX285" fmla="*/ 5244414 w 10820385"/>
              <a:gd name="connsiteY285" fmla="*/ 1877671 h 1981200"/>
              <a:gd name="connsiteX286" fmla="*/ 5244414 w 10820385"/>
              <a:gd name="connsiteY286" fmla="*/ 1713081 h 1981200"/>
              <a:gd name="connsiteX287" fmla="*/ 5216981 w 10820385"/>
              <a:gd name="connsiteY287" fmla="*/ 1685648 h 1981200"/>
              <a:gd name="connsiteX288" fmla="*/ 4870116 w 10820385"/>
              <a:gd name="connsiteY288" fmla="*/ 1685648 h 1981200"/>
              <a:gd name="connsiteX289" fmla="*/ 4842683 w 10820385"/>
              <a:gd name="connsiteY289" fmla="*/ 1713081 h 1981200"/>
              <a:gd name="connsiteX290" fmla="*/ 4842683 w 10820385"/>
              <a:gd name="connsiteY290" fmla="*/ 1877671 h 1981200"/>
              <a:gd name="connsiteX291" fmla="*/ 4870116 w 10820385"/>
              <a:gd name="connsiteY291" fmla="*/ 1905104 h 1981200"/>
              <a:gd name="connsiteX292" fmla="*/ 4979842 w 10820385"/>
              <a:gd name="connsiteY292" fmla="*/ 1905104 h 1981200"/>
              <a:gd name="connsiteX293" fmla="*/ 5007275 w 10820385"/>
              <a:gd name="connsiteY293" fmla="*/ 1877671 h 1981200"/>
              <a:gd name="connsiteX294" fmla="*/ 5007275 w 10820385"/>
              <a:gd name="connsiteY294" fmla="*/ 1713081 h 1981200"/>
              <a:gd name="connsiteX295" fmla="*/ 4979842 w 10820385"/>
              <a:gd name="connsiteY295" fmla="*/ 1685648 h 1981200"/>
              <a:gd name="connsiteX296" fmla="*/ 4632977 w 10820385"/>
              <a:gd name="connsiteY296" fmla="*/ 1685648 h 1981200"/>
              <a:gd name="connsiteX297" fmla="*/ 4605544 w 10820385"/>
              <a:gd name="connsiteY297" fmla="*/ 1713081 h 1981200"/>
              <a:gd name="connsiteX298" fmla="*/ 4605544 w 10820385"/>
              <a:gd name="connsiteY298" fmla="*/ 1877671 h 1981200"/>
              <a:gd name="connsiteX299" fmla="*/ 4632977 w 10820385"/>
              <a:gd name="connsiteY299" fmla="*/ 1905104 h 1981200"/>
              <a:gd name="connsiteX300" fmla="*/ 4742703 w 10820385"/>
              <a:gd name="connsiteY300" fmla="*/ 1905104 h 1981200"/>
              <a:gd name="connsiteX301" fmla="*/ 4770136 w 10820385"/>
              <a:gd name="connsiteY301" fmla="*/ 1877671 h 1981200"/>
              <a:gd name="connsiteX302" fmla="*/ 4770136 w 10820385"/>
              <a:gd name="connsiteY302" fmla="*/ 1713081 h 1981200"/>
              <a:gd name="connsiteX303" fmla="*/ 4742703 w 10820385"/>
              <a:gd name="connsiteY303" fmla="*/ 1685648 h 1981200"/>
              <a:gd name="connsiteX304" fmla="*/ 4392186 w 10820385"/>
              <a:gd name="connsiteY304" fmla="*/ 1685648 h 1981200"/>
              <a:gd name="connsiteX305" fmla="*/ 4364753 w 10820385"/>
              <a:gd name="connsiteY305" fmla="*/ 1713081 h 1981200"/>
              <a:gd name="connsiteX306" fmla="*/ 4364753 w 10820385"/>
              <a:gd name="connsiteY306" fmla="*/ 1877671 h 1981200"/>
              <a:gd name="connsiteX307" fmla="*/ 4392186 w 10820385"/>
              <a:gd name="connsiteY307" fmla="*/ 1905104 h 1981200"/>
              <a:gd name="connsiteX308" fmla="*/ 4501912 w 10820385"/>
              <a:gd name="connsiteY308" fmla="*/ 1905104 h 1981200"/>
              <a:gd name="connsiteX309" fmla="*/ 4529345 w 10820385"/>
              <a:gd name="connsiteY309" fmla="*/ 1877671 h 1981200"/>
              <a:gd name="connsiteX310" fmla="*/ 4529345 w 10820385"/>
              <a:gd name="connsiteY310" fmla="*/ 1713081 h 1981200"/>
              <a:gd name="connsiteX311" fmla="*/ 4501912 w 10820385"/>
              <a:gd name="connsiteY311" fmla="*/ 1685648 h 1981200"/>
              <a:gd name="connsiteX312" fmla="*/ 2726155 w 10820385"/>
              <a:gd name="connsiteY312" fmla="*/ 1685648 h 1981200"/>
              <a:gd name="connsiteX313" fmla="*/ 2698722 w 10820385"/>
              <a:gd name="connsiteY313" fmla="*/ 1713081 h 1981200"/>
              <a:gd name="connsiteX314" fmla="*/ 2698722 w 10820385"/>
              <a:gd name="connsiteY314" fmla="*/ 1877671 h 1981200"/>
              <a:gd name="connsiteX315" fmla="*/ 2726155 w 10820385"/>
              <a:gd name="connsiteY315" fmla="*/ 1905104 h 1981200"/>
              <a:gd name="connsiteX316" fmla="*/ 2835882 w 10820385"/>
              <a:gd name="connsiteY316" fmla="*/ 1905104 h 1981200"/>
              <a:gd name="connsiteX317" fmla="*/ 2863315 w 10820385"/>
              <a:gd name="connsiteY317" fmla="*/ 1877671 h 1981200"/>
              <a:gd name="connsiteX318" fmla="*/ 2863315 w 10820385"/>
              <a:gd name="connsiteY318" fmla="*/ 1713081 h 1981200"/>
              <a:gd name="connsiteX319" fmla="*/ 2835882 w 10820385"/>
              <a:gd name="connsiteY319" fmla="*/ 1685648 h 1981200"/>
              <a:gd name="connsiteX320" fmla="*/ 2487167 w 10820385"/>
              <a:gd name="connsiteY320" fmla="*/ 1685648 h 1981200"/>
              <a:gd name="connsiteX321" fmla="*/ 2459734 w 10820385"/>
              <a:gd name="connsiteY321" fmla="*/ 1713081 h 1981200"/>
              <a:gd name="connsiteX322" fmla="*/ 2459734 w 10820385"/>
              <a:gd name="connsiteY322" fmla="*/ 1877671 h 1981200"/>
              <a:gd name="connsiteX323" fmla="*/ 2487167 w 10820385"/>
              <a:gd name="connsiteY323" fmla="*/ 1905104 h 1981200"/>
              <a:gd name="connsiteX324" fmla="*/ 2596894 w 10820385"/>
              <a:gd name="connsiteY324" fmla="*/ 1905104 h 1981200"/>
              <a:gd name="connsiteX325" fmla="*/ 2624327 w 10820385"/>
              <a:gd name="connsiteY325" fmla="*/ 1877671 h 1981200"/>
              <a:gd name="connsiteX326" fmla="*/ 2624327 w 10820385"/>
              <a:gd name="connsiteY326" fmla="*/ 1713081 h 1981200"/>
              <a:gd name="connsiteX327" fmla="*/ 2596894 w 10820385"/>
              <a:gd name="connsiteY327" fmla="*/ 1685648 h 1981200"/>
              <a:gd name="connsiteX328" fmla="*/ 2248180 w 10820385"/>
              <a:gd name="connsiteY328" fmla="*/ 1685648 h 1981200"/>
              <a:gd name="connsiteX329" fmla="*/ 2220746 w 10820385"/>
              <a:gd name="connsiteY329" fmla="*/ 1713081 h 1981200"/>
              <a:gd name="connsiteX330" fmla="*/ 2220746 w 10820385"/>
              <a:gd name="connsiteY330" fmla="*/ 1877671 h 1981200"/>
              <a:gd name="connsiteX331" fmla="*/ 2248180 w 10820385"/>
              <a:gd name="connsiteY331" fmla="*/ 1905104 h 1981200"/>
              <a:gd name="connsiteX332" fmla="*/ 2357906 w 10820385"/>
              <a:gd name="connsiteY332" fmla="*/ 1905104 h 1981200"/>
              <a:gd name="connsiteX333" fmla="*/ 2385339 w 10820385"/>
              <a:gd name="connsiteY333" fmla="*/ 1877671 h 1981200"/>
              <a:gd name="connsiteX334" fmla="*/ 2385339 w 10820385"/>
              <a:gd name="connsiteY334" fmla="*/ 1713081 h 1981200"/>
              <a:gd name="connsiteX335" fmla="*/ 2357906 w 10820385"/>
              <a:gd name="connsiteY335" fmla="*/ 1685648 h 1981200"/>
              <a:gd name="connsiteX336" fmla="*/ 2011039 w 10820385"/>
              <a:gd name="connsiteY336" fmla="*/ 1685648 h 1981200"/>
              <a:gd name="connsiteX337" fmla="*/ 1983607 w 10820385"/>
              <a:gd name="connsiteY337" fmla="*/ 1713081 h 1981200"/>
              <a:gd name="connsiteX338" fmla="*/ 1983607 w 10820385"/>
              <a:gd name="connsiteY338" fmla="*/ 1877671 h 1981200"/>
              <a:gd name="connsiteX339" fmla="*/ 2011039 w 10820385"/>
              <a:gd name="connsiteY339" fmla="*/ 1905104 h 1981200"/>
              <a:gd name="connsiteX340" fmla="*/ 2120766 w 10820385"/>
              <a:gd name="connsiteY340" fmla="*/ 1905104 h 1981200"/>
              <a:gd name="connsiteX341" fmla="*/ 2148199 w 10820385"/>
              <a:gd name="connsiteY341" fmla="*/ 1877671 h 1981200"/>
              <a:gd name="connsiteX342" fmla="*/ 2148199 w 10820385"/>
              <a:gd name="connsiteY342" fmla="*/ 1713081 h 1981200"/>
              <a:gd name="connsiteX343" fmla="*/ 2120766 w 10820385"/>
              <a:gd name="connsiteY343" fmla="*/ 1685648 h 1981200"/>
              <a:gd name="connsiteX344" fmla="*/ 1773900 w 10820385"/>
              <a:gd name="connsiteY344" fmla="*/ 1685648 h 1981200"/>
              <a:gd name="connsiteX345" fmla="*/ 1746466 w 10820385"/>
              <a:gd name="connsiteY345" fmla="*/ 1713081 h 1981200"/>
              <a:gd name="connsiteX346" fmla="*/ 1746466 w 10820385"/>
              <a:gd name="connsiteY346" fmla="*/ 1877671 h 1981200"/>
              <a:gd name="connsiteX347" fmla="*/ 1773900 w 10820385"/>
              <a:gd name="connsiteY347" fmla="*/ 1905104 h 1981200"/>
              <a:gd name="connsiteX348" fmla="*/ 1883626 w 10820385"/>
              <a:gd name="connsiteY348" fmla="*/ 1905104 h 1981200"/>
              <a:gd name="connsiteX349" fmla="*/ 1911059 w 10820385"/>
              <a:gd name="connsiteY349" fmla="*/ 1877671 h 1981200"/>
              <a:gd name="connsiteX350" fmla="*/ 1911059 w 10820385"/>
              <a:gd name="connsiteY350" fmla="*/ 1713081 h 1981200"/>
              <a:gd name="connsiteX351" fmla="*/ 1883626 w 10820385"/>
              <a:gd name="connsiteY351" fmla="*/ 1685648 h 1981200"/>
              <a:gd name="connsiteX352" fmla="*/ 1533110 w 10820385"/>
              <a:gd name="connsiteY352" fmla="*/ 1685648 h 1981200"/>
              <a:gd name="connsiteX353" fmla="*/ 1505677 w 10820385"/>
              <a:gd name="connsiteY353" fmla="*/ 1713081 h 1981200"/>
              <a:gd name="connsiteX354" fmla="*/ 1505677 w 10820385"/>
              <a:gd name="connsiteY354" fmla="*/ 1877671 h 1981200"/>
              <a:gd name="connsiteX355" fmla="*/ 1533110 w 10820385"/>
              <a:gd name="connsiteY355" fmla="*/ 1905104 h 1981200"/>
              <a:gd name="connsiteX356" fmla="*/ 1642835 w 10820385"/>
              <a:gd name="connsiteY356" fmla="*/ 1905104 h 1981200"/>
              <a:gd name="connsiteX357" fmla="*/ 1670268 w 10820385"/>
              <a:gd name="connsiteY357" fmla="*/ 1877671 h 1981200"/>
              <a:gd name="connsiteX358" fmla="*/ 1670268 w 10820385"/>
              <a:gd name="connsiteY358" fmla="*/ 1713081 h 1981200"/>
              <a:gd name="connsiteX359" fmla="*/ 1642835 w 10820385"/>
              <a:gd name="connsiteY359" fmla="*/ 1685648 h 1981200"/>
              <a:gd name="connsiteX360" fmla="*/ 1992548 w 10820385"/>
              <a:gd name="connsiteY360" fmla="*/ 404668 h 1981200"/>
              <a:gd name="connsiteX361" fmla="*/ 1910966 w 10820385"/>
              <a:gd name="connsiteY361" fmla="*/ 486249 h 1981200"/>
              <a:gd name="connsiteX362" fmla="*/ 1910966 w 10820385"/>
              <a:gd name="connsiteY362" fmla="*/ 742640 h 1981200"/>
              <a:gd name="connsiteX363" fmla="*/ 1910966 w 10820385"/>
              <a:gd name="connsiteY363" fmla="*/ 812560 h 1981200"/>
              <a:gd name="connsiteX364" fmla="*/ 1910966 w 10820385"/>
              <a:gd name="connsiteY364" fmla="*/ 1185496 h 1981200"/>
              <a:gd name="connsiteX365" fmla="*/ 1910966 w 10820385"/>
              <a:gd name="connsiteY365" fmla="*/ 1255416 h 1981200"/>
              <a:gd name="connsiteX366" fmla="*/ 1910966 w 10820385"/>
              <a:gd name="connsiteY366" fmla="*/ 1511808 h 1981200"/>
              <a:gd name="connsiteX367" fmla="*/ 1992548 w 10820385"/>
              <a:gd name="connsiteY367" fmla="*/ 1593388 h 1981200"/>
              <a:gd name="connsiteX368" fmla="*/ 3018111 w 10820385"/>
              <a:gd name="connsiteY368" fmla="*/ 1593388 h 1981200"/>
              <a:gd name="connsiteX369" fmla="*/ 3099692 w 10820385"/>
              <a:gd name="connsiteY369" fmla="*/ 1511808 h 1981200"/>
              <a:gd name="connsiteX370" fmla="*/ 3099692 w 10820385"/>
              <a:gd name="connsiteY370" fmla="*/ 1255416 h 1981200"/>
              <a:gd name="connsiteX371" fmla="*/ 3099692 w 10820385"/>
              <a:gd name="connsiteY371" fmla="*/ 1185496 h 1981200"/>
              <a:gd name="connsiteX372" fmla="*/ 3099692 w 10820385"/>
              <a:gd name="connsiteY372" fmla="*/ 812560 h 1981200"/>
              <a:gd name="connsiteX373" fmla="*/ 3099692 w 10820385"/>
              <a:gd name="connsiteY373" fmla="*/ 742640 h 1981200"/>
              <a:gd name="connsiteX374" fmla="*/ 3099692 w 10820385"/>
              <a:gd name="connsiteY374" fmla="*/ 486249 h 1981200"/>
              <a:gd name="connsiteX375" fmla="*/ 3018111 w 10820385"/>
              <a:gd name="connsiteY375" fmla="*/ 404668 h 1981200"/>
              <a:gd name="connsiteX376" fmla="*/ 4850689 w 10820385"/>
              <a:gd name="connsiteY376" fmla="*/ 404607 h 1981200"/>
              <a:gd name="connsiteX377" fmla="*/ 4769108 w 10820385"/>
              <a:gd name="connsiteY377" fmla="*/ 486188 h 1981200"/>
              <a:gd name="connsiteX378" fmla="*/ 4769108 w 10820385"/>
              <a:gd name="connsiteY378" fmla="*/ 742579 h 1981200"/>
              <a:gd name="connsiteX379" fmla="*/ 4769108 w 10820385"/>
              <a:gd name="connsiteY379" fmla="*/ 812499 h 1981200"/>
              <a:gd name="connsiteX380" fmla="*/ 4769108 w 10820385"/>
              <a:gd name="connsiteY380" fmla="*/ 1185435 h 1981200"/>
              <a:gd name="connsiteX381" fmla="*/ 4769108 w 10820385"/>
              <a:gd name="connsiteY381" fmla="*/ 1255355 h 1981200"/>
              <a:gd name="connsiteX382" fmla="*/ 4769108 w 10820385"/>
              <a:gd name="connsiteY382" fmla="*/ 1511747 h 1981200"/>
              <a:gd name="connsiteX383" fmla="*/ 4850689 w 10820385"/>
              <a:gd name="connsiteY383" fmla="*/ 1593327 h 1981200"/>
              <a:gd name="connsiteX384" fmla="*/ 5876248 w 10820385"/>
              <a:gd name="connsiteY384" fmla="*/ 1593327 h 1981200"/>
              <a:gd name="connsiteX385" fmla="*/ 5957828 w 10820385"/>
              <a:gd name="connsiteY385" fmla="*/ 1511747 h 1981200"/>
              <a:gd name="connsiteX386" fmla="*/ 5957828 w 10820385"/>
              <a:gd name="connsiteY386" fmla="*/ 1255355 h 1981200"/>
              <a:gd name="connsiteX387" fmla="*/ 5957828 w 10820385"/>
              <a:gd name="connsiteY387" fmla="*/ 1185435 h 1981200"/>
              <a:gd name="connsiteX388" fmla="*/ 5957828 w 10820385"/>
              <a:gd name="connsiteY388" fmla="*/ 812499 h 1981200"/>
              <a:gd name="connsiteX389" fmla="*/ 5957828 w 10820385"/>
              <a:gd name="connsiteY389" fmla="*/ 742579 h 1981200"/>
              <a:gd name="connsiteX390" fmla="*/ 5957828 w 10820385"/>
              <a:gd name="connsiteY390" fmla="*/ 486188 h 1981200"/>
              <a:gd name="connsiteX391" fmla="*/ 5876248 w 10820385"/>
              <a:gd name="connsiteY391" fmla="*/ 404607 h 1981200"/>
              <a:gd name="connsiteX392" fmla="*/ 6287168 w 10820385"/>
              <a:gd name="connsiteY392" fmla="*/ 400074 h 1981200"/>
              <a:gd name="connsiteX393" fmla="*/ 6205587 w 10820385"/>
              <a:gd name="connsiteY393" fmla="*/ 481655 h 1981200"/>
              <a:gd name="connsiteX394" fmla="*/ 6205587 w 10820385"/>
              <a:gd name="connsiteY394" fmla="*/ 738046 h 1981200"/>
              <a:gd name="connsiteX395" fmla="*/ 6205587 w 10820385"/>
              <a:gd name="connsiteY395" fmla="*/ 807966 h 1981200"/>
              <a:gd name="connsiteX396" fmla="*/ 6205587 w 10820385"/>
              <a:gd name="connsiteY396" fmla="*/ 1180902 h 1981200"/>
              <a:gd name="connsiteX397" fmla="*/ 6205587 w 10820385"/>
              <a:gd name="connsiteY397" fmla="*/ 1250822 h 1981200"/>
              <a:gd name="connsiteX398" fmla="*/ 6205587 w 10820385"/>
              <a:gd name="connsiteY398" fmla="*/ 1507214 h 1981200"/>
              <a:gd name="connsiteX399" fmla="*/ 6287168 w 10820385"/>
              <a:gd name="connsiteY399" fmla="*/ 1588794 h 1981200"/>
              <a:gd name="connsiteX400" fmla="*/ 7312727 w 10820385"/>
              <a:gd name="connsiteY400" fmla="*/ 1588794 h 1981200"/>
              <a:gd name="connsiteX401" fmla="*/ 7394307 w 10820385"/>
              <a:gd name="connsiteY401" fmla="*/ 1507214 h 1981200"/>
              <a:gd name="connsiteX402" fmla="*/ 7394307 w 10820385"/>
              <a:gd name="connsiteY402" fmla="*/ 1250822 h 1981200"/>
              <a:gd name="connsiteX403" fmla="*/ 7394307 w 10820385"/>
              <a:gd name="connsiteY403" fmla="*/ 1180902 h 1981200"/>
              <a:gd name="connsiteX404" fmla="*/ 7394307 w 10820385"/>
              <a:gd name="connsiteY404" fmla="*/ 807966 h 1981200"/>
              <a:gd name="connsiteX405" fmla="*/ 7394307 w 10820385"/>
              <a:gd name="connsiteY405" fmla="*/ 738046 h 1981200"/>
              <a:gd name="connsiteX406" fmla="*/ 7394307 w 10820385"/>
              <a:gd name="connsiteY406" fmla="*/ 481655 h 1981200"/>
              <a:gd name="connsiteX407" fmla="*/ 7312727 w 10820385"/>
              <a:gd name="connsiteY407" fmla="*/ 400074 h 1981200"/>
              <a:gd name="connsiteX408" fmla="*/ 9145322 w 10820385"/>
              <a:gd name="connsiteY408" fmla="*/ 400013 h 1981200"/>
              <a:gd name="connsiteX409" fmla="*/ 9063741 w 10820385"/>
              <a:gd name="connsiteY409" fmla="*/ 481594 h 1981200"/>
              <a:gd name="connsiteX410" fmla="*/ 9063741 w 10820385"/>
              <a:gd name="connsiteY410" fmla="*/ 737985 h 1981200"/>
              <a:gd name="connsiteX411" fmla="*/ 9063741 w 10820385"/>
              <a:gd name="connsiteY411" fmla="*/ 807905 h 1981200"/>
              <a:gd name="connsiteX412" fmla="*/ 9063741 w 10820385"/>
              <a:gd name="connsiteY412" fmla="*/ 1180841 h 1981200"/>
              <a:gd name="connsiteX413" fmla="*/ 9063741 w 10820385"/>
              <a:gd name="connsiteY413" fmla="*/ 1250761 h 1981200"/>
              <a:gd name="connsiteX414" fmla="*/ 9063741 w 10820385"/>
              <a:gd name="connsiteY414" fmla="*/ 1507153 h 1981200"/>
              <a:gd name="connsiteX415" fmla="*/ 9145322 w 10820385"/>
              <a:gd name="connsiteY415" fmla="*/ 1588733 h 1981200"/>
              <a:gd name="connsiteX416" fmla="*/ 10170880 w 10820385"/>
              <a:gd name="connsiteY416" fmla="*/ 1588733 h 1981200"/>
              <a:gd name="connsiteX417" fmla="*/ 10252461 w 10820385"/>
              <a:gd name="connsiteY417" fmla="*/ 1507153 h 1981200"/>
              <a:gd name="connsiteX418" fmla="*/ 10252461 w 10820385"/>
              <a:gd name="connsiteY418" fmla="*/ 1250761 h 1981200"/>
              <a:gd name="connsiteX419" fmla="*/ 10252461 w 10820385"/>
              <a:gd name="connsiteY419" fmla="*/ 1180841 h 1981200"/>
              <a:gd name="connsiteX420" fmla="*/ 10252461 w 10820385"/>
              <a:gd name="connsiteY420" fmla="*/ 807905 h 1981200"/>
              <a:gd name="connsiteX421" fmla="*/ 10252461 w 10820385"/>
              <a:gd name="connsiteY421" fmla="*/ 737985 h 1981200"/>
              <a:gd name="connsiteX422" fmla="*/ 10252461 w 10820385"/>
              <a:gd name="connsiteY422" fmla="*/ 481594 h 1981200"/>
              <a:gd name="connsiteX423" fmla="*/ 10170880 w 10820385"/>
              <a:gd name="connsiteY423" fmla="*/ 400013 h 1981200"/>
              <a:gd name="connsiteX424" fmla="*/ 563100 w 10820385"/>
              <a:gd name="connsiteY424" fmla="*/ 400013 h 1981200"/>
              <a:gd name="connsiteX425" fmla="*/ 481519 w 10820385"/>
              <a:gd name="connsiteY425" fmla="*/ 481594 h 1981200"/>
              <a:gd name="connsiteX426" fmla="*/ 481519 w 10820385"/>
              <a:gd name="connsiteY426" fmla="*/ 737985 h 1981200"/>
              <a:gd name="connsiteX427" fmla="*/ 481519 w 10820385"/>
              <a:gd name="connsiteY427" fmla="*/ 807905 h 1981200"/>
              <a:gd name="connsiteX428" fmla="*/ 481519 w 10820385"/>
              <a:gd name="connsiteY428" fmla="*/ 1180841 h 1981200"/>
              <a:gd name="connsiteX429" fmla="*/ 481519 w 10820385"/>
              <a:gd name="connsiteY429" fmla="*/ 1250761 h 1981200"/>
              <a:gd name="connsiteX430" fmla="*/ 481519 w 10820385"/>
              <a:gd name="connsiteY430" fmla="*/ 1507153 h 1981200"/>
              <a:gd name="connsiteX431" fmla="*/ 563100 w 10820385"/>
              <a:gd name="connsiteY431" fmla="*/ 1588733 h 1981200"/>
              <a:gd name="connsiteX432" fmla="*/ 1588656 w 10820385"/>
              <a:gd name="connsiteY432" fmla="*/ 1588733 h 1981200"/>
              <a:gd name="connsiteX433" fmla="*/ 1670236 w 10820385"/>
              <a:gd name="connsiteY433" fmla="*/ 1507153 h 1981200"/>
              <a:gd name="connsiteX434" fmla="*/ 1670236 w 10820385"/>
              <a:gd name="connsiteY434" fmla="*/ 1250761 h 1981200"/>
              <a:gd name="connsiteX435" fmla="*/ 1670236 w 10820385"/>
              <a:gd name="connsiteY435" fmla="*/ 1180841 h 1981200"/>
              <a:gd name="connsiteX436" fmla="*/ 1670236 w 10820385"/>
              <a:gd name="connsiteY436" fmla="*/ 807905 h 1981200"/>
              <a:gd name="connsiteX437" fmla="*/ 1670236 w 10820385"/>
              <a:gd name="connsiteY437" fmla="*/ 737985 h 1981200"/>
              <a:gd name="connsiteX438" fmla="*/ 1670236 w 10820385"/>
              <a:gd name="connsiteY438" fmla="*/ 481594 h 1981200"/>
              <a:gd name="connsiteX439" fmla="*/ 1588656 w 10820385"/>
              <a:gd name="connsiteY439" fmla="*/ 400013 h 1981200"/>
              <a:gd name="connsiteX440" fmla="*/ 3422003 w 10820385"/>
              <a:gd name="connsiteY440" fmla="*/ 393523 h 1981200"/>
              <a:gd name="connsiteX441" fmla="*/ 3340422 w 10820385"/>
              <a:gd name="connsiteY441" fmla="*/ 475104 h 1981200"/>
              <a:gd name="connsiteX442" fmla="*/ 3340422 w 10820385"/>
              <a:gd name="connsiteY442" fmla="*/ 731495 h 1981200"/>
              <a:gd name="connsiteX443" fmla="*/ 3340422 w 10820385"/>
              <a:gd name="connsiteY443" fmla="*/ 801415 h 1981200"/>
              <a:gd name="connsiteX444" fmla="*/ 3340422 w 10820385"/>
              <a:gd name="connsiteY444" fmla="*/ 1174351 h 1981200"/>
              <a:gd name="connsiteX445" fmla="*/ 3340422 w 10820385"/>
              <a:gd name="connsiteY445" fmla="*/ 1244271 h 1981200"/>
              <a:gd name="connsiteX446" fmla="*/ 3340422 w 10820385"/>
              <a:gd name="connsiteY446" fmla="*/ 1500663 h 1981200"/>
              <a:gd name="connsiteX447" fmla="*/ 3422003 w 10820385"/>
              <a:gd name="connsiteY447" fmla="*/ 1582243 h 1981200"/>
              <a:gd name="connsiteX448" fmla="*/ 4447543 w 10820385"/>
              <a:gd name="connsiteY448" fmla="*/ 1582243 h 1981200"/>
              <a:gd name="connsiteX449" fmla="*/ 4529123 w 10820385"/>
              <a:gd name="connsiteY449" fmla="*/ 1500663 h 1981200"/>
              <a:gd name="connsiteX450" fmla="*/ 4529123 w 10820385"/>
              <a:gd name="connsiteY450" fmla="*/ 1244271 h 1981200"/>
              <a:gd name="connsiteX451" fmla="*/ 4529123 w 10820385"/>
              <a:gd name="connsiteY451" fmla="*/ 1174351 h 1981200"/>
              <a:gd name="connsiteX452" fmla="*/ 4529123 w 10820385"/>
              <a:gd name="connsiteY452" fmla="*/ 801415 h 1981200"/>
              <a:gd name="connsiteX453" fmla="*/ 4529123 w 10820385"/>
              <a:gd name="connsiteY453" fmla="*/ 731495 h 1981200"/>
              <a:gd name="connsiteX454" fmla="*/ 4529123 w 10820385"/>
              <a:gd name="connsiteY454" fmla="*/ 475104 h 1981200"/>
              <a:gd name="connsiteX455" fmla="*/ 4447543 w 10820385"/>
              <a:gd name="connsiteY455" fmla="*/ 393523 h 1981200"/>
              <a:gd name="connsiteX456" fmla="*/ 7716617 w 10820385"/>
              <a:gd name="connsiteY456" fmla="*/ 388929 h 1981200"/>
              <a:gd name="connsiteX457" fmla="*/ 7635036 w 10820385"/>
              <a:gd name="connsiteY457" fmla="*/ 470510 h 1981200"/>
              <a:gd name="connsiteX458" fmla="*/ 7635036 w 10820385"/>
              <a:gd name="connsiteY458" fmla="*/ 726901 h 1981200"/>
              <a:gd name="connsiteX459" fmla="*/ 7635036 w 10820385"/>
              <a:gd name="connsiteY459" fmla="*/ 796821 h 1981200"/>
              <a:gd name="connsiteX460" fmla="*/ 7635036 w 10820385"/>
              <a:gd name="connsiteY460" fmla="*/ 1169757 h 1981200"/>
              <a:gd name="connsiteX461" fmla="*/ 7635036 w 10820385"/>
              <a:gd name="connsiteY461" fmla="*/ 1239677 h 1981200"/>
              <a:gd name="connsiteX462" fmla="*/ 7635036 w 10820385"/>
              <a:gd name="connsiteY462" fmla="*/ 1496069 h 1981200"/>
              <a:gd name="connsiteX463" fmla="*/ 7716617 w 10820385"/>
              <a:gd name="connsiteY463" fmla="*/ 1577649 h 1981200"/>
              <a:gd name="connsiteX464" fmla="*/ 8742175 w 10820385"/>
              <a:gd name="connsiteY464" fmla="*/ 1577649 h 1981200"/>
              <a:gd name="connsiteX465" fmla="*/ 8823756 w 10820385"/>
              <a:gd name="connsiteY465" fmla="*/ 1496069 h 1981200"/>
              <a:gd name="connsiteX466" fmla="*/ 8823756 w 10820385"/>
              <a:gd name="connsiteY466" fmla="*/ 1239677 h 1981200"/>
              <a:gd name="connsiteX467" fmla="*/ 8823756 w 10820385"/>
              <a:gd name="connsiteY467" fmla="*/ 1169757 h 1981200"/>
              <a:gd name="connsiteX468" fmla="*/ 8823756 w 10820385"/>
              <a:gd name="connsiteY468" fmla="*/ 796821 h 1981200"/>
              <a:gd name="connsiteX469" fmla="*/ 8823756 w 10820385"/>
              <a:gd name="connsiteY469" fmla="*/ 726901 h 1981200"/>
              <a:gd name="connsiteX470" fmla="*/ 8823756 w 10820385"/>
              <a:gd name="connsiteY470" fmla="*/ 470510 h 1981200"/>
              <a:gd name="connsiteX471" fmla="*/ 8742175 w 10820385"/>
              <a:gd name="connsiteY471" fmla="*/ 388929 h 1981200"/>
              <a:gd name="connsiteX472" fmla="*/ 4161332 w 10820385"/>
              <a:gd name="connsiteY472" fmla="*/ 85147 h 1981200"/>
              <a:gd name="connsiteX473" fmla="*/ 4133899 w 10820385"/>
              <a:gd name="connsiteY473" fmla="*/ 112580 h 1981200"/>
              <a:gd name="connsiteX474" fmla="*/ 4133899 w 10820385"/>
              <a:gd name="connsiteY474" fmla="*/ 277170 h 1981200"/>
              <a:gd name="connsiteX475" fmla="*/ 4161332 w 10820385"/>
              <a:gd name="connsiteY475" fmla="*/ 304603 h 1981200"/>
              <a:gd name="connsiteX476" fmla="*/ 4271058 w 10820385"/>
              <a:gd name="connsiteY476" fmla="*/ 304603 h 1981200"/>
              <a:gd name="connsiteX477" fmla="*/ 4298491 w 10820385"/>
              <a:gd name="connsiteY477" fmla="*/ 277170 h 1981200"/>
              <a:gd name="connsiteX478" fmla="*/ 4298491 w 10820385"/>
              <a:gd name="connsiteY478" fmla="*/ 112580 h 1981200"/>
              <a:gd name="connsiteX479" fmla="*/ 4271058 w 10820385"/>
              <a:gd name="connsiteY479" fmla="*/ 85147 h 1981200"/>
              <a:gd name="connsiteX480" fmla="*/ 3922345 w 10820385"/>
              <a:gd name="connsiteY480" fmla="*/ 85147 h 1981200"/>
              <a:gd name="connsiteX481" fmla="*/ 3894912 w 10820385"/>
              <a:gd name="connsiteY481" fmla="*/ 112580 h 1981200"/>
              <a:gd name="connsiteX482" fmla="*/ 3894912 w 10820385"/>
              <a:gd name="connsiteY482" fmla="*/ 277170 h 1981200"/>
              <a:gd name="connsiteX483" fmla="*/ 3922345 w 10820385"/>
              <a:gd name="connsiteY483" fmla="*/ 304603 h 1981200"/>
              <a:gd name="connsiteX484" fmla="*/ 4032071 w 10820385"/>
              <a:gd name="connsiteY484" fmla="*/ 304603 h 1981200"/>
              <a:gd name="connsiteX485" fmla="*/ 4059504 w 10820385"/>
              <a:gd name="connsiteY485" fmla="*/ 277170 h 1981200"/>
              <a:gd name="connsiteX486" fmla="*/ 4059504 w 10820385"/>
              <a:gd name="connsiteY486" fmla="*/ 112580 h 1981200"/>
              <a:gd name="connsiteX487" fmla="*/ 4032071 w 10820385"/>
              <a:gd name="connsiteY487" fmla="*/ 85147 h 1981200"/>
              <a:gd name="connsiteX488" fmla="*/ 3683358 w 10820385"/>
              <a:gd name="connsiteY488" fmla="*/ 85147 h 1981200"/>
              <a:gd name="connsiteX489" fmla="*/ 3655925 w 10820385"/>
              <a:gd name="connsiteY489" fmla="*/ 112580 h 1981200"/>
              <a:gd name="connsiteX490" fmla="*/ 3655925 w 10820385"/>
              <a:gd name="connsiteY490" fmla="*/ 277170 h 1981200"/>
              <a:gd name="connsiteX491" fmla="*/ 3683358 w 10820385"/>
              <a:gd name="connsiteY491" fmla="*/ 304603 h 1981200"/>
              <a:gd name="connsiteX492" fmla="*/ 3793084 w 10820385"/>
              <a:gd name="connsiteY492" fmla="*/ 304603 h 1981200"/>
              <a:gd name="connsiteX493" fmla="*/ 3820517 w 10820385"/>
              <a:gd name="connsiteY493" fmla="*/ 277170 h 1981200"/>
              <a:gd name="connsiteX494" fmla="*/ 3820517 w 10820385"/>
              <a:gd name="connsiteY494" fmla="*/ 112580 h 1981200"/>
              <a:gd name="connsiteX495" fmla="*/ 3793084 w 10820385"/>
              <a:gd name="connsiteY495" fmla="*/ 85147 h 1981200"/>
              <a:gd name="connsiteX496" fmla="*/ 3446227 w 10820385"/>
              <a:gd name="connsiteY496" fmla="*/ 85147 h 1981200"/>
              <a:gd name="connsiteX497" fmla="*/ 3418793 w 10820385"/>
              <a:gd name="connsiteY497" fmla="*/ 112580 h 1981200"/>
              <a:gd name="connsiteX498" fmla="*/ 3418793 w 10820385"/>
              <a:gd name="connsiteY498" fmla="*/ 277170 h 1981200"/>
              <a:gd name="connsiteX499" fmla="*/ 3446227 w 10820385"/>
              <a:gd name="connsiteY499" fmla="*/ 304603 h 1981200"/>
              <a:gd name="connsiteX500" fmla="*/ 3555945 w 10820385"/>
              <a:gd name="connsiteY500" fmla="*/ 304603 h 1981200"/>
              <a:gd name="connsiteX501" fmla="*/ 3583378 w 10820385"/>
              <a:gd name="connsiteY501" fmla="*/ 277170 h 1981200"/>
              <a:gd name="connsiteX502" fmla="*/ 3583378 w 10820385"/>
              <a:gd name="connsiteY502" fmla="*/ 112580 h 1981200"/>
              <a:gd name="connsiteX503" fmla="*/ 3555945 w 10820385"/>
              <a:gd name="connsiteY503" fmla="*/ 85147 h 1981200"/>
              <a:gd name="connsiteX504" fmla="*/ 3209087 w 10820385"/>
              <a:gd name="connsiteY504" fmla="*/ 85147 h 1981200"/>
              <a:gd name="connsiteX505" fmla="*/ 3181654 w 10820385"/>
              <a:gd name="connsiteY505" fmla="*/ 112580 h 1981200"/>
              <a:gd name="connsiteX506" fmla="*/ 3181654 w 10820385"/>
              <a:gd name="connsiteY506" fmla="*/ 277170 h 1981200"/>
              <a:gd name="connsiteX507" fmla="*/ 3209087 w 10820385"/>
              <a:gd name="connsiteY507" fmla="*/ 304603 h 1981200"/>
              <a:gd name="connsiteX508" fmla="*/ 3318813 w 10820385"/>
              <a:gd name="connsiteY508" fmla="*/ 304603 h 1981200"/>
              <a:gd name="connsiteX509" fmla="*/ 3346247 w 10820385"/>
              <a:gd name="connsiteY509" fmla="*/ 277170 h 1981200"/>
              <a:gd name="connsiteX510" fmla="*/ 3346247 w 10820385"/>
              <a:gd name="connsiteY510" fmla="*/ 112580 h 1981200"/>
              <a:gd name="connsiteX511" fmla="*/ 3318813 w 10820385"/>
              <a:gd name="connsiteY511" fmla="*/ 85147 h 1981200"/>
              <a:gd name="connsiteX512" fmla="*/ 2968296 w 10820385"/>
              <a:gd name="connsiteY512" fmla="*/ 85147 h 1981200"/>
              <a:gd name="connsiteX513" fmla="*/ 2940863 w 10820385"/>
              <a:gd name="connsiteY513" fmla="*/ 112580 h 1981200"/>
              <a:gd name="connsiteX514" fmla="*/ 2940863 w 10820385"/>
              <a:gd name="connsiteY514" fmla="*/ 277170 h 1981200"/>
              <a:gd name="connsiteX515" fmla="*/ 2968296 w 10820385"/>
              <a:gd name="connsiteY515" fmla="*/ 304603 h 1981200"/>
              <a:gd name="connsiteX516" fmla="*/ 3078022 w 10820385"/>
              <a:gd name="connsiteY516" fmla="*/ 304603 h 1981200"/>
              <a:gd name="connsiteX517" fmla="*/ 3105455 w 10820385"/>
              <a:gd name="connsiteY517" fmla="*/ 277170 h 1981200"/>
              <a:gd name="connsiteX518" fmla="*/ 3105455 w 10820385"/>
              <a:gd name="connsiteY518" fmla="*/ 112580 h 1981200"/>
              <a:gd name="connsiteX519" fmla="*/ 3078022 w 10820385"/>
              <a:gd name="connsiteY519" fmla="*/ 85147 h 1981200"/>
              <a:gd name="connsiteX520" fmla="*/ 1302245 w 10820385"/>
              <a:gd name="connsiteY520" fmla="*/ 85147 h 1981200"/>
              <a:gd name="connsiteX521" fmla="*/ 1274812 w 10820385"/>
              <a:gd name="connsiteY521" fmla="*/ 112580 h 1981200"/>
              <a:gd name="connsiteX522" fmla="*/ 1274812 w 10820385"/>
              <a:gd name="connsiteY522" fmla="*/ 277170 h 1981200"/>
              <a:gd name="connsiteX523" fmla="*/ 1302245 w 10820385"/>
              <a:gd name="connsiteY523" fmla="*/ 304603 h 1981200"/>
              <a:gd name="connsiteX524" fmla="*/ 1411971 w 10820385"/>
              <a:gd name="connsiteY524" fmla="*/ 304603 h 1981200"/>
              <a:gd name="connsiteX525" fmla="*/ 1439404 w 10820385"/>
              <a:gd name="connsiteY525" fmla="*/ 277170 h 1981200"/>
              <a:gd name="connsiteX526" fmla="*/ 1439404 w 10820385"/>
              <a:gd name="connsiteY526" fmla="*/ 112580 h 1981200"/>
              <a:gd name="connsiteX527" fmla="*/ 1411971 w 10820385"/>
              <a:gd name="connsiteY527" fmla="*/ 85147 h 1981200"/>
              <a:gd name="connsiteX528" fmla="*/ 1063258 w 10820385"/>
              <a:gd name="connsiteY528" fmla="*/ 85147 h 1981200"/>
              <a:gd name="connsiteX529" fmla="*/ 1035825 w 10820385"/>
              <a:gd name="connsiteY529" fmla="*/ 112580 h 1981200"/>
              <a:gd name="connsiteX530" fmla="*/ 1035825 w 10820385"/>
              <a:gd name="connsiteY530" fmla="*/ 277170 h 1981200"/>
              <a:gd name="connsiteX531" fmla="*/ 1063258 w 10820385"/>
              <a:gd name="connsiteY531" fmla="*/ 304603 h 1981200"/>
              <a:gd name="connsiteX532" fmla="*/ 1172984 w 10820385"/>
              <a:gd name="connsiteY532" fmla="*/ 304603 h 1981200"/>
              <a:gd name="connsiteX533" fmla="*/ 1200417 w 10820385"/>
              <a:gd name="connsiteY533" fmla="*/ 277170 h 1981200"/>
              <a:gd name="connsiteX534" fmla="*/ 1200417 w 10820385"/>
              <a:gd name="connsiteY534" fmla="*/ 112580 h 1981200"/>
              <a:gd name="connsiteX535" fmla="*/ 1172984 w 10820385"/>
              <a:gd name="connsiteY535" fmla="*/ 85147 h 1981200"/>
              <a:gd name="connsiteX536" fmla="*/ 824271 w 10820385"/>
              <a:gd name="connsiteY536" fmla="*/ 85147 h 1981200"/>
              <a:gd name="connsiteX537" fmla="*/ 796838 w 10820385"/>
              <a:gd name="connsiteY537" fmla="*/ 112580 h 1981200"/>
              <a:gd name="connsiteX538" fmla="*/ 796838 w 10820385"/>
              <a:gd name="connsiteY538" fmla="*/ 277170 h 1981200"/>
              <a:gd name="connsiteX539" fmla="*/ 824271 w 10820385"/>
              <a:gd name="connsiteY539" fmla="*/ 304603 h 1981200"/>
              <a:gd name="connsiteX540" fmla="*/ 933997 w 10820385"/>
              <a:gd name="connsiteY540" fmla="*/ 304603 h 1981200"/>
              <a:gd name="connsiteX541" fmla="*/ 961430 w 10820385"/>
              <a:gd name="connsiteY541" fmla="*/ 277170 h 1981200"/>
              <a:gd name="connsiteX542" fmla="*/ 961430 w 10820385"/>
              <a:gd name="connsiteY542" fmla="*/ 112580 h 1981200"/>
              <a:gd name="connsiteX543" fmla="*/ 933997 w 10820385"/>
              <a:gd name="connsiteY543" fmla="*/ 85147 h 1981200"/>
              <a:gd name="connsiteX544" fmla="*/ 587132 w 10820385"/>
              <a:gd name="connsiteY544" fmla="*/ 85147 h 1981200"/>
              <a:gd name="connsiteX545" fmla="*/ 559699 w 10820385"/>
              <a:gd name="connsiteY545" fmla="*/ 112580 h 1981200"/>
              <a:gd name="connsiteX546" fmla="*/ 559699 w 10820385"/>
              <a:gd name="connsiteY546" fmla="*/ 277170 h 1981200"/>
              <a:gd name="connsiteX547" fmla="*/ 587132 w 10820385"/>
              <a:gd name="connsiteY547" fmla="*/ 304603 h 1981200"/>
              <a:gd name="connsiteX548" fmla="*/ 696858 w 10820385"/>
              <a:gd name="connsiteY548" fmla="*/ 304603 h 1981200"/>
              <a:gd name="connsiteX549" fmla="*/ 724291 w 10820385"/>
              <a:gd name="connsiteY549" fmla="*/ 277170 h 1981200"/>
              <a:gd name="connsiteX550" fmla="*/ 724291 w 10820385"/>
              <a:gd name="connsiteY550" fmla="*/ 112580 h 1981200"/>
              <a:gd name="connsiteX551" fmla="*/ 696858 w 10820385"/>
              <a:gd name="connsiteY551" fmla="*/ 85147 h 1981200"/>
              <a:gd name="connsiteX552" fmla="*/ 349993 w 10820385"/>
              <a:gd name="connsiteY552" fmla="*/ 85147 h 1981200"/>
              <a:gd name="connsiteX553" fmla="*/ 322560 w 10820385"/>
              <a:gd name="connsiteY553" fmla="*/ 112580 h 1981200"/>
              <a:gd name="connsiteX554" fmla="*/ 322560 w 10820385"/>
              <a:gd name="connsiteY554" fmla="*/ 277170 h 1981200"/>
              <a:gd name="connsiteX555" fmla="*/ 349993 w 10820385"/>
              <a:gd name="connsiteY555" fmla="*/ 304603 h 1981200"/>
              <a:gd name="connsiteX556" fmla="*/ 459719 w 10820385"/>
              <a:gd name="connsiteY556" fmla="*/ 304603 h 1981200"/>
              <a:gd name="connsiteX557" fmla="*/ 487152 w 10820385"/>
              <a:gd name="connsiteY557" fmla="*/ 277170 h 1981200"/>
              <a:gd name="connsiteX558" fmla="*/ 487152 w 10820385"/>
              <a:gd name="connsiteY558" fmla="*/ 112580 h 1981200"/>
              <a:gd name="connsiteX559" fmla="*/ 459719 w 10820385"/>
              <a:gd name="connsiteY559" fmla="*/ 85147 h 1981200"/>
              <a:gd name="connsiteX560" fmla="*/ 109202 w 10820385"/>
              <a:gd name="connsiteY560" fmla="*/ 85147 h 1981200"/>
              <a:gd name="connsiteX561" fmla="*/ 81769 w 10820385"/>
              <a:gd name="connsiteY561" fmla="*/ 112580 h 1981200"/>
              <a:gd name="connsiteX562" fmla="*/ 81769 w 10820385"/>
              <a:gd name="connsiteY562" fmla="*/ 277170 h 1981200"/>
              <a:gd name="connsiteX563" fmla="*/ 109202 w 10820385"/>
              <a:gd name="connsiteY563" fmla="*/ 304603 h 1981200"/>
              <a:gd name="connsiteX564" fmla="*/ 218928 w 10820385"/>
              <a:gd name="connsiteY564" fmla="*/ 304603 h 1981200"/>
              <a:gd name="connsiteX565" fmla="*/ 246361 w 10820385"/>
              <a:gd name="connsiteY565" fmla="*/ 277170 h 1981200"/>
              <a:gd name="connsiteX566" fmla="*/ 246361 w 10820385"/>
              <a:gd name="connsiteY566" fmla="*/ 112580 h 1981200"/>
              <a:gd name="connsiteX567" fmla="*/ 218928 w 10820385"/>
              <a:gd name="connsiteY567" fmla="*/ 85147 h 1981200"/>
              <a:gd name="connsiteX568" fmla="*/ 10601441 w 10820385"/>
              <a:gd name="connsiteY568" fmla="*/ 80964 h 1981200"/>
              <a:gd name="connsiteX569" fmla="*/ 10574008 w 10820385"/>
              <a:gd name="connsiteY569" fmla="*/ 108397 h 1981200"/>
              <a:gd name="connsiteX570" fmla="*/ 10574008 w 10820385"/>
              <a:gd name="connsiteY570" fmla="*/ 272987 h 1981200"/>
              <a:gd name="connsiteX571" fmla="*/ 10601441 w 10820385"/>
              <a:gd name="connsiteY571" fmla="*/ 300420 h 1981200"/>
              <a:gd name="connsiteX572" fmla="*/ 10711167 w 10820385"/>
              <a:gd name="connsiteY572" fmla="*/ 300420 h 1981200"/>
              <a:gd name="connsiteX573" fmla="*/ 10738600 w 10820385"/>
              <a:gd name="connsiteY573" fmla="*/ 272987 h 1981200"/>
              <a:gd name="connsiteX574" fmla="*/ 10738600 w 10820385"/>
              <a:gd name="connsiteY574" fmla="*/ 108397 h 1981200"/>
              <a:gd name="connsiteX575" fmla="*/ 10711167 w 10820385"/>
              <a:gd name="connsiteY575" fmla="*/ 80964 h 1981200"/>
              <a:gd name="connsiteX576" fmla="*/ 10362454 w 10820385"/>
              <a:gd name="connsiteY576" fmla="*/ 80964 h 1981200"/>
              <a:gd name="connsiteX577" fmla="*/ 10335021 w 10820385"/>
              <a:gd name="connsiteY577" fmla="*/ 108397 h 1981200"/>
              <a:gd name="connsiteX578" fmla="*/ 10335021 w 10820385"/>
              <a:gd name="connsiteY578" fmla="*/ 272987 h 1981200"/>
              <a:gd name="connsiteX579" fmla="*/ 10362454 w 10820385"/>
              <a:gd name="connsiteY579" fmla="*/ 300420 h 1981200"/>
              <a:gd name="connsiteX580" fmla="*/ 10472180 w 10820385"/>
              <a:gd name="connsiteY580" fmla="*/ 300420 h 1981200"/>
              <a:gd name="connsiteX581" fmla="*/ 10499613 w 10820385"/>
              <a:gd name="connsiteY581" fmla="*/ 272987 h 1981200"/>
              <a:gd name="connsiteX582" fmla="*/ 10499613 w 10820385"/>
              <a:gd name="connsiteY582" fmla="*/ 108397 h 1981200"/>
              <a:gd name="connsiteX583" fmla="*/ 10472180 w 10820385"/>
              <a:gd name="connsiteY583" fmla="*/ 80964 h 1981200"/>
              <a:gd name="connsiteX584" fmla="*/ 10123467 w 10820385"/>
              <a:gd name="connsiteY584" fmla="*/ 80964 h 1981200"/>
              <a:gd name="connsiteX585" fmla="*/ 10096034 w 10820385"/>
              <a:gd name="connsiteY585" fmla="*/ 108397 h 1981200"/>
              <a:gd name="connsiteX586" fmla="*/ 10096034 w 10820385"/>
              <a:gd name="connsiteY586" fmla="*/ 272987 h 1981200"/>
              <a:gd name="connsiteX587" fmla="*/ 10123467 w 10820385"/>
              <a:gd name="connsiteY587" fmla="*/ 300420 h 1981200"/>
              <a:gd name="connsiteX588" fmla="*/ 10233193 w 10820385"/>
              <a:gd name="connsiteY588" fmla="*/ 300420 h 1981200"/>
              <a:gd name="connsiteX589" fmla="*/ 10260626 w 10820385"/>
              <a:gd name="connsiteY589" fmla="*/ 272987 h 1981200"/>
              <a:gd name="connsiteX590" fmla="*/ 10260626 w 10820385"/>
              <a:gd name="connsiteY590" fmla="*/ 108397 h 1981200"/>
              <a:gd name="connsiteX591" fmla="*/ 10233193 w 10820385"/>
              <a:gd name="connsiteY591" fmla="*/ 80964 h 1981200"/>
              <a:gd name="connsiteX592" fmla="*/ 9884480 w 10820385"/>
              <a:gd name="connsiteY592" fmla="*/ 80964 h 1981200"/>
              <a:gd name="connsiteX593" fmla="*/ 9857047 w 10820385"/>
              <a:gd name="connsiteY593" fmla="*/ 108397 h 1981200"/>
              <a:gd name="connsiteX594" fmla="*/ 9857047 w 10820385"/>
              <a:gd name="connsiteY594" fmla="*/ 272987 h 1981200"/>
              <a:gd name="connsiteX595" fmla="*/ 9884480 w 10820385"/>
              <a:gd name="connsiteY595" fmla="*/ 300420 h 1981200"/>
              <a:gd name="connsiteX596" fmla="*/ 9994206 w 10820385"/>
              <a:gd name="connsiteY596" fmla="*/ 300420 h 1981200"/>
              <a:gd name="connsiteX597" fmla="*/ 10021639 w 10820385"/>
              <a:gd name="connsiteY597" fmla="*/ 272987 h 1981200"/>
              <a:gd name="connsiteX598" fmla="*/ 10021639 w 10820385"/>
              <a:gd name="connsiteY598" fmla="*/ 108397 h 1981200"/>
              <a:gd name="connsiteX599" fmla="*/ 9994206 w 10820385"/>
              <a:gd name="connsiteY599" fmla="*/ 80964 h 1981200"/>
              <a:gd name="connsiteX600" fmla="*/ 9645493 w 10820385"/>
              <a:gd name="connsiteY600" fmla="*/ 80964 h 1981200"/>
              <a:gd name="connsiteX601" fmla="*/ 9618060 w 10820385"/>
              <a:gd name="connsiteY601" fmla="*/ 108397 h 1981200"/>
              <a:gd name="connsiteX602" fmla="*/ 9618060 w 10820385"/>
              <a:gd name="connsiteY602" fmla="*/ 272987 h 1981200"/>
              <a:gd name="connsiteX603" fmla="*/ 9645493 w 10820385"/>
              <a:gd name="connsiteY603" fmla="*/ 300420 h 1981200"/>
              <a:gd name="connsiteX604" fmla="*/ 9755219 w 10820385"/>
              <a:gd name="connsiteY604" fmla="*/ 300420 h 1981200"/>
              <a:gd name="connsiteX605" fmla="*/ 9782652 w 10820385"/>
              <a:gd name="connsiteY605" fmla="*/ 272987 h 1981200"/>
              <a:gd name="connsiteX606" fmla="*/ 9782652 w 10820385"/>
              <a:gd name="connsiteY606" fmla="*/ 108397 h 1981200"/>
              <a:gd name="connsiteX607" fmla="*/ 9755219 w 10820385"/>
              <a:gd name="connsiteY607" fmla="*/ 80964 h 1981200"/>
              <a:gd name="connsiteX608" fmla="*/ 9406506 w 10820385"/>
              <a:gd name="connsiteY608" fmla="*/ 80964 h 1981200"/>
              <a:gd name="connsiteX609" fmla="*/ 9379073 w 10820385"/>
              <a:gd name="connsiteY609" fmla="*/ 108397 h 1981200"/>
              <a:gd name="connsiteX610" fmla="*/ 9379073 w 10820385"/>
              <a:gd name="connsiteY610" fmla="*/ 272987 h 1981200"/>
              <a:gd name="connsiteX611" fmla="*/ 9406506 w 10820385"/>
              <a:gd name="connsiteY611" fmla="*/ 300420 h 1981200"/>
              <a:gd name="connsiteX612" fmla="*/ 9516232 w 10820385"/>
              <a:gd name="connsiteY612" fmla="*/ 300420 h 1981200"/>
              <a:gd name="connsiteX613" fmla="*/ 9543665 w 10820385"/>
              <a:gd name="connsiteY613" fmla="*/ 272987 h 1981200"/>
              <a:gd name="connsiteX614" fmla="*/ 9543665 w 10820385"/>
              <a:gd name="connsiteY614" fmla="*/ 108397 h 1981200"/>
              <a:gd name="connsiteX615" fmla="*/ 9516232 w 10820385"/>
              <a:gd name="connsiteY615" fmla="*/ 80964 h 1981200"/>
              <a:gd name="connsiteX616" fmla="*/ 9169367 w 10820385"/>
              <a:gd name="connsiteY616" fmla="*/ 80964 h 1981200"/>
              <a:gd name="connsiteX617" fmla="*/ 9141934 w 10820385"/>
              <a:gd name="connsiteY617" fmla="*/ 108397 h 1981200"/>
              <a:gd name="connsiteX618" fmla="*/ 9141934 w 10820385"/>
              <a:gd name="connsiteY618" fmla="*/ 272987 h 1981200"/>
              <a:gd name="connsiteX619" fmla="*/ 9169367 w 10820385"/>
              <a:gd name="connsiteY619" fmla="*/ 300420 h 1981200"/>
              <a:gd name="connsiteX620" fmla="*/ 9279093 w 10820385"/>
              <a:gd name="connsiteY620" fmla="*/ 300420 h 1981200"/>
              <a:gd name="connsiteX621" fmla="*/ 9306526 w 10820385"/>
              <a:gd name="connsiteY621" fmla="*/ 272987 h 1981200"/>
              <a:gd name="connsiteX622" fmla="*/ 9306526 w 10820385"/>
              <a:gd name="connsiteY622" fmla="*/ 108397 h 1981200"/>
              <a:gd name="connsiteX623" fmla="*/ 9279093 w 10820385"/>
              <a:gd name="connsiteY623" fmla="*/ 80964 h 1981200"/>
              <a:gd name="connsiteX624" fmla="*/ 8932228 w 10820385"/>
              <a:gd name="connsiteY624" fmla="*/ 80964 h 1981200"/>
              <a:gd name="connsiteX625" fmla="*/ 8904795 w 10820385"/>
              <a:gd name="connsiteY625" fmla="*/ 108397 h 1981200"/>
              <a:gd name="connsiteX626" fmla="*/ 8904795 w 10820385"/>
              <a:gd name="connsiteY626" fmla="*/ 272987 h 1981200"/>
              <a:gd name="connsiteX627" fmla="*/ 8932228 w 10820385"/>
              <a:gd name="connsiteY627" fmla="*/ 300420 h 1981200"/>
              <a:gd name="connsiteX628" fmla="*/ 9041954 w 10820385"/>
              <a:gd name="connsiteY628" fmla="*/ 300420 h 1981200"/>
              <a:gd name="connsiteX629" fmla="*/ 9069387 w 10820385"/>
              <a:gd name="connsiteY629" fmla="*/ 272987 h 1981200"/>
              <a:gd name="connsiteX630" fmla="*/ 9069387 w 10820385"/>
              <a:gd name="connsiteY630" fmla="*/ 108397 h 1981200"/>
              <a:gd name="connsiteX631" fmla="*/ 9041954 w 10820385"/>
              <a:gd name="connsiteY631" fmla="*/ 80964 h 1981200"/>
              <a:gd name="connsiteX632" fmla="*/ 8691437 w 10820385"/>
              <a:gd name="connsiteY632" fmla="*/ 80964 h 1981200"/>
              <a:gd name="connsiteX633" fmla="*/ 8664004 w 10820385"/>
              <a:gd name="connsiteY633" fmla="*/ 108397 h 1981200"/>
              <a:gd name="connsiteX634" fmla="*/ 8664004 w 10820385"/>
              <a:gd name="connsiteY634" fmla="*/ 272987 h 1981200"/>
              <a:gd name="connsiteX635" fmla="*/ 8691437 w 10820385"/>
              <a:gd name="connsiteY635" fmla="*/ 300420 h 1981200"/>
              <a:gd name="connsiteX636" fmla="*/ 8801163 w 10820385"/>
              <a:gd name="connsiteY636" fmla="*/ 300420 h 1981200"/>
              <a:gd name="connsiteX637" fmla="*/ 8828596 w 10820385"/>
              <a:gd name="connsiteY637" fmla="*/ 272987 h 1981200"/>
              <a:gd name="connsiteX638" fmla="*/ 8828596 w 10820385"/>
              <a:gd name="connsiteY638" fmla="*/ 108397 h 1981200"/>
              <a:gd name="connsiteX639" fmla="*/ 8801163 w 10820385"/>
              <a:gd name="connsiteY639" fmla="*/ 80964 h 1981200"/>
              <a:gd name="connsiteX640" fmla="*/ 8452450 w 10820385"/>
              <a:gd name="connsiteY640" fmla="*/ 80964 h 1981200"/>
              <a:gd name="connsiteX641" fmla="*/ 8425017 w 10820385"/>
              <a:gd name="connsiteY641" fmla="*/ 108397 h 1981200"/>
              <a:gd name="connsiteX642" fmla="*/ 8425017 w 10820385"/>
              <a:gd name="connsiteY642" fmla="*/ 272987 h 1981200"/>
              <a:gd name="connsiteX643" fmla="*/ 8452450 w 10820385"/>
              <a:gd name="connsiteY643" fmla="*/ 300420 h 1981200"/>
              <a:gd name="connsiteX644" fmla="*/ 8562176 w 10820385"/>
              <a:gd name="connsiteY644" fmla="*/ 300420 h 1981200"/>
              <a:gd name="connsiteX645" fmla="*/ 8589609 w 10820385"/>
              <a:gd name="connsiteY645" fmla="*/ 272987 h 1981200"/>
              <a:gd name="connsiteX646" fmla="*/ 8589609 w 10820385"/>
              <a:gd name="connsiteY646" fmla="*/ 108397 h 1981200"/>
              <a:gd name="connsiteX647" fmla="*/ 8562176 w 10820385"/>
              <a:gd name="connsiteY647" fmla="*/ 80964 h 1981200"/>
              <a:gd name="connsiteX648" fmla="*/ 8213463 w 10820385"/>
              <a:gd name="connsiteY648" fmla="*/ 80964 h 1981200"/>
              <a:gd name="connsiteX649" fmla="*/ 8186030 w 10820385"/>
              <a:gd name="connsiteY649" fmla="*/ 108397 h 1981200"/>
              <a:gd name="connsiteX650" fmla="*/ 8186030 w 10820385"/>
              <a:gd name="connsiteY650" fmla="*/ 272987 h 1981200"/>
              <a:gd name="connsiteX651" fmla="*/ 8213463 w 10820385"/>
              <a:gd name="connsiteY651" fmla="*/ 300420 h 1981200"/>
              <a:gd name="connsiteX652" fmla="*/ 8323189 w 10820385"/>
              <a:gd name="connsiteY652" fmla="*/ 300420 h 1981200"/>
              <a:gd name="connsiteX653" fmla="*/ 8350622 w 10820385"/>
              <a:gd name="connsiteY653" fmla="*/ 272987 h 1981200"/>
              <a:gd name="connsiteX654" fmla="*/ 8350622 w 10820385"/>
              <a:gd name="connsiteY654" fmla="*/ 108397 h 1981200"/>
              <a:gd name="connsiteX655" fmla="*/ 8323189 w 10820385"/>
              <a:gd name="connsiteY655" fmla="*/ 80964 h 1981200"/>
              <a:gd name="connsiteX656" fmla="*/ 7974476 w 10820385"/>
              <a:gd name="connsiteY656" fmla="*/ 80964 h 1981200"/>
              <a:gd name="connsiteX657" fmla="*/ 7947043 w 10820385"/>
              <a:gd name="connsiteY657" fmla="*/ 108397 h 1981200"/>
              <a:gd name="connsiteX658" fmla="*/ 7947043 w 10820385"/>
              <a:gd name="connsiteY658" fmla="*/ 272987 h 1981200"/>
              <a:gd name="connsiteX659" fmla="*/ 7974476 w 10820385"/>
              <a:gd name="connsiteY659" fmla="*/ 300420 h 1981200"/>
              <a:gd name="connsiteX660" fmla="*/ 8084202 w 10820385"/>
              <a:gd name="connsiteY660" fmla="*/ 300420 h 1981200"/>
              <a:gd name="connsiteX661" fmla="*/ 8111635 w 10820385"/>
              <a:gd name="connsiteY661" fmla="*/ 272987 h 1981200"/>
              <a:gd name="connsiteX662" fmla="*/ 8111635 w 10820385"/>
              <a:gd name="connsiteY662" fmla="*/ 108397 h 1981200"/>
              <a:gd name="connsiteX663" fmla="*/ 8084202 w 10820385"/>
              <a:gd name="connsiteY663" fmla="*/ 80964 h 1981200"/>
              <a:gd name="connsiteX664" fmla="*/ 7737337 w 10820385"/>
              <a:gd name="connsiteY664" fmla="*/ 80964 h 1981200"/>
              <a:gd name="connsiteX665" fmla="*/ 7709904 w 10820385"/>
              <a:gd name="connsiteY665" fmla="*/ 108397 h 1981200"/>
              <a:gd name="connsiteX666" fmla="*/ 7709904 w 10820385"/>
              <a:gd name="connsiteY666" fmla="*/ 272987 h 1981200"/>
              <a:gd name="connsiteX667" fmla="*/ 7737337 w 10820385"/>
              <a:gd name="connsiteY667" fmla="*/ 300420 h 1981200"/>
              <a:gd name="connsiteX668" fmla="*/ 7847063 w 10820385"/>
              <a:gd name="connsiteY668" fmla="*/ 300420 h 1981200"/>
              <a:gd name="connsiteX669" fmla="*/ 7874496 w 10820385"/>
              <a:gd name="connsiteY669" fmla="*/ 272987 h 1981200"/>
              <a:gd name="connsiteX670" fmla="*/ 7874496 w 10820385"/>
              <a:gd name="connsiteY670" fmla="*/ 108397 h 1981200"/>
              <a:gd name="connsiteX671" fmla="*/ 7847063 w 10820385"/>
              <a:gd name="connsiteY671" fmla="*/ 80964 h 1981200"/>
              <a:gd name="connsiteX672" fmla="*/ 7500198 w 10820385"/>
              <a:gd name="connsiteY672" fmla="*/ 80964 h 1981200"/>
              <a:gd name="connsiteX673" fmla="*/ 7472765 w 10820385"/>
              <a:gd name="connsiteY673" fmla="*/ 108397 h 1981200"/>
              <a:gd name="connsiteX674" fmla="*/ 7472765 w 10820385"/>
              <a:gd name="connsiteY674" fmla="*/ 272987 h 1981200"/>
              <a:gd name="connsiteX675" fmla="*/ 7500198 w 10820385"/>
              <a:gd name="connsiteY675" fmla="*/ 300420 h 1981200"/>
              <a:gd name="connsiteX676" fmla="*/ 7609924 w 10820385"/>
              <a:gd name="connsiteY676" fmla="*/ 300420 h 1981200"/>
              <a:gd name="connsiteX677" fmla="*/ 7637357 w 10820385"/>
              <a:gd name="connsiteY677" fmla="*/ 272987 h 1981200"/>
              <a:gd name="connsiteX678" fmla="*/ 7637357 w 10820385"/>
              <a:gd name="connsiteY678" fmla="*/ 108397 h 1981200"/>
              <a:gd name="connsiteX679" fmla="*/ 7609924 w 10820385"/>
              <a:gd name="connsiteY679" fmla="*/ 80964 h 1981200"/>
              <a:gd name="connsiteX680" fmla="*/ 7259407 w 10820385"/>
              <a:gd name="connsiteY680" fmla="*/ 80964 h 1981200"/>
              <a:gd name="connsiteX681" fmla="*/ 7231974 w 10820385"/>
              <a:gd name="connsiteY681" fmla="*/ 108397 h 1981200"/>
              <a:gd name="connsiteX682" fmla="*/ 7231974 w 10820385"/>
              <a:gd name="connsiteY682" fmla="*/ 272987 h 1981200"/>
              <a:gd name="connsiteX683" fmla="*/ 7259407 w 10820385"/>
              <a:gd name="connsiteY683" fmla="*/ 300420 h 1981200"/>
              <a:gd name="connsiteX684" fmla="*/ 7369133 w 10820385"/>
              <a:gd name="connsiteY684" fmla="*/ 300420 h 1981200"/>
              <a:gd name="connsiteX685" fmla="*/ 7396566 w 10820385"/>
              <a:gd name="connsiteY685" fmla="*/ 272987 h 1981200"/>
              <a:gd name="connsiteX686" fmla="*/ 7396566 w 10820385"/>
              <a:gd name="connsiteY686" fmla="*/ 108397 h 1981200"/>
              <a:gd name="connsiteX687" fmla="*/ 7369133 w 10820385"/>
              <a:gd name="connsiteY687" fmla="*/ 80964 h 1981200"/>
              <a:gd name="connsiteX688" fmla="*/ 7020420 w 10820385"/>
              <a:gd name="connsiteY688" fmla="*/ 80964 h 1981200"/>
              <a:gd name="connsiteX689" fmla="*/ 6992987 w 10820385"/>
              <a:gd name="connsiteY689" fmla="*/ 108397 h 1981200"/>
              <a:gd name="connsiteX690" fmla="*/ 6992987 w 10820385"/>
              <a:gd name="connsiteY690" fmla="*/ 272987 h 1981200"/>
              <a:gd name="connsiteX691" fmla="*/ 7020420 w 10820385"/>
              <a:gd name="connsiteY691" fmla="*/ 300420 h 1981200"/>
              <a:gd name="connsiteX692" fmla="*/ 7130146 w 10820385"/>
              <a:gd name="connsiteY692" fmla="*/ 300420 h 1981200"/>
              <a:gd name="connsiteX693" fmla="*/ 7157579 w 10820385"/>
              <a:gd name="connsiteY693" fmla="*/ 272987 h 1981200"/>
              <a:gd name="connsiteX694" fmla="*/ 7157579 w 10820385"/>
              <a:gd name="connsiteY694" fmla="*/ 108397 h 1981200"/>
              <a:gd name="connsiteX695" fmla="*/ 7130146 w 10820385"/>
              <a:gd name="connsiteY695" fmla="*/ 80964 h 1981200"/>
              <a:gd name="connsiteX696" fmla="*/ 6781433 w 10820385"/>
              <a:gd name="connsiteY696" fmla="*/ 80964 h 1981200"/>
              <a:gd name="connsiteX697" fmla="*/ 6754000 w 10820385"/>
              <a:gd name="connsiteY697" fmla="*/ 108397 h 1981200"/>
              <a:gd name="connsiteX698" fmla="*/ 6754000 w 10820385"/>
              <a:gd name="connsiteY698" fmla="*/ 272987 h 1981200"/>
              <a:gd name="connsiteX699" fmla="*/ 6781433 w 10820385"/>
              <a:gd name="connsiteY699" fmla="*/ 300420 h 1981200"/>
              <a:gd name="connsiteX700" fmla="*/ 6891159 w 10820385"/>
              <a:gd name="connsiteY700" fmla="*/ 300420 h 1981200"/>
              <a:gd name="connsiteX701" fmla="*/ 6918592 w 10820385"/>
              <a:gd name="connsiteY701" fmla="*/ 272987 h 1981200"/>
              <a:gd name="connsiteX702" fmla="*/ 6918592 w 10820385"/>
              <a:gd name="connsiteY702" fmla="*/ 108397 h 1981200"/>
              <a:gd name="connsiteX703" fmla="*/ 6891159 w 10820385"/>
              <a:gd name="connsiteY703" fmla="*/ 80964 h 1981200"/>
              <a:gd name="connsiteX704" fmla="*/ 6542446 w 10820385"/>
              <a:gd name="connsiteY704" fmla="*/ 80964 h 1981200"/>
              <a:gd name="connsiteX705" fmla="*/ 6515013 w 10820385"/>
              <a:gd name="connsiteY705" fmla="*/ 108397 h 1981200"/>
              <a:gd name="connsiteX706" fmla="*/ 6515013 w 10820385"/>
              <a:gd name="connsiteY706" fmla="*/ 272987 h 1981200"/>
              <a:gd name="connsiteX707" fmla="*/ 6542446 w 10820385"/>
              <a:gd name="connsiteY707" fmla="*/ 300420 h 1981200"/>
              <a:gd name="connsiteX708" fmla="*/ 6652172 w 10820385"/>
              <a:gd name="connsiteY708" fmla="*/ 300420 h 1981200"/>
              <a:gd name="connsiteX709" fmla="*/ 6679605 w 10820385"/>
              <a:gd name="connsiteY709" fmla="*/ 272987 h 1981200"/>
              <a:gd name="connsiteX710" fmla="*/ 6679605 w 10820385"/>
              <a:gd name="connsiteY710" fmla="*/ 108397 h 1981200"/>
              <a:gd name="connsiteX711" fmla="*/ 6652172 w 10820385"/>
              <a:gd name="connsiteY711" fmla="*/ 80964 h 1981200"/>
              <a:gd name="connsiteX712" fmla="*/ 6305307 w 10820385"/>
              <a:gd name="connsiteY712" fmla="*/ 80964 h 1981200"/>
              <a:gd name="connsiteX713" fmla="*/ 6277874 w 10820385"/>
              <a:gd name="connsiteY713" fmla="*/ 108397 h 1981200"/>
              <a:gd name="connsiteX714" fmla="*/ 6277874 w 10820385"/>
              <a:gd name="connsiteY714" fmla="*/ 272987 h 1981200"/>
              <a:gd name="connsiteX715" fmla="*/ 6305307 w 10820385"/>
              <a:gd name="connsiteY715" fmla="*/ 300420 h 1981200"/>
              <a:gd name="connsiteX716" fmla="*/ 6415033 w 10820385"/>
              <a:gd name="connsiteY716" fmla="*/ 300420 h 1981200"/>
              <a:gd name="connsiteX717" fmla="*/ 6442466 w 10820385"/>
              <a:gd name="connsiteY717" fmla="*/ 272987 h 1981200"/>
              <a:gd name="connsiteX718" fmla="*/ 6442466 w 10820385"/>
              <a:gd name="connsiteY718" fmla="*/ 108397 h 1981200"/>
              <a:gd name="connsiteX719" fmla="*/ 6415033 w 10820385"/>
              <a:gd name="connsiteY719" fmla="*/ 80964 h 1981200"/>
              <a:gd name="connsiteX720" fmla="*/ 6068168 w 10820385"/>
              <a:gd name="connsiteY720" fmla="*/ 80964 h 1981200"/>
              <a:gd name="connsiteX721" fmla="*/ 6040735 w 10820385"/>
              <a:gd name="connsiteY721" fmla="*/ 108397 h 1981200"/>
              <a:gd name="connsiteX722" fmla="*/ 6040735 w 10820385"/>
              <a:gd name="connsiteY722" fmla="*/ 272987 h 1981200"/>
              <a:gd name="connsiteX723" fmla="*/ 6068168 w 10820385"/>
              <a:gd name="connsiteY723" fmla="*/ 300420 h 1981200"/>
              <a:gd name="connsiteX724" fmla="*/ 6177894 w 10820385"/>
              <a:gd name="connsiteY724" fmla="*/ 300420 h 1981200"/>
              <a:gd name="connsiteX725" fmla="*/ 6205327 w 10820385"/>
              <a:gd name="connsiteY725" fmla="*/ 272987 h 1981200"/>
              <a:gd name="connsiteX726" fmla="*/ 6205327 w 10820385"/>
              <a:gd name="connsiteY726" fmla="*/ 108397 h 1981200"/>
              <a:gd name="connsiteX727" fmla="*/ 6177894 w 10820385"/>
              <a:gd name="connsiteY727" fmla="*/ 80964 h 1981200"/>
              <a:gd name="connsiteX728" fmla="*/ 5827377 w 10820385"/>
              <a:gd name="connsiteY728" fmla="*/ 80964 h 1981200"/>
              <a:gd name="connsiteX729" fmla="*/ 5799944 w 10820385"/>
              <a:gd name="connsiteY729" fmla="*/ 108397 h 1981200"/>
              <a:gd name="connsiteX730" fmla="*/ 5799944 w 10820385"/>
              <a:gd name="connsiteY730" fmla="*/ 272987 h 1981200"/>
              <a:gd name="connsiteX731" fmla="*/ 5827377 w 10820385"/>
              <a:gd name="connsiteY731" fmla="*/ 300420 h 1981200"/>
              <a:gd name="connsiteX732" fmla="*/ 5937103 w 10820385"/>
              <a:gd name="connsiteY732" fmla="*/ 300420 h 1981200"/>
              <a:gd name="connsiteX733" fmla="*/ 5964536 w 10820385"/>
              <a:gd name="connsiteY733" fmla="*/ 272987 h 1981200"/>
              <a:gd name="connsiteX734" fmla="*/ 5964536 w 10820385"/>
              <a:gd name="connsiteY734" fmla="*/ 108397 h 1981200"/>
              <a:gd name="connsiteX735" fmla="*/ 5937103 w 10820385"/>
              <a:gd name="connsiteY735" fmla="*/ 80964 h 1981200"/>
              <a:gd name="connsiteX736" fmla="*/ 5590876 w 10820385"/>
              <a:gd name="connsiteY736" fmla="*/ 80964 h 1981200"/>
              <a:gd name="connsiteX737" fmla="*/ 5563443 w 10820385"/>
              <a:gd name="connsiteY737" fmla="*/ 108397 h 1981200"/>
              <a:gd name="connsiteX738" fmla="*/ 5563443 w 10820385"/>
              <a:gd name="connsiteY738" fmla="*/ 272987 h 1981200"/>
              <a:gd name="connsiteX739" fmla="*/ 5590876 w 10820385"/>
              <a:gd name="connsiteY739" fmla="*/ 300420 h 1981200"/>
              <a:gd name="connsiteX740" fmla="*/ 5700602 w 10820385"/>
              <a:gd name="connsiteY740" fmla="*/ 300420 h 1981200"/>
              <a:gd name="connsiteX741" fmla="*/ 5728035 w 10820385"/>
              <a:gd name="connsiteY741" fmla="*/ 272987 h 1981200"/>
              <a:gd name="connsiteX742" fmla="*/ 5728035 w 10820385"/>
              <a:gd name="connsiteY742" fmla="*/ 108397 h 1981200"/>
              <a:gd name="connsiteX743" fmla="*/ 5700602 w 10820385"/>
              <a:gd name="connsiteY743" fmla="*/ 80964 h 1981200"/>
              <a:gd name="connsiteX744" fmla="*/ 5351889 w 10820385"/>
              <a:gd name="connsiteY744" fmla="*/ 80964 h 1981200"/>
              <a:gd name="connsiteX745" fmla="*/ 5324456 w 10820385"/>
              <a:gd name="connsiteY745" fmla="*/ 108397 h 1981200"/>
              <a:gd name="connsiteX746" fmla="*/ 5324456 w 10820385"/>
              <a:gd name="connsiteY746" fmla="*/ 272987 h 1981200"/>
              <a:gd name="connsiteX747" fmla="*/ 5351889 w 10820385"/>
              <a:gd name="connsiteY747" fmla="*/ 300420 h 1981200"/>
              <a:gd name="connsiteX748" fmla="*/ 5461615 w 10820385"/>
              <a:gd name="connsiteY748" fmla="*/ 300420 h 1981200"/>
              <a:gd name="connsiteX749" fmla="*/ 5489048 w 10820385"/>
              <a:gd name="connsiteY749" fmla="*/ 272987 h 1981200"/>
              <a:gd name="connsiteX750" fmla="*/ 5489048 w 10820385"/>
              <a:gd name="connsiteY750" fmla="*/ 108397 h 1981200"/>
              <a:gd name="connsiteX751" fmla="*/ 5461615 w 10820385"/>
              <a:gd name="connsiteY751" fmla="*/ 80964 h 1981200"/>
              <a:gd name="connsiteX752" fmla="*/ 5112902 w 10820385"/>
              <a:gd name="connsiteY752" fmla="*/ 80964 h 1981200"/>
              <a:gd name="connsiteX753" fmla="*/ 5085469 w 10820385"/>
              <a:gd name="connsiteY753" fmla="*/ 108397 h 1981200"/>
              <a:gd name="connsiteX754" fmla="*/ 5085469 w 10820385"/>
              <a:gd name="connsiteY754" fmla="*/ 272987 h 1981200"/>
              <a:gd name="connsiteX755" fmla="*/ 5112902 w 10820385"/>
              <a:gd name="connsiteY755" fmla="*/ 300420 h 1981200"/>
              <a:gd name="connsiteX756" fmla="*/ 5222628 w 10820385"/>
              <a:gd name="connsiteY756" fmla="*/ 300420 h 1981200"/>
              <a:gd name="connsiteX757" fmla="*/ 5250061 w 10820385"/>
              <a:gd name="connsiteY757" fmla="*/ 272987 h 1981200"/>
              <a:gd name="connsiteX758" fmla="*/ 5250061 w 10820385"/>
              <a:gd name="connsiteY758" fmla="*/ 108397 h 1981200"/>
              <a:gd name="connsiteX759" fmla="*/ 5222628 w 10820385"/>
              <a:gd name="connsiteY759" fmla="*/ 80964 h 1981200"/>
              <a:gd name="connsiteX760" fmla="*/ 4875763 w 10820385"/>
              <a:gd name="connsiteY760" fmla="*/ 80964 h 1981200"/>
              <a:gd name="connsiteX761" fmla="*/ 4848330 w 10820385"/>
              <a:gd name="connsiteY761" fmla="*/ 108397 h 1981200"/>
              <a:gd name="connsiteX762" fmla="*/ 4848330 w 10820385"/>
              <a:gd name="connsiteY762" fmla="*/ 272987 h 1981200"/>
              <a:gd name="connsiteX763" fmla="*/ 4875763 w 10820385"/>
              <a:gd name="connsiteY763" fmla="*/ 300420 h 1981200"/>
              <a:gd name="connsiteX764" fmla="*/ 4985489 w 10820385"/>
              <a:gd name="connsiteY764" fmla="*/ 300420 h 1981200"/>
              <a:gd name="connsiteX765" fmla="*/ 5012922 w 10820385"/>
              <a:gd name="connsiteY765" fmla="*/ 272987 h 1981200"/>
              <a:gd name="connsiteX766" fmla="*/ 5012922 w 10820385"/>
              <a:gd name="connsiteY766" fmla="*/ 108397 h 1981200"/>
              <a:gd name="connsiteX767" fmla="*/ 4985489 w 10820385"/>
              <a:gd name="connsiteY767" fmla="*/ 80964 h 1981200"/>
              <a:gd name="connsiteX768" fmla="*/ 4638624 w 10820385"/>
              <a:gd name="connsiteY768" fmla="*/ 80964 h 1981200"/>
              <a:gd name="connsiteX769" fmla="*/ 4611191 w 10820385"/>
              <a:gd name="connsiteY769" fmla="*/ 108397 h 1981200"/>
              <a:gd name="connsiteX770" fmla="*/ 4611191 w 10820385"/>
              <a:gd name="connsiteY770" fmla="*/ 272987 h 1981200"/>
              <a:gd name="connsiteX771" fmla="*/ 4638624 w 10820385"/>
              <a:gd name="connsiteY771" fmla="*/ 300420 h 1981200"/>
              <a:gd name="connsiteX772" fmla="*/ 4748350 w 10820385"/>
              <a:gd name="connsiteY772" fmla="*/ 300420 h 1981200"/>
              <a:gd name="connsiteX773" fmla="*/ 4775783 w 10820385"/>
              <a:gd name="connsiteY773" fmla="*/ 272987 h 1981200"/>
              <a:gd name="connsiteX774" fmla="*/ 4775783 w 10820385"/>
              <a:gd name="connsiteY774" fmla="*/ 108397 h 1981200"/>
              <a:gd name="connsiteX775" fmla="*/ 4748350 w 10820385"/>
              <a:gd name="connsiteY775" fmla="*/ 80964 h 1981200"/>
              <a:gd name="connsiteX776" fmla="*/ 4397833 w 10820385"/>
              <a:gd name="connsiteY776" fmla="*/ 80964 h 1981200"/>
              <a:gd name="connsiteX777" fmla="*/ 4370400 w 10820385"/>
              <a:gd name="connsiteY777" fmla="*/ 108397 h 1981200"/>
              <a:gd name="connsiteX778" fmla="*/ 4370400 w 10820385"/>
              <a:gd name="connsiteY778" fmla="*/ 272987 h 1981200"/>
              <a:gd name="connsiteX779" fmla="*/ 4397833 w 10820385"/>
              <a:gd name="connsiteY779" fmla="*/ 300420 h 1981200"/>
              <a:gd name="connsiteX780" fmla="*/ 4507559 w 10820385"/>
              <a:gd name="connsiteY780" fmla="*/ 300420 h 1981200"/>
              <a:gd name="connsiteX781" fmla="*/ 4534992 w 10820385"/>
              <a:gd name="connsiteY781" fmla="*/ 272987 h 1981200"/>
              <a:gd name="connsiteX782" fmla="*/ 4534992 w 10820385"/>
              <a:gd name="connsiteY782" fmla="*/ 108397 h 1981200"/>
              <a:gd name="connsiteX783" fmla="*/ 4507559 w 10820385"/>
              <a:gd name="connsiteY783" fmla="*/ 80964 h 1981200"/>
              <a:gd name="connsiteX784" fmla="*/ 2731795 w 10820385"/>
              <a:gd name="connsiteY784" fmla="*/ 80964 h 1981200"/>
              <a:gd name="connsiteX785" fmla="*/ 2704362 w 10820385"/>
              <a:gd name="connsiteY785" fmla="*/ 108397 h 1981200"/>
              <a:gd name="connsiteX786" fmla="*/ 2704362 w 10820385"/>
              <a:gd name="connsiteY786" fmla="*/ 272987 h 1981200"/>
              <a:gd name="connsiteX787" fmla="*/ 2731795 w 10820385"/>
              <a:gd name="connsiteY787" fmla="*/ 300420 h 1981200"/>
              <a:gd name="connsiteX788" fmla="*/ 2841521 w 10820385"/>
              <a:gd name="connsiteY788" fmla="*/ 300420 h 1981200"/>
              <a:gd name="connsiteX789" fmla="*/ 2868954 w 10820385"/>
              <a:gd name="connsiteY789" fmla="*/ 272987 h 1981200"/>
              <a:gd name="connsiteX790" fmla="*/ 2868954 w 10820385"/>
              <a:gd name="connsiteY790" fmla="*/ 108397 h 1981200"/>
              <a:gd name="connsiteX791" fmla="*/ 2841521 w 10820385"/>
              <a:gd name="connsiteY791" fmla="*/ 80964 h 1981200"/>
              <a:gd name="connsiteX792" fmla="*/ 2492808 w 10820385"/>
              <a:gd name="connsiteY792" fmla="*/ 80964 h 1981200"/>
              <a:gd name="connsiteX793" fmla="*/ 2465374 w 10820385"/>
              <a:gd name="connsiteY793" fmla="*/ 108397 h 1981200"/>
              <a:gd name="connsiteX794" fmla="*/ 2465374 w 10820385"/>
              <a:gd name="connsiteY794" fmla="*/ 272987 h 1981200"/>
              <a:gd name="connsiteX795" fmla="*/ 2492808 w 10820385"/>
              <a:gd name="connsiteY795" fmla="*/ 300420 h 1981200"/>
              <a:gd name="connsiteX796" fmla="*/ 2602534 w 10820385"/>
              <a:gd name="connsiteY796" fmla="*/ 300420 h 1981200"/>
              <a:gd name="connsiteX797" fmla="*/ 2629967 w 10820385"/>
              <a:gd name="connsiteY797" fmla="*/ 272987 h 1981200"/>
              <a:gd name="connsiteX798" fmla="*/ 2629967 w 10820385"/>
              <a:gd name="connsiteY798" fmla="*/ 108397 h 1981200"/>
              <a:gd name="connsiteX799" fmla="*/ 2602534 w 10820385"/>
              <a:gd name="connsiteY799" fmla="*/ 80964 h 1981200"/>
              <a:gd name="connsiteX800" fmla="*/ 2253820 w 10820385"/>
              <a:gd name="connsiteY800" fmla="*/ 80964 h 1981200"/>
              <a:gd name="connsiteX801" fmla="*/ 2226387 w 10820385"/>
              <a:gd name="connsiteY801" fmla="*/ 108397 h 1981200"/>
              <a:gd name="connsiteX802" fmla="*/ 2226387 w 10820385"/>
              <a:gd name="connsiteY802" fmla="*/ 272987 h 1981200"/>
              <a:gd name="connsiteX803" fmla="*/ 2253820 w 10820385"/>
              <a:gd name="connsiteY803" fmla="*/ 300420 h 1981200"/>
              <a:gd name="connsiteX804" fmla="*/ 2363546 w 10820385"/>
              <a:gd name="connsiteY804" fmla="*/ 300420 h 1981200"/>
              <a:gd name="connsiteX805" fmla="*/ 2390979 w 10820385"/>
              <a:gd name="connsiteY805" fmla="*/ 272987 h 1981200"/>
              <a:gd name="connsiteX806" fmla="*/ 2390979 w 10820385"/>
              <a:gd name="connsiteY806" fmla="*/ 108397 h 1981200"/>
              <a:gd name="connsiteX807" fmla="*/ 2363546 w 10820385"/>
              <a:gd name="connsiteY807" fmla="*/ 80964 h 1981200"/>
              <a:gd name="connsiteX808" fmla="*/ 2016681 w 10820385"/>
              <a:gd name="connsiteY808" fmla="*/ 80964 h 1981200"/>
              <a:gd name="connsiteX809" fmla="*/ 1989248 w 10820385"/>
              <a:gd name="connsiteY809" fmla="*/ 108397 h 1981200"/>
              <a:gd name="connsiteX810" fmla="*/ 1989248 w 10820385"/>
              <a:gd name="connsiteY810" fmla="*/ 272987 h 1981200"/>
              <a:gd name="connsiteX811" fmla="*/ 2016681 w 10820385"/>
              <a:gd name="connsiteY811" fmla="*/ 300420 h 1981200"/>
              <a:gd name="connsiteX812" fmla="*/ 2126407 w 10820385"/>
              <a:gd name="connsiteY812" fmla="*/ 300420 h 1981200"/>
              <a:gd name="connsiteX813" fmla="*/ 2153840 w 10820385"/>
              <a:gd name="connsiteY813" fmla="*/ 272987 h 1981200"/>
              <a:gd name="connsiteX814" fmla="*/ 2153840 w 10820385"/>
              <a:gd name="connsiteY814" fmla="*/ 108397 h 1981200"/>
              <a:gd name="connsiteX815" fmla="*/ 2126407 w 10820385"/>
              <a:gd name="connsiteY815" fmla="*/ 80964 h 1981200"/>
              <a:gd name="connsiteX816" fmla="*/ 1779541 w 10820385"/>
              <a:gd name="connsiteY816" fmla="*/ 80964 h 1981200"/>
              <a:gd name="connsiteX817" fmla="*/ 1752108 w 10820385"/>
              <a:gd name="connsiteY817" fmla="*/ 108397 h 1981200"/>
              <a:gd name="connsiteX818" fmla="*/ 1752108 w 10820385"/>
              <a:gd name="connsiteY818" fmla="*/ 272987 h 1981200"/>
              <a:gd name="connsiteX819" fmla="*/ 1779541 w 10820385"/>
              <a:gd name="connsiteY819" fmla="*/ 300420 h 1981200"/>
              <a:gd name="connsiteX820" fmla="*/ 1889268 w 10820385"/>
              <a:gd name="connsiteY820" fmla="*/ 300420 h 1981200"/>
              <a:gd name="connsiteX821" fmla="*/ 1916701 w 10820385"/>
              <a:gd name="connsiteY821" fmla="*/ 272987 h 1981200"/>
              <a:gd name="connsiteX822" fmla="*/ 1916701 w 10820385"/>
              <a:gd name="connsiteY822" fmla="*/ 108397 h 1981200"/>
              <a:gd name="connsiteX823" fmla="*/ 1889268 w 10820385"/>
              <a:gd name="connsiteY823" fmla="*/ 80964 h 1981200"/>
              <a:gd name="connsiteX824" fmla="*/ 1538752 w 10820385"/>
              <a:gd name="connsiteY824" fmla="*/ 80964 h 1981200"/>
              <a:gd name="connsiteX825" fmla="*/ 1511318 w 10820385"/>
              <a:gd name="connsiteY825" fmla="*/ 108397 h 1981200"/>
              <a:gd name="connsiteX826" fmla="*/ 1511318 w 10820385"/>
              <a:gd name="connsiteY826" fmla="*/ 272987 h 1981200"/>
              <a:gd name="connsiteX827" fmla="*/ 1538752 w 10820385"/>
              <a:gd name="connsiteY827" fmla="*/ 300420 h 1981200"/>
              <a:gd name="connsiteX828" fmla="*/ 1648477 w 10820385"/>
              <a:gd name="connsiteY828" fmla="*/ 300420 h 1981200"/>
              <a:gd name="connsiteX829" fmla="*/ 1675909 w 10820385"/>
              <a:gd name="connsiteY829" fmla="*/ 272987 h 1981200"/>
              <a:gd name="connsiteX830" fmla="*/ 1675909 w 10820385"/>
              <a:gd name="connsiteY830" fmla="*/ 108397 h 1981200"/>
              <a:gd name="connsiteX831" fmla="*/ 1648477 w 10820385"/>
              <a:gd name="connsiteY831" fmla="*/ 80964 h 1981200"/>
              <a:gd name="connsiteX832" fmla="*/ 0 w 10820385"/>
              <a:gd name="connsiteY832" fmla="*/ 0 h 1981200"/>
              <a:gd name="connsiteX833" fmla="*/ 10820385 w 10820385"/>
              <a:gd name="connsiteY833" fmla="*/ 0 h 1981200"/>
              <a:gd name="connsiteX834" fmla="*/ 10820385 w 10820385"/>
              <a:gd name="connsiteY834" fmla="*/ 1981200 h 1981200"/>
              <a:gd name="connsiteX835" fmla="*/ 0 w 10820385"/>
              <a:gd name="connsiteY835" fmla="*/ 19812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Lst>
            <a:rect l="l" t="t" r="r" b="b"/>
            <a:pathLst>
              <a:path w="10820385" h="1981200">
                <a:moveTo>
                  <a:pt x="4155685" y="1689831"/>
                </a:moveTo>
                <a:cubicBezTo>
                  <a:pt x="4140534" y="1689831"/>
                  <a:pt x="4128252" y="1702113"/>
                  <a:pt x="4128252" y="1717264"/>
                </a:cubicBezTo>
                <a:lnTo>
                  <a:pt x="4128252" y="1881854"/>
                </a:lnTo>
                <a:cubicBezTo>
                  <a:pt x="4128252" y="1897005"/>
                  <a:pt x="4140534" y="1909287"/>
                  <a:pt x="4155685" y="1909287"/>
                </a:cubicBezTo>
                <a:lnTo>
                  <a:pt x="4265411" y="1909287"/>
                </a:lnTo>
                <a:cubicBezTo>
                  <a:pt x="4280562" y="1909287"/>
                  <a:pt x="4292844" y="1897005"/>
                  <a:pt x="4292844" y="1881854"/>
                </a:cubicBezTo>
                <a:lnTo>
                  <a:pt x="4292844" y="1717264"/>
                </a:lnTo>
                <a:cubicBezTo>
                  <a:pt x="4292844" y="1702113"/>
                  <a:pt x="4280562" y="1689831"/>
                  <a:pt x="4265411" y="1689831"/>
                </a:cubicBezTo>
                <a:close/>
                <a:moveTo>
                  <a:pt x="3916698" y="1689831"/>
                </a:moveTo>
                <a:cubicBezTo>
                  <a:pt x="3901547" y="1689831"/>
                  <a:pt x="3889265" y="1702113"/>
                  <a:pt x="3889265" y="1717264"/>
                </a:cubicBezTo>
                <a:lnTo>
                  <a:pt x="3889265" y="1881854"/>
                </a:lnTo>
                <a:cubicBezTo>
                  <a:pt x="3889265" y="1897005"/>
                  <a:pt x="3901547" y="1909287"/>
                  <a:pt x="3916698" y="1909287"/>
                </a:cubicBezTo>
                <a:lnTo>
                  <a:pt x="4026424" y="1909287"/>
                </a:lnTo>
                <a:cubicBezTo>
                  <a:pt x="4041575" y="1909287"/>
                  <a:pt x="4053857" y="1897005"/>
                  <a:pt x="4053857" y="1881854"/>
                </a:cubicBezTo>
                <a:lnTo>
                  <a:pt x="4053857" y="1717264"/>
                </a:lnTo>
                <a:cubicBezTo>
                  <a:pt x="4053857" y="1702113"/>
                  <a:pt x="4041575" y="1689831"/>
                  <a:pt x="4026424" y="1689831"/>
                </a:cubicBezTo>
                <a:close/>
                <a:moveTo>
                  <a:pt x="3677711" y="1689831"/>
                </a:moveTo>
                <a:cubicBezTo>
                  <a:pt x="3662560" y="1689831"/>
                  <a:pt x="3650278" y="1702113"/>
                  <a:pt x="3650278" y="1717264"/>
                </a:cubicBezTo>
                <a:lnTo>
                  <a:pt x="3650278" y="1881854"/>
                </a:lnTo>
                <a:cubicBezTo>
                  <a:pt x="3650278" y="1897005"/>
                  <a:pt x="3662560" y="1909287"/>
                  <a:pt x="3677711" y="1909287"/>
                </a:cubicBezTo>
                <a:lnTo>
                  <a:pt x="3787437" y="1909287"/>
                </a:lnTo>
                <a:cubicBezTo>
                  <a:pt x="3802588" y="1909287"/>
                  <a:pt x="3814870" y="1897005"/>
                  <a:pt x="3814870" y="1881854"/>
                </a:cubicBezTo>
                <a:lnTo>
                  <a:pt x="3814870" y="1717264"/>
                </a:lnTo>
                <a:cubicBezTo>
                  <a:pt x="3814870" y="1702113"/>
                  <a:pt x="3802588" y="1689831"/>
                  <a:pt x="3787437" y="1689831"/>
                </a:cubicBezTo>
                <a:close/>
                <a:moveTo>
                  <a:pt x="3440588" y="1689831"/>
                </a:moveTo>
                <a:cubicBezTo>
                  <a:pt x="3425438" y="1689831"/>
                  <a:pt x="3413155" y="1702113"/>
                  <a:pt x="3413155" y="1717264"/>
                </a:cubicBezTo>
                <a:lnTo>
                  <a:pt x="3413155" y="1881854"/>
                </a:lnTo>
                <a:cubicBezTo>
                  <a:pt x="3413155" y="1897005"/>
                  <a:pt x="3425438" y="1909287"/>
                  <a:pt x="3440588" y="1909287"/>
                </a:cubicBezTo>
                <a:lnTo>
                  <a:pt x="3550298" y="1909287"/>
                </a:lnTo>
                <a:cubicBezTo>
                  <a:pt x="3565449" y="1909287"/>
                  <a:pt x="3577731" y="1897005"/>
                  <a:pt x="3577731" y="1881854"/>
                </a:cubicBezTo>
                <a:lnTo>
                  <a:pt x="3577731" y="1717264"/>
                </a:lnTo>
                <a:cubicBezTo>
                  <a:pt x="3577731" y="1702113"/>
                  <a:pt x="3565449" y="1689831"/>
                  <a:pt x="3550298" y="1689831"/>
                </a:cubicBezTo>
                <a:close/>
                <a:moveTo>
                  <a:pt x="3203449" y="1689831"/>
                </a:moveTo>
                <a:cubicBezTo>
                  <a:pt x="3188298" y="1689831"/>
                  <a:pt x="3176015" y="1702113"/>
                  <a:pt x="3176015" y="1717264"/>
                </a:cubicBezTo>
                <a:lnTo>
                  <a:pt x="3176015" y="1881854"/>
                </a:lnTo>
                <a:cubicBezTo>
                  <a:pt x="3176015" y="1897005"/>
                  <a:pt x="3188298" y="1909287"/>
                  <a:pt x="3203449" y="1909287"/>
                </a:cubicBezTo>
                <a:lnTo>
                  <a:pt x="3313175" y="1909287"/>
                </a:lnTo>
                <a:cubicBezTo>
                  <a:pt x="3328326" y="1909287"/>
                  <a:pt x="3340608" y="1897005"/>
                  <a:pt x="3340608" y="1881854"/>
                </a:cubicBezTo>
                <a:lnTo>
                  <a:pt x="3340608" y="1717264"/>
                </a:lnTo>
                <a:cubicBezTo>
                  <a:pt x="3340608" y="1702113"/>
                  <a:pt x="3328326" y="1689831"/>
                  <a:pt x="3313175" y="1689831"/>
                </a:cubicBezTo>
                <a:close/>
                <a:moveTo>
                  <a:pt x="2962657" y="1689831"/>
                </a:moveTo>
                <a:cubicBezTo>
                  <a:pt x="2947506" y="1689831"/>
                  <a:pt x="2935224" y="1702113"/>
                  <a:pt x="2935224" y="1717264"/>
                </a:cubicBezTo>
                <a:lnTo>
                  <a:pt x="2935224" y="1881854"/>
                </a:lnTo>
                <a:cubicBezTo>
                  <a:pt x="2935224" y="1897005"/>
                  <a:pt x="2947506" y="1909287"/>
                  <a:pt x="2962657" y="1909287"/>
                </a:cubicBezTo>
                <a:lnTo>
                  <a:pt x="3072384" y="1909287"/>
                </a:lnTo>
                <a:cubicBezTo>
                  <a:pt x="3087534" y="1909287"/>
                  <a:pt x="3099816" y="1897005"/>
                  <a:pt x="3099816" y="1881854"/>
                </a:cubicBezTo>
                <a:lnTo>
                  <a:pt x="3099816" y="1717264"/>
                </a:lnTo>
                <a:cubicBezTo>
                  <a:pt x="3099816" y="1702113"/>
                  <a:pt x="3087534" y="1689831"/>
                  <a:pt x="3072384" y="1689831"/>
                </a:cubicBezTo>
                <a:close/>
                <a:moveTo>
                  <a:pt x="1296604" y="1689831"/>
                </a:moveTo>
                <a:cubicBezTo>
                  <a:pt x="1281453" y="1689831"/>
                  <a:pt x="1269171" y="1702113"/>
                  <a:pt x="1269171" y="1717264"/>
                </a:cubicBezTo>
                <a:lnTo>
                  <a:pt x="1269171" y="1881854"/>
                </a:lnTo>
                <a:cubicBezTo>
                  <a:pt x="1269171" y="1897005"/>
                  <a:pt x="1281453" y="1909287"/>
                  <a:pt x="1296604" y="1909287"/>
                </a:cubicBezTo>
                <a:lnTo>
                  <a:pt x="1406330" y="1909287"/>
                </a:lnTo>
                <a:cubicBezTo>
                  <a:pt x="1421481" y="1909287"/>
                  <a:pt x="1433763" y="1897005"/>
                  <a:pt x="1433763" y="1881854"/>
                </a:cubicBezTo>
                <a:lnTo>
                  <a:pt x="1433763" y="1717264"/>
                </a:lnTo>
                <a:cubicBezTo>
                  <a:pt x="1433763" y="1702113"/>
                  <a:pt x="1421481" y="1689831"/>
                  <a:pt x="1406330" y="1689831"/>
                </a:cubicBezTo>
                <a:close/>
                <a:moveTo>
                  <a:pt x="1057617" y="1689831"/>
                </a:moveTo>
                <a:cubicBezTo>
                  <a:pt x="1042467" y="1689831"/>
                  <a:pt x="1030185" y="1702113"/>
                  <a:pt x="1030185" y="1717264"/>
                </a:cubicBezTo>
                <a:lnTo>
                  <a:pt x="1030185" y="1881854"/>
                </a:lnTo>
                <a:cubicBezTo>
                  <a:pt x="1030185" y="1897005"/>
                  <a:pt x="1042467" y="1909287"/>
                  <a:pt x="1057617" y="1909287"/>
                </a:cubicBezTo>
                <a:lnTo>
                  <a:pt x="1167344" y="1909287"/>
                </a:lnTo>
                <a:cubicBezTo>
                  <a:pt x="1182495" y="1909287"/>
                  <a:pt x="1194777" y="1897005"/>
                  <a:pt x="1194777" y="1881854"/>
                </a:cubicBezTo>
                <a:lnTo>
                  <a:pt x="1194777" y="1717264"/>
                </a:lnTo>
                <a:cubicBezTo>
                  <a:pt x="1194777" y="1702113"/>
                  <a:pt x="1182495" y="1689831"/>
                  <a:pt x="1167344" y="1689831"/>
                </a:cubicBezTo>
                <a:close/>
                <a:moveTo>
                  <a:pt x="818631" y="1689831"/>
                </a:moveTo>
                <a:cubicBezTo>
                  <a:pt x="803479" y="1689831"/>
                  <a:pt x="791197" y="1702113"/>
                  <a:pt x="791197" y="1717264"/>
                </a:cubicBezTo>
                <a:lnTo>
                  <a:pt x="791197" y="1881854"/>
                </a:lnTo>
                <a:cubicBezTo>
                  <a:pt x="791197" y="1897005"/>
                  <a:pt x="803479" y="1909287"/>
                  <a:pt x="818631" y="1909287"/>
                </a:cubicBezTo>
                <a:lnTo>
                  <a:pt x="928356" y="1909287"/>
                </a:lnTo>
                <a:cubicBezTo>
                  <a:pt x="943507" y="1909287"/>
                  <a:pt x="955790" y="1897005"/>
                  <a:pt x="955790" y="1881854"/>
                </a:cubicBezTo>
                <a:lnTo>
                  <a:pt x="955790" y="1717264"/>
                </a:lnTo>
                <a:cubicBezTo>
                  <a:pt x="955790" y="1702113"/>
                  <a:pt x="943507" y="1689831"/>
                  <a:pt x="928356" y="1689831"/>
                </a:cubicBezTo>
                <a:close/>
                <a:moveTo>
                  <a:pt x="581492" y="1689831"/>
                </a:moveTo>
                <a:cubicBezTo>
                  <a:pt x="566341" y="1689831"/>
                  <a:pt x="554059" y="1702113"/>
                  <a:pt x="554059" y="1717264"/>
                </a:cubicBezTo>
                <a:lnTo>
                  <a:pt x="554059" y="1881854"/>
                </a:lnTo>
                <a:cubicBezTo>
                  <a:pt x="554059" y="1897005"/>
                  <a:pt x="566341" y="1909287"/>
                  <a:pt x="581492" y="1909287"/>
                </a:cubicBezTo>
                <a:lnTo>
                  <a:pt x="691218" y="1909287"/>
                </a:lnTo>
                <a:cubicBezTo>
                  <a:pt x="706369" y="1909287"/>
                  <a:pt x="718650" y="1897005"/>
                  <a:pt x="718650" y="1881854"/>
                </a:cubicBezTo>
                <a:lnTo>
                  <a:pt x="718650" y="1717264"/>
                </a:lnTo>
                <a:cubicBezTo>
                  <a:pt x="718650" y="1702113"/>
                  <a:pt x="706369" y="1689831"/>
                  <a:pt x="691218" y="1689831"/>
                </a:cubicBezTo>
                <a:close/>
                <a:moveTo>
                  <a:pt x="344353" y="1689831"/>
                </a:moveTo>
                <a:cubicBezTo>
                  <a:pt x="329202" y="1689831"/>
                  <a:pt x="316920" y="1702113"/>
                  <a:pt x="316920" y="1717264"/>
                </a:cubicBezTo>
                <a:lnTo>
                  <a:pt x="316920" y="1881854"/>
                </a:lnTo>
                <a:cubicBezTo>
                  <a:pt x="316920" y="1897005"/>
                  <a:pt x="329202" y="1909287"/>
                  <a:pt x="344353" y="1909287"/>
                </a:cubicBezTo>
                <a:lnTo>
                  <a:pt x="454079" y="1909287"/>
                </a:lnTo>
                <a:cubicBezTo>
                  <a:pt x="469230" y="1909287"/>
                  <a:pt x="481512" y="1897005"/>
                  <a:pt x="481512" y="1881854"/>
                </a:cubicBezTo>
                <a:lnTo>
                  <a:pt x="481512" y="1717264"/>
                </a:lnTo>
                <a:cubicBezTo>
                  <a:pt x="481512" y="1702113"/>
                  <a:pt x="469230" y="1689831"/>
                  <a:pt x="454079" y="1689831"/>
                </a:cubicBezTo>
                <a:close/>
                <a:moveTo>
                  <a:pt x="103562" y="1689831"/>
                </a:moveTo>
                <a:cubicBezTo>
                  <a:pt x="88411" y="1689831"/>
                  <a:pt x="76129" y="1702113"/>
                  <a:pt x="76129" y="1717264"/>
                </a:cubicBezTo>
                <a:lnTo>
                  <a:pt x="76129" y="1881854"/>
                </a:lnTo>
                <a:cubicBezTo>
                  <a:pt x="76129" y="1897005"/>
                  <a:pt x="88411" y="1909287"/>
                  <a:pt x="103562" y="1909287"/>
                </a:cubicBezTo>
                <a:lnTo>
                  <a:pt x="213288" y="1909287"/>
                </a:lnTo>
                <a:cubicBezTo>
                  <a:pt x="228439" y="1909287"/>
                  <a:pt x="240721" y="1897005"/>
                  <a:pt x="240721" y="1881854"/>
                </a:cubicBezTo>
                <a:lnTo>
                  <a:pt x="240721" y="1717264"/>
                </a:lnTo>
                <a:cubicBezTo>
                  <a:pt x="240721" y="1702113"/>
                  <a:pt x="228439" y="1689831"/>
                  <a:pt x="213288" y="1689831"/>
                </a:cubicBezTo>
                <a:close/>
                <a:moveTo>
                  <a:pt x="10595794" y="1685648"/>
                </a:moveTo>
                <a:cubicBezTo>
                  <a:pt x="10580643" y="1685648"/>
                  <a:pt x="10568361" y="1697930"/>
                  <a:pt x="10568361" y="1713081"/>
                </a:cubicBezTo>
                <a:lnTo>
                  <a:pt x="10568361" y="1877671"/>
                </a:lnTo>
                <a:cubicBezTo>
                  <a:pt x="10568361" y="1892822"/>
                  <a:pt x="10580643" y="1905104"/>
                  <a:pt x="10595794" y="1905104"/>
                </a:cubicBezTo>
                <a:lnTo>
                  <a:pt x="10705520" y="1905104"/>
                </a:lnTo>
                <a:cubicBezTo>
                  <a:pt x="10720671" y="1905104"/>
                  <a:pt x="10732953" y="1892822"/>
                  <a:pt x="10732953" y="1877671"/>
                </a:cubicBezTo>
                <a:lnTo>
                  <a:pt x="10732953" y="1713081"/>
                </a:lnTo>
                <a:cubicBezTo>
                  <a:pt x="10732953" y="1697930"/>
                  <a:pt x="10720671" y="1685648"/>
                  <a:pt x="10705520" y="1685648"/>
                </a:cubicBezTo>
                <a:close/>
                <a:moveTo>
                  <a:pt x="10356807" y="1685648"/>
                </a:moveTo>
                <a:cubicBezTo>
                  <a:pt x="10341656" y="1685648"/>
                  <a:pt x="10329374" y="1697930"/>
                  <a:pt x="10329374" y="1713081"/>
                </a:cubicBezTo>
                <a:lnTo>
                  <a:pt x="10329374" y="1877671"/>
                </a:lnTo>
                <a:cubicBezTo>
                  <a:pt x="10329374" y="1892822"/>
                  <a:pt x="10341656" y="1905104"/>
                  <a:pt x="10356807" y="1905104"/>
                </a:cubicBezTo>
                <a:lnTo>
                  <a:pt x="10466533" y="1905104"/>
                </a:lnTo>
                <a:cubicBezTo>
                  <a:pt x="10481684" y="1905104"/>
                  <a:pt x="10493966" y="1892822"/>
                  <a:pt x="10493966" y="1877671"/>
                </a:cubicBezTo>
                <a:lnTo>
                  <a:pt x="10493966" y="1713081"/>
                </a:lnTo>
                <a:cubicBezTo>
                  <a:pt x="10493966" y="1697930"/>
                  <a:pt x="10481684" y="1685648"/>
                  <a:pt x="10466533" y="1685648"/>
                </a:cubicBezTo>
                <a:close/>
                <a:moveTo>
                  <a:pt x="10117820" y="1685648"/>
                </a:moveTo>
                <a:cubicBezTo>
                  <a:pt x="10102669" y="1685648"/>
                  <a:pt x="10090387" y="1697930"/>
                  <a:pt x="10090387" y="1713081"/>
                </a:cubicBezTo>
                <a:lnTo>
                  <a:pt x="10090387" y="1877671"/>
                </a:lnTo>
                <a:cubicBezTo>
                  <a:pt x="10090387" y="1892822"/>
                  <a:pt x="10102669" y="1905104"/>
                  <a:pt x="10117820" y="1905104"/>
                </a:cubicBezTo>
                <a:lnTo>
                  <a:pt x="10227546" y="1905104"/>
                </a:lnTo>
                <a:cubicBezTo>
                  <a:pt x="10242697" y="1905104"/>
                  <a:pt x="10254979" y="1892822"/>
                  <a:pt x="10254979" y="1877671"/>
                </a:cubicBezTo>
                <a:lnTo>
                  <a:pt x="10254979" y="1713081"/>
                </a:lnTo>
                <a:cubicBezTo>
                  <a:pt x="10254979" y="1697930"/>
                  <a:pt x="10242697" y="1685648"/>
                  <a:pt x="10227546" y="1685648"/>
                </a:cubicBezTo>
                <a:close/>
                <a:moveTo>
                  <a:pt x="9878833" y="1685648"/>
                </a:moveTo>
                <a:cubicBezTo>
                  <a:pt x="9863682" y="1685648"/>
                  <a:pt x="9851400" y="1697930"/>
                  <a:pt x="9851400" y="1713081"/>
                </a:cubicBezTo>
                <a:lnTo>
                  <a:pt x="9851400" y="1877671"/>
                </a:lnTo>
                <a:cubicBezTo>
                  <a:pt x="9851400" y="1892822"/>
                  <a:pt x="9863682" y="1905104"/>
                  <a:pt x="9878833" y="1905104"/>
                </a:cubicBezTo>
                <a:lnTo>
                  <a:pt x="9988559" y="1905104"/>
                </a:lnTo>
                <a:cubicBezTo>
                  <a:pt x="10003710" y="1905104"/>
                  <a:pt x="10015992" y="1892822"/>
                  <a:pt x="10015992" y="1877671"/>
                </a:cubicBezTo>
                <a:lnTo>
                  <a:pt x="10015992" y="1713081"/>
                </a:lnTo>
                <a:cubicBezTo>
                  <a:pt x="10015992" y="1697930"/>
                  <a:pt x="10003710" y="1685648"/>
                  <a:pt x="9988559" y="1685648"/>
                </a:cubicBezTo>
                <a:close/>
                <a:moveTo>
                  <a:pt x="9639846" y="1685648"/>
                </a:moveTo>
                <a:cubicBezTo>
                  <a:pt x="9624695" y="1685648"/>
                  <a:pt x="9612413" y="1697930"/>
                  <a:pt x="9612413" y="1713081"/>
                </a:cubicBezTo>
                <a:lnTo>
                  <a:pt x="9612413" y="1877671"/>
                </a:lnTo>
                <a:cubicBezTo>
                  <a:pt x="9612413" y="1892822"/>
                  <a:pt x="9624695" y="1905104"/>
                  <a:pt x="9639846" y="1905104"/>
                </a:cubicBezTo>
                <a:lnTo>
                  <a:pt x="9749572" y="1905104"/>
                </a:lnTo>
                <a:cubicBezTo>
                  <a:pt x="9764723" y="1905104"/>
                  <a:pt x="9777005" y="1892822"/>
                  <a:pt x="9777005" y="1877671"/>
                </a:cubicBezTo>
                <a:lnTo>
                  <a:pt x="9777005" y="1713081"/>
                </a:lnTo>
                <a:cubicBezTo>
                  <a:pt x="9777005" y="1697930"/>
                  <a:pt x="9764723" y="1685648"/>
                  <a:pt x="9749572" y="1685648"/>
                </a:cubicBezTo>
                <a:close/>
                <a:moveTo>
                  <a:pt x="9400859" y="1685648"/>
                </a:moveTo>
                <a:cubicBezTo>
                  <a:pt x="9385708" y="1685648"/>
                  <a:pt x="9373426" y="1697930"/>
                  <a:pt x="9373426" y="1713081"/>
                </a:cubicBezTo>
                <a:lnTo>
                  <a:pt x="9373426" y="1877671"/>
                </a:lnTo>
                <a:cubicBezTo>
                  <a:pt x="9373426" y="1892822"/>
                  <a:pt x="9385708" y="1905104"/>
                  <a:pt x="9400859" y="1905104"/>
                </a:cubicBezTo>
                <a:lnTo>
                  <a:pt x="9510585" y="1905104"/>
                </a:lnTo>
                <a:cubicBezTo>
                  <a:pt x="9525736" y="1905104"/>
                  <a:pt x="9538018" y="1892822"/>
                  <a:pt x="9538018" y="1877671"/>
                </a:cubicBezTo>
                <a:lnTo>
                  <a:pt x="9538018" y="1713081"/>
                </a:lnTo>
                <a:cubicBezTo>
                  <a:pt x="9538018" y="1697930"/>
                  <a:pt x="9525736" y="1685648"/>
                  <a:pt x="9510585" y="1685648"/>
                </a:cubicBezTo>
                <a:close/>
                <a:moveTo>
                  <a:pt x="9163720" y="1685648"/>
                </a:moveTo>
                <a:cubicBezTo>
                  <a:pt x="9148569" y="1685648"/>
                  <a:pt x="9136287" y="1697930"/>
                  <a:pt x="9136287" y="1713081"/>
                </a:cubicBezTo>
                <a:lnTo>
                  <a:pt x="9136287" y="1877671"/>
                </a:lnTo>
                <a:cubicBezTo>
                  <a:pt x="9136287" y="1892822"/>
                  <a:pt x="9148569" y="1905104"/>
                  <a:pt x="9163720" y="1905104"/>
                </a:cubicBezTo>
                <a:lnTo>
                  <a:pt x="9273446" y="1905104"/>
                </a:lnTo>
                <a:cubicBezTo>
                  <a:pt x="9288597" y="1905104"/>
                  <a:pt x="9300879" y="1892822"/>
                  <a:pt x="9300879" y="1877671"/>
                </a:cubicBezTo>
                <a:lnTo>
                  <a:pt x="9300879" y="1713081"/>
                </a:lnTo>
                <a:cubicBezTo>
                  <a:pt x="9300879" y="1697930"/>
                  <a:pt x="9288597" y="1685648"/>
                  <a:pt x="9273446" y="1685648"/>
                </a:cubicBezTo>
                <a:close/>
                <a:moveTo>
                  <a:pt x="8926581" y="1685648"/>
                </a:moveTo>
                <a:cubicBezTo>
                  <a:pt x="8911430" y="1685648"/>
                  <a:pt x="8899148" y="1697930"/>
                  <a:pt x="8899148" y="1713081"/>
                </a:cubicBezTo>
                <a:lnTo>
                  <a:pt x="8899148" y="1877671"/>
                </a:lnTo>
                <a:cubicBezTo>
                  <a:pt x="8899148" y="1892822"/>
                  <a:pt x="8911430" y="1905104"/>
                  <a:pt x="8926581" y="1905104"/>
                </a:cubicBezTo>
                <a:lnTo>
                  <a:pt x="9036307" y="1905104"/>
                </a:lnTo>
                <a:cubicBezTo>
                  <a:pt x="9051458" y="1905104"/>
                  <a:pt x="9063740" y="1892822"/>
                  <a:pt x="9063740" y="1877671"/>
                </a:cubicBezTo>
                <a:lnTo>
                  <a:pt x="9063740" y="1713081"/>
                </a:lnTo>
                <a:cubicBezTo>
                  <a:pt x="9063740" y="1697930"/>
                  <a:pt x="9051458" y="1685648"/>
                  <a:pt x="9036307" y="1685648"/>
                </a:cubicBezTo>
                <a:close/>
                <a:moveTo>
                  <a:pt x="8685790" y="1685648"/>
                </a:moveTo>
                <a:cubicBezTo>
                  <a:pt x="8670639" y="1685648"/>
                  <a:pt x="8658357" y="1697930"/>
                  <a:pt x="8658357" y="1713081"/>
                </a:cubicBezTo>
                <a:lnTo>
                  <a:pt x="8658357" y="1877671"/>
                </a:lnTo>
                <a:cubicBezTo>
                  <a:pt x="8658357" y="1892822"/>
                  <a:pt x="8670639" y="1905104"/>
                  <a:pt x="8685790" y="1905104"/>
                </a:cubicBezTo>
                <a:lnTo>
                  <a:pt x="8795516" y="1905104"/>
                </a:lnTo>
                <a:cubicBezTo>
                  <a:pt x="8810667" y="1905104"/>
                  <a:pt x="8822949" y="1892822"/>
                  <a:pt x="8822949" y="1877671"/>
                </a:cubicBezTo>
                <a:lnTo>
                  <a:pt x="8822949" y="1713081"/>
                </a:lnTo>
                <a:cubicBezTo>
                  <a:pt x="8822949" y="1697930"/>
                  <a:pt x="8810667" y="1685648"/>
                  <a:pt x="8795516" y="1685648"/>
                </a:cubicBezTo>
                <a:close/>
                <a:moveTo>
                  <a:pt x="8446803" y="1685648"/>
                </a:moveTo>
                <a:cubicBezTo>
                  <a:pt x="8431652" y="1685648"/>
                  <a:pt x="8419370" y="1697930"/>
                  <a:pt x="8419370" y="1713081"/>
                </a:cubicBezTo>
                <a:lnTo>
                  <a:pt x="8419370" y="1877671"/>
                </a:lnTo>
                <a:cubicBezTo>
                  <a:pt x="8419370" y="1892822"/>
                  <a:pt x="8431652" y="1905104"/>
                  <a:pt x="8446803" y="1905104"/>
                </a:cubicBezTo>
                <a:lnTo>
                  <a:pt x="8556529" y="1905104"/>
                </a:lnTo>
                <a:cubicBezTo>
                  <a:pt x="8571680" y="1905104"/>
                  <a:pt x="8583962" y="1892822"/>
                  <a:pt x="8583962" y="1877671"/>
                </a:cubicBezTo>
                <a:lnTo>
                  <a:pt x="8583962" y="1713081"/>
                </a:lnTo>
                <a:cubicBezTo>
                  <a:pt x="8583962" y="1697930"/>
                  <a:pt x="8571680" y="1685648"/>
                  <a:pt x="8556529" y="1685648"/>
                </a:cubicBezTo>
                <a:close/>
                <a:moveTo>
                  <a:pt x="8207816" y="1685648"/>
                </a:moveTo>
                <a:cubicBezTo>
                  <a:pt x="8192665" y="1685648"/>
                  <a:pt x="8180383" y="1697930"/>
                  <a:pt x="8180383" y="1713081"/>
                </a:cubicBezTo>
                <a:lnTo>
                  <a:pt x="8180383" y="1877671"/>
                </a:lnTo>
                <a:cubicBezTo>
                  <a:pt x="8180383" y="1892822"/>
                  <a:pt x="8192665" y="1905104"/>
                  <a:pt x="8207816" y="1905104"/>
                </a:cubicBezTo>
                <a:lnTo>
                  <a:pt x="8317542" y="1905104"/>
                </a:lnTo>
                <a:cubicBezTo>
                  <a:pt x="8332693" y="1905104"/>
                  <a:pt x="8344975" y="1892822"/>
                  <a:pt x="8344975" y="1877671"/>
                </a:cubicBezTo>
                <a:lnTo>
                  <a:pt x="8344975" y="1713081"/>
                </a:lnTo>
                <a:cubicBezTo>
                  <a:pt x="8344975" y="1697930"/>
                  <a:pt x="8332693" y="1685648"/>
                  <a:pt x="8317542" y="1685648"/>
                </a:cubicBezTo>
                <a:close/>
                <a:moveTo>
                  <a:pt x="7968829" y="1685648"/>
                </a:moveTo>
                <a:cubicBezTo>
                  <a:pt x="7953678" y="1685648"/>
                  <a:pt x="7941396" y="1697930"/>
                  <a:pt x="7941396" y="1713081"/>
                </a:cubicBezTo>
                <a:lnTo>
                  <a:pt x="7941396" y="1877671"/>
                </a:lnTo>
                <a:cubicBezTo>
                  <a:pt x="7941396" y="1892822"/>
                  <a:pt x="7953678" y="1905104"/>
                  <a:pt x="7968829" y="1905104"/>
                </a:cubicBezTo>
                <a:lnTo>
                  <a:pt x="8078555" y="1905104"/>
                </a:lnTo>
                <a:cubicBezTo>
                  <a:pt x="8093706" y="1905104"/>
                  <a:pt x="8105988" y="1892822"/>
                  <a:pt x="8105988" y="1877671"/>
                </a:cubicBezTo>
                <a:lnTo>
                  <a:pt x="8105988" y="1713081"/>
                </a:lnTo>
                <a:cubicBezTo>
                  <a:pt x="8105988" y="1697930"/>
                  <a:pt x="8093706" y="1685648"/>
                  <a:pt x="8078555" y="1685648"/>
                </a:cubicBezTo>
                <a:close/>
                <a:moveTo>
                  <a:pt x="7731690" y="1685648"/>
                </a:moveTo>
                <a:cubicBezTo>
                  <a:pt x="7716539" y="1685648"/>
                  <a:pt x="7704257" y="1697930"/>
                  <a:pt x="7704257" y="1713081"/>
                </a:cubicBezTo>
                <a:lnTo>
                  <a:pt x="7704257" y="1877671"/>
                </a:lnTo>
                <a:cubicBezTo>
                  <a:pt x="7704257" y="1892822"/>
                  <a:pt x="7716539" y="1905104"/>
                  <a:pt x="7731690" y="1905104"/>
                </a:cubicBezTo>
                <a:lnTo>
                  <a:pt x="7841416" y="1905104"/>
                </a:lnTo>
                <a:cubicBezTo>
                  <a:pt x="7856567" y="1905104"/>
                  <a:pt x="7868849" y="1892822"/>
                  <a:pt x="7868849" y="1877671"/>
                </a:cubicBezTo>
                <a:lnTo>
                  <a:pt x="7868849" y="1713081"/>
                </a:lnTo>
                <a:cubicBezTo>
                  <a:pt x="7868849" y="1697930"/>
                  <a:pt x="7856567" y="1685648"/>
                  <a:pt x="7841416" y="1685648"/>
                </a:cubicBezTo>
                <a:close/>
                <a:moveTo>
                  <a:pt x="7494551" y="1685648"/>
                </a:moveTo>
                <a:cubicBezTo>
                  <a:pt x="7479400" y="1685648"/>
                  <a:pt x="7467118" y="1697930"/>
                  <a:pt x="7467118" y="1713081"/>
                </a:cubicBezTo>
                <a:lnTo>
                  <a:pt x="7467118" y="1877671"/>
                </a:lnTo>
                <a:cubicBezTo>
                  <a:pt x="7467118" y="1892822"/>
                  <a:pt x="7479400" y="1905104"/>
                  <a:pt x="7494551" y="1905104"/>
                </a:cubicBezTo>
                <a:lnTo>
                  <a:pt x="7604277" y="1905104"/>
                </a:lnTo>
                <a:cubicBezTo>
                  <a:pt x="7619428" y="1905104"/>
                  <a:pt x="7631710" y="1892822"/>
                  <a:pt x="7631710" y="1877671"/>
                </a:cubicBezTo>
                <a:lnTo>
                  <a:pt x="7631710" y="1713081"/>
                </a:lnTo>
                <a:cubicBezTo>
                  <a:pt x="7631710" y="1697930"/>
                  <a:pt x="7619428" y="1685648"/>
                  <a:pt x="7604277" y="1685648"/>
                </a:cubicBezTo>
                <a:close/>
                <a:moveTo>
                  <a:pt x="7253760" y="1685648"/>
                </a:moveTo>
                <a:cubicBezTo>
                  <a:pt x="7238609" y="1685648"/>
                  <a:pt x="7226327" y="1697930"/>
                  <a:pt x="7226327" y="1713081"/>
                </a:cubicBezTo>
                <a:lnTo>
                  <a:pt x="7226327" y="1877671"/>
                </a:lnTo>
                <a:cubicBezTo>
                  <a:pt x="7226327" y="1892822"/>
                  <a:pt x="7238609" y="1905104"/>
                  <a:pt x="7253760" y="1905104"/>
                </a:cubicBezTo>
                <a:lnTo>
                  <a:pt x="7363486" y="1905104"/>
                </a:lnTo>
                <a:cubicBezTo>
                  <a:pt x="7378637" y="1905104"/>
                  <a:pt x="7390919" y="1892822"/>
                  <a:pt x="7390919" y="1877671"/>
                </a:cubicBezTo>
                <a:lnTo>
                  <a:pt x="7390919" y="1713081"/>
                </a:lnTo>
                <a:cubicBezTo>
                  <a:pt x="7390919" y="1697930"/>
                  <a:pt x="7378637" y="1685648"/>
                  <a:pt x="7363486" y="1685648"/>
                </a:cubicBezTo>
                <a:close/>
                <a:moveTo>
                  <a:pt x="7014773" y="1685648"/>
                </a:moveTo>
                <a:cubicBezTo>
                  <a:pt x="6999622" y="1685648"/>
                  <a:pt x="6987340" y="1697930"/>
                  <a:pt x="6987340" y="1713081"/>
                </a:cubicBezTo>
                <a:lnTo>
                  <a:pt x="6987340" y="1877671"/>
                </a:lnTo>
                <a:cubicBezTo>
                  <a:pt x="6987340" y="1892822"/>
                  <a:pt x="6999622" y="1905104"/>
                  <a:pt x="7014773" y="1905104"/>
                </a:cubicBezTo>
                <a:lnTo>
                  <a:pt x="7124499" y="1905104"/>
                </a:lnTo>
                <a:cubicBezTo>
                  <a:pt x="7139650" y="1905104"/>
                  <a:pt x="7151932" y="1892822"/>
                  <a:pt x="7151932" y="1877671"/>
                </a:cubicBezTo>
                <a:lnTo>
                  <a:pt x="7151932" y="1713081"/>
                </a:lnTo>
                <a:cubicBezTo>
                  <a:pt x="7151932" y="1697930"/>
                  <a:pt x="7139650" y="1685648"/>
                  <a:pt x="7124499" y="1685648"/>
                </a:cubicBezTo>
                <a:close/>
                <a:moveTo>
                  <a:pt x="6775786" y="1685648"/>
                </a:moveTo>
                <a:cubicBezTo>
                  <a:pt x="6760635" y="1685648"/>
                  <a:pt x="6748353" y="1697930"/>
                  <a:pt x="6748353" y="1713081"/>
                </a:cubicBezTo>
                <a:lnTo>
                  <a:pt x="6748353" y="1877671"/>
                </a:lnTo>
                <a:cubicBezTo>
                  <a:pt x="6748353" y="1892822"/>
                  <a:pt x="6760635" y="1905104"/>
                  <a:pt x="6775786" y="1905104"/>
                </a:cubicBezTo>
                <a:lnTo>
                  <a:pt x="6885512" y="1905104"/>
                </a:lnTo>
                <a:cubicBezTo>
                  <a:pt x="6900663" y="1905104"/>
                  <a:pt x="6912945" y="1892822"/>
                  <a:pt x="6912945" y="1877671"/>
                </a:cubicBezTo>
                <a:lnTo>
                  <a:pt x="6912945" y="1713081"/>
                </a:lnTo>
                <a:cubicBezTo>
                  <a:pt x="6912945" y="1697930"/>
                  <a:pt x="6900663" y="1685648"/>
                  <a:pt x="6885512" y="1685648"/>
                </a:cubicBezTo>
                <a:close/>
                <a:moveTo>
                  <a:pt x="6536799" y="1685648"/>
                </a:moveTo>
                <a:cubicBezTo>
                  <a:pt x="6521648" y="1685648"/>
                  <a:pt x="6509366" y="1697930"/>
                  <a:pt x="6509366" y="1713081"/>
                </a:cubicBezTo>
                <a:lnTo>
                  <a:pt x="6509366" y="1877671"/>
                </a:lnTo>
                <a:cubicBezTo>
                  <a:pt x="6509366" y="1892822"/>
                  <a:pt x="6521648" y="1905104"/>
                  <a:pt x="6536799" y="1905104"/>
                </a:cubicBezTo>
                <a:lnTo>
                  <a:pt x="6646525" y="1905104"/>
                </a:lnTo>
                <a:cubicBezTo>
                  <a:pt x="6661676" y="1905104"/>
                  <a:pt x="6673958" y="1892822"/>
                  <a:pt x="6673958" y="1877671"/>
                </a:cubicBezTo>
                <a:lnTo>
                  <a:pt x="6673958" y="1713081"/>
                </a:lnTo>
                <a:cubicBezTo>
                  <a:pt x="6673958" y="1697930"/>
                  <a:pt x="6661676" y="1685648"/>
                  <a:pt x="6646525" y="1685648"/>
                </a:cubicBezTo>
                <a:close/>
                <a:moveTo>
                  <a:pt x="6299660" y="1685648"/>
                </a:moveTo>
                <a:cubicBezTo>
                  <a:pt x="6284509" y="1685648"/>
                  <a:pt x="6272227" y="1697930"/>
                  <a:pt x="6272227" y="1713081"/>
                </a:cubicBezTo>
                <a:lnTo>
                  <a:pt x="6272227" y="1877671"/>
                </a:lnTo>
                <a:cubicBezTo>
                  <a:pt x="6272227" y="1892822"/>
                  <a:pt x="6284509" y="1905104"/>
                  <a:pt x="6299660" y="1905104"/>
                </a:cubicBezTo>
                <a:lnTo>
                  <a:pt x="6409386" y="1905104"/>
                </a:lnTo>
                <a:cubicBezTo>
                  <a:pt x="6424537" y="1905104"/>
                  <a:pt x="6436819" y="1892822"/>
                  <a:pt x="6436819" y="1877671"/>
                </a:cubicBezTo>
                <a:lnTo>
                  <a:pt x="6436819" y="1713081"/>
                </a:lnTo>
                <a:cubicBezTo>
                  <a:pt x="6436819" y="1697930"/>
                  <a:pt x="6424537" y="1685648"/>
                  <a:pt x="6409386" y="1685648"/>
                </a:cubicBezTo>
                <a:close/>
                <a:moveTo>
                  <a:pt x="6062521" y="1685648"/>
                </a:moveTo>
                <a:cubicBezTo>
                  <a:pt x="6047370" y="1685648"/>
                  <a:pt x="6035088" y="1697930"/>
                  <a:pt x="6035088" y="1713081"/>
                </a:cubicBezTo>
                <a:lnTo>
                  <a:pt x="6035088" y="1877671"/>
                </a:lnTo>
                <a:cubicBezTo>
                  <a:pt x="6035088" y="1892822"/>
                  <a:pt x="6047370" y="1905104"/>
                  <a:pt x="6062521" y="1905104"/>
                </a:cubicBezTo>
                <a:lnTo>
                  <a:pt x="6172247" y="1905104"/>
                </a:lnTo>
                <a:cubicBezTo>
                  <a:pt x="6187398" y="1905104"/>
                  <a:pt x="6199680" y="1892822"/>
                  <a:pt x="6199680" y="1877671"/>
                </a:cubicBezTo>
                <a:lnTo>
                  <a:pt x="6199680" y="1713081"/>
                </a:lnTo>
                <a:cubicBezTo>
                  <a:pt x="6199680" y="1697930"/>
                  <a:pt x="6187398" y="1685648"/>
                  <a:pt x="6172247" y="1685648"/>
                </a:cubicBezTo>
                <a:close/>
                <a:moveTo>
                  <a:pt x="5821730" y="1685648"/>
                </a:moveTo>
                <a:cubicBezTo>
                  <a:pt x="5806579" y="1685648"/>
                  <a:pt x="5794297" y="1697930"/>
                  <a:pt x="5794297" y="1713081"/>
                </a:cubicBezTo>
                <a:lnTo>
                  <a:pt x="5794297" y="1877671"/>
                </a:lnTo>
                <a:cubicBezTo>
                  <a:pt x="5794297" y="1892822"/>
                  <a:pt x="5806579" y="1905104"/>
                  <a:pt x="5821730" y="1905104"/>
                </a:cubicBezTo>
                <a:lnTo>
                  <a:pt x="5931456" y="1905104"/>
                </a:lnTo>
                <a:cubicBezTo>
                  <a:pt x="5946607" y="1905104"/>
                  <a:pt x="5958889" y="1892822"/>
                  <a:pt x="5958889" y="1877671"/>
                </a:cubicBezTo>
                <a:lnTo>
                  <a:pt x="5958889" y="1713081"/>
                </a:lnTo>
                <a:cubicBezTo>
                  <a:pt x="5958889" y="1697930"/>
                  <a:pt x="5946607" y="1685648"/>
                  <a:pt x="5931456" y="1685648"/>
                </a:cubicBezTo>
                <a:close/>
                <a:moveTo>
                  <a:pt x="5585229" y="1685648"/>
                </a:moveTo>
                <a:cubicBezTo>
                  <a:pt x="5570078" y="1685648"/>
                  <a:pt x="5557796" y="1697930"/>
                  <a:pt x="5557796" y="1713081"/>
                </a:cubicBezTo>
                <a:lnTo>
                  <a:pt x="5557796" y="1877671"/>
                </a:lnTo>
                <a:cubicBezTo>
                  <a:pt x="5557796" y="1892822"/>
                  <a:pt x="5570078" y="1905104"/>
                  <a:pt x="5585229" y="1905104"/>
                </a:cubicBezTo>
                <a:lnTo>
                  <a:pt x="5694955" y="1905104"/>
                </a:lnTo>
                <a:cubicBezTo>
                  <a:pt x="5710106" y="1905104"/>
                  <a:pt x="5722388" y="1892822"/>
                  <a:pt x="5722388" y="1877671"/>
                </a:cubicBezTo>
                <a:lnTo>
                  <a:pt x="5722388" y="1713081"/>
                </a:lnTo>
                <a:cubicBezTo>
                  <a:pt x="5722388" y="1697930"/>
                  <a:pt x="5710106" y="1685648"/>
                  <a:pt x="5694955" y="1685648"/>
                </a:cubicBezTo>
                <a:close/>
                <a:moveTo>
                  <a:pt x="5346242" y="1685648"/>
                </a:moveTo>
                <a:cubicBezTo>
                  <a:pt x="5331091" y="1685648"/>
                  <a:pt x="5318809" y="1697930"/>
                  <a:pt x="5318809" y="1713081"/>
                </a:cubicBezTo>
                <a:lnTo>
                  <a:pt x="5318809" y="1877671"/>
                </a:lnTo>
                <a:cubicBezTo>
                  <a:pt x="5318809" y="1892822"/>
                  <a:pt x="5331091" y="1905104"/>
                  <a:pt x="5346242" y="1905104"/>
                </a:cubicBezTo>
                <a:lnTo>
                  <a:pt x="5455968" y="1905104"/>
                </a:lnTo>
                <a:cubicBezTo>
                  <a:pt x="5471119" y="1905104"/>
                  <a:pt x="5483401" y="1892822"/>
                  <a:pt x="5483401" y="1877671"/>
                </a:cubicBezTo>
                <a:lnTo>
                  <a:pt x="5483401" y="1713081"/>
                </a:lnTo>
                <a:cubicBezTo>
                  <a:pt x="5483401" y="1697930"/>
                  <a:pt x="5471119" y="1685648"/>
                  <a:pt x="5455968" y="1685648"/>
                </a:cubicBezTo>
                <a:close/>
                <a:moveTo>
                  <a:pt x="5107255" y="1685648"/>
                </a:moveTo>
                <a:cubicBezTo>
                  <a:pt x="5092104" y="1685648"/>
                  <a:pt x="5079822" y="1697930"/>
                  <a:pt x="5079822" y="1713081"/>
                </a:cubicBezTo>
                <a:lnTo>
                  <a:pt x="5079822" y="1877671"/>
                </a:lnTo>
                <a:cubicBezTo>
                  <a:pt x="5079822" y="1892822"/>
                  <a:pt x="5092104" y="1905104"/>
                  <a:pt x="5107255" y="1905104"/>
                </a:cubicBezTo>
                <a:lnTo>
                  <a:pt x="5216981" y="1905104"/>
                </a:lnTo>
                <a:cubicBezTo>
                  <a:pt x="5232132" y="1905104"/>
                  <a:pt x="5244414" y="1892822"/>
                  <a:pt x="5244414" y="1877671"/>
                </a:cubicBezTo>
                <a:lnTo>
                  <a:pt x="5244414" y="1713081"/>
                </a:lnTo>
                <a:cubicBezTo>
                  <a:pt x="5244414" y="1697930"/>
                  <a:pt x="5232132" y="1685648"/>
                  <a:pt x="5216981" y="1685648"/>
                </a:cubicBezTo>
                <a:close/>
                <a:moveTo>
                  <a:pt x="4870116" y="1685648"/>
                </a:moveTo>
                <a:cubicBezTo>
                  <a:pt x="4854965" y="1685648"/>
                  <a:pt x="4842683" y="1697930"/>
                  <a:pt x="4842683" y="1713081"/>
                </a:cubicBezTo>
                <a:lnTo>
                  <a:pt x="4842683" y="1877671"/>
                </a:lnTo>
                <a:cubicBezTo>
                  <a:pt x="4842683" y="1892822"/>
                  <a:pt x="4854965" y="1905104"/>
                  <a:pt x="4870116" y="1905104"/>
                </a:cubicBezTo>
                <a:lnTo>
                  <a:pt x="4979842" y="1905104"/>
                </a:lnTo>
                <a:cubicBezTo>
                  <a:pt x="4994993" y="1905104"/>
                  <a:pt x="5007275" y="1892822"/>
                  <a:pt x="5007275" y="1877671"/>
                </a:cubicBezTo>
                <a:lnTo>
                  <a:pt x="5007275" y="1713081"/>
                </a:lnTo>
                <a:cubicBezTo>
                  <a:pt x="5007275" y="1697930"/>
                  <a:pt x="4994993" y="1685648"/>
                  <a:pt x="4979842" y="1685648"/>
                </a:cubicBezTo>
                <a:close/>
                <a:moveTo>
                  <a:pt x="4632977" y="1685648"/>
                </a:moveTo>
                <a:cubicBezTo>
                  <a:pt x="4617826" y="1685648"/>
                  <a:pt x="4605544" y="1697930"/>
                  <a:pt x="4605544" y="1713081"/>
                </a:cubicBezTo>
                <a:lnTo>
                  <a:pt x="4605544" y="1877671"/>
                </a:lnTo>
                <a:cubicBezTo>
                  <a:pt x="4605544" y="1892822"/>
                  <a:pt x="4617826" y="1905104"/>
                  <a:pt x="4632977" y="1905104"/>
                </a:cubicBezTo>
                <a:lnTo>
                  <a:pt x="4742703" y="1905104"/>
                </a:lnTo>
                <a:cubicBezTo>
                  <a:pt x="4757854" y="1905104"/>
                  <a:pt x="4770136" y="1892822"/>
                  <a:pt x="4770136" y="1877671"/>
                </a:cubicBezTo>
                <a:lnTo>
                  <a:pt x="4770136" y="1713081"/>
                </a:lnTo>
                <a:cubicBezTo>
                  <a:pt x="4770136" y="1697930"/>
                  <a:pt x="4757854" y="1685648"/>
                  <a:pt x="4742703" y="1685648"/>
                </a:cubicBezTo>
                <a:close/>
                <a:moveTo>
                  <a:pt x="4392186" y="1685648"/>
                </a:moveTo>
                <a:cubicBezTo>
                  <a:pt x="4377035" y="1685648"/>
                  <a:pt x="4364753" y="1697930"/>
                  <a:pt x="4364753" y="1713081"/>
                </a:cubicBezTo>
                <a:lnTo>
                  <a:pt x="4364753" y="1877671"/>
                </a:lnTo>
                <a:cubicBezTo>
                  <a:pt x="4364753" y="1892822"/>
                  <a:pt x="4377035" y="1905104"/>
                  <a:pt x="4392186" y="1905104"/>
                </a:cubicBezTo>
                <a:lnTo>
                  <a:pt x="4501912" y="1905104"/>
                </a:lnTo>
                <a:cubicBezTo>
                  <a:pt x="4517063" y="1905104"/>
                  <a:pt x="4529345" y="1892822"/>
                  <a:pt x="4529345" y="1877671"/>
                </a:cubicBezTo>
                <a:lnTo>
                  <a:pt x="4529345" y="1713081"/>
                </a:lnTo>
                <a:cubicBezTo>
                  <a:pt x="4529345" y="1697930"/>
                  <a:pt x="4517063" y="1685648"/>
                  <a:pt x="4501912" y="1685648"/>
                </a:cubicBezTo>
                <a:close/>
                <a:moveTo>
                  <a:pt x="2726155" y="1685648"/>
                </a:moveTo>
                <a:cubicBezTo>
                  <a:pt x="2711004" y="1685648"/>
                  <a:pt x="2698722" y="1697930"/>
                  <a:pt x="2698722" y="1713081"/>
                </a:cubicBezTo>
                <a:lnTo>
                  <a:pt x="2698722" y="1877671"/>
                </a:lnTo>
                <a:cubicBezTo>
                  <a:pt x="2698722" y="1892822"/>
                  <a:pt x="2711004" y="1905104"/>
                  <a:pt x="2726155" y="1905104"/>
                </a:cubicBezTo>
                <a:lnTo>
                  <a:pt x="2835882" y="1905104"/>
                </a:lnTo>
                <a:cubicBezTo>
                  <a:pt x="2851033" y="1905104"/>
                  <a:pt x="2863315" y="1892822"/>
                  <a:pt x="2863315" y="1877671"/>
                </a:cubicBezTo>
                <a:lnTo>
                  <a:pt x="2863315" y="1713081"/>
                </a:lnTo>
                <a:cubicBezTo>
                  <a:pt x="2863315" y="1697930"/>
                  <a:pt x="2851033" y="1685648"/>
                  <a:pt x="2835882" y="1685648"/>
                </a:cubicBezTo>
                <a:close/>
                <a:moveTo>
                  <a:pt x="2487167" y="1685648"/>
                </a:moveTo>
                <a:cubicBezTo>
                  <a:pt x="2472016" y="1685648"/>
                  <a:pt x="2459734" y="1697930"/>
                  <a:pt x="2459734" y="1713081"/>
                </a:cubicBezTo>
                <a:lnTo>
                  <a:pt x="2459734" y="1877671"/>
                </a:lnTo>
                <a:cubicBezTo>
                  <a:pt x="2459734" y="1892822"/>
                  <a:pt x="2472016" y="1905104"/>
                  <a:pt x="2487167" y="1905104"/>
                </a:cubicBezTo>
                <a:lnTo>
                  <a:pt x="2596894" y="1905104"/>
                </a:lnTo>
                <a:cubicBezTo>
                  <a:pt x="2612045" y="1905104"/>
                  <a:pt x="2624327" y="1892822"/>
                  <a:pt x="2624327" y="1877671"/>
                </a:cubicBezTo>
                <a:lnTo>
                  <a:pt x="2624327" y="1713081"/>
                </a:lnTo>
                <a:cubicBezTo>
                  <a:pt x="2624327" y="1697930"/>
                  <a:pt x="2612045" y="1685648"/>
                  <a:pt x="2596894" y="1685648"/>
                </a:cubicBezTo>
                <a:close/>
                <a:moveTo>
                  <a:pt x="2248180" y="1685648"/>
                </a:moveTo>
                <a:cubicBezTo>
                  <a:pt x="2233028" y="1685648"/>
                  <a:pt x="2220746" y="1697930"/>
                  <a:pt x="2220746" y="1713081"/>
                </a:cubicBezTo>
                <a:lnTo>
                  <a:pt x="2220746" y="1877671"/>
                </a:lnTo>
                <a:cubicBezTo>
                  <a:pt x="2220746" y="1892822"/>
                  <a:pt x="2233028" y="1905104"/>
                  <a:pt x="2248180" y="1905104"/>
                </a:cubicBezTo>
                <a:lnTo>
                  <a:pt x="2357906" y="1905104"/>
                </a:lnTo>
                <a:cubicBezTo>
                  <a:pt x="2373057" y="1905104"/>
                  <a:pt x="2385339" y="1892822"/>
                  <a:pt x="2385339" y="1877671"/>
                </a:cubicBezTo>
                <a:lnTo>
                  <a:pt x="2385339" y="1713081"/>
                </a:lnTo>
                <a:cubicBezTo>
                  <a:pt x="2385339" y="1697930"/>
                  <a:pt x="2373057" y="1685648"/>
                  <a:pt x="2357906" y="1685648"/>
                </a:cubicBezTo>
                <a:close/>
                <a:moveTo>
                  <a:pt x="2011039" y="1685648"/>
                </a:moveTo>
                <a:cubicBezTo>
                  <a:pt x="1995889" y="1685648"/>
                  <a:pt x="1983607" y="1697930"/>
                  <a:pt x="1983607" y="1713081"/>
                </a:cubicBezTo>
                <a:lnTo>
                  <a:pt x="1983607" y="1877671"/>
                </a:lnTo>
                <a:cubicBezTo>
                  <a:pt x="1983607" y="1892822"/>
                  <a:pt x="1995889" y="1905104"/>
                  <a:pt x="2011039" y="1905104"/>
                </a:cubicBezTo>
                <a:lnTo>
                  <a:pt x="2120766" y="1905104"/>
                </a:lnTo>
                <a:cubicBezTo>
                  <a:pt x="2135917" y="1905104"/>
                  <a:pt x="2148199" y="1892822"/>
                  <a:pt x="2148199" y="1877671"/>
                </a:cubicBezTo>
                <a:lnTo>
                  <a:pt x="2148199" y="1713081"/>
                </a:lnTo>
                <a:cubicBezTo>
                  <a:pt x="2148199" y="1697930"/>
                  <a:pt x="2135917" y="1685648"/>
                  <a:pt x="2120766" y="1685648"/>
                </a:cubicBezTo>
                <a:close/>
                <a:moveTo>
                  <a:pt x="1773900" y="1685648"/>
                </a:moveTo>
                <a:cubicBezTo>
                  <a:pt x="1758749" y="1685648"/>
                  <a:pt x="1746466" y="1697930"/>
                  <a:pt x="1746466" y="1713081"/>
                </a:cubicBezTo>
                <a:lnTo>
                  <a:pt x="1746466" y="1877671"/>
                </a:lnTo>
                <a:cubicBezTo>
                  <a:pt x="1746466" y="1892822"/>
                  <a:pt x="1758749" y="1905104"/>
                  <a:pt x="1773900" y="1905104"/>
                </a:cubicBezTo>
                <a:lnTo>
                  <a:pt x="1883626" y="1905104"/>
                </a:lnTo>
                <a:cubicBezTo>
                  <a:pt x="1898777" y="1905104"/>
                  <a:pt x="1911059" y="1892822"/>
                  <a:pt x="1911059" y="1877671"/>
                </a:cubicBezTo>
                <a:lnTo>
                  <a:pt x="1911059" y="1713081"/>
                </a:lnTo>
                <a:cubicBezTo>
                  <a:pt x="1911059" y="1697930"/>
                  <a:pt x="1898777" y="1685648"/>
                  <a:pt x="1883626" y="1685648"/>
                </a:cubicBezTo>
                <a:close/>
                <a:moveTo>
                  <a:pt x="1533110" y="1685648"/>
                </a:moveTo>
                <a:cubicBezTo>
                  <a:pt x="1517960" y="1685648"/>
                  <a:pt x="1505677" y="1697930"/>
                  <a:pt x="1505677" y="1713081"/>
                </a:cubicBezTo>
                <a:lnTo>
                  <a:pt x="1505677" y="1877671"/>
                </a:lnTo>
                <a:cubicBezTo>
                  <a:pt x="1505677" y="1892822"/>
                  <a:pt x="1517960" y="1905104"/>
                  <a:pt x="1533110" y="1905104"/>
                </a:cubicBezTo>
                <a:lnTo>
                  <a:pt x="1642835" y="1905104"/>
                </a:lnTo>
                <a:cubicBezTo>
                  <a:pt x="1657986" y="1905104"/>
                  <a:pt x="1670268" y="1892822"/>
                  <a:pt x="1670268" y="1877671"/>
                </a:cubicBezTo>
                <a:lnTo>
                  <a:pt x="1670268" y="1713081"/>
                </a:lnTo>
                <a:cubicBezTo>
                  <a:pt x="1670268" y="1697930"/>
                  <a:pt x="1657986" y="1685648"/>
                  <a:pt x="1642835" y="1685648"/>
                </a:cubicBezTo>
                <a:close/>
                <a:moveTo>
                  <a:pt x="1992548" y="404668"/>
                </a:moveTo>
                <a:cubicBezTo>
                  <a:pt x="1947492" y="404668"/>
                  <a:pt x="1910966" y="441193"/>
                  <a:pt x="1910966" y="486249"/>
                </a:cubicBezTo>
                <a:lnTo>
                  <a:pt x="1910966" y="742640"/>
                </a:lnTo>
                <a:lnTo>
                  <a:pt x="1910966" y="812560"/>
                </a:lnTo>
                <a:lnTo>
                  <a:pt x="1910966" y="1185496"/>
                </a:lnTo>
                <a:lnTo>
                  <a:pt x="1910966" y="1255416"/>
                </a:lnTo>
                <a:lnTo>
                  <a:pt x="1910966" y="1511808"/>
                </a:lnTo>
                <a:cubicBezTo>
                  <a:pt x="1910966" y="1556863"/>
                  <a:pt x="1947492" y="1593388"/>
                  <a:pt x="1992548" y="1593388"/>
                </a:cubicBezTo>
                <a:lnTo>
                  <a:pt x="3018111" y="1593388"/>
                </a:lnTo>
                <a:cubicBezTo>
                  <a:pt x="3063167" y="1593388"/>
                  <a:pt x="3099692" y="1556863"/>
                  <a:pt x="3099692" y="1511808"/>
                </a:cubicBezTo>
                <a:lnTo>
                  <a:pt x="3099692" y="1255416"/>
                </a:lnTo>
                <a:lnTo>
                  <a:pt x="3099692" y="1185496"/>
                </a:lnTo>
                <a:lnTo>
                  <a:pt x="3099692" y="812560"/>
                </a:lnTo>
                <a:lnTo>
                  <a:pt x="3099692" y="742640"/>
                </a:lnTo>
                <a:lnTo>
                  <a:pt x="3099692" y="486249"/>
                </a:lnTo>
                <a:cubicBezTo>
                  <a:pt x="3099692" y="441193"/>
                  <a:pt x="3063167" y="404668"/>
                  <a:pt x="3018111" y="404668"/>
                </a:cubicBezTo>
                <a:close/>
                <a:moveTo>
                  <a:pt x="4850689" y="404607"/>
                </a:moveTo>
                <a:cubicBezTo>
                  <a:pt x="4805633" y="404607"/>
                  <a:pt x="4769108" y="441132"/>
                  <a:pt x="4769108" y="486188"/>
                </a:cubicBezTo>
                <a:lnTo>
                  <a:pt x="4769108" y="742579"/>
                </a:lnTo>
                <a:lnTo>
                  <a:pt x="4769108" y="812499"/>
                </a:lnTo>
                <a:lnTo>
                  <a:pt x="4769108" y="1185435"/>
                </a:lnTo>
                <a:lnTo>
                  <a:pt x="4769108" y="1255355"/>
                </a:lnTo>
                <a:lnTo>
                  <a:pt x="4769108" y="1511747"/>
                </a:lnTo>
                <a:cubicBezTo>
                  <a:pt x="4769108" y="1556802"/>
                  <a:pt x="4805633" y="1593327"/>
                  <a:pt x="4850689" y="1593327"/>
                </a:cubicBezTo>
                <a:lnTo>
                  <a:pt x="5876248" y="1593327"/>
                </a:lnTo>
                <a:cubicBezTo>
                  <a:pt x="5921303" y="1593327"/>
                  <a:pt x="5957828" y="1556802"/>
                  <a:pt x="5957828" y="1511747"/>
                </a:cubicBezTo>
                <a:lnTo>
                  <a:pt x="5957828" y="1255355"/>
                </a:lnTo>
                <a:lnTo>
                  <a:pt x="5957828" y="1185435"/>
                </a:lnTo>
                <a:lnTo>
                  <a:pt x="5957828" y="812499"/>
                </a:lnTo>
                <a:lnTo>
                  <a:pt x="5957828" y="742579"/>
                </a:lnTo>
                <a:lnTo>
                  <a:pt x="5957828" y="486188"/>
                </a:lnTo>
                <a:cubicBezTo>
                  <a:pt x="5957828" y="441132"/>
                  <a:pt x="5921303" y="404607"/>
                  <a:pt x="5876248" y="404607"/>
                </a:cubicBezTo>
                <a:close/>
                <a:moveTo>
                  <a:pt x="6287168" y="400074"/>
                </a:moveTo>
                <a:cubicBezTo>
                  <a:pt x="6242112" y="400074"/>
                  <a:pt x="6205587" y="436599"/>
                  <a:pt x="6205587" y="481655"/>
                </a:cubicBezTo>
                <a:lnTo>
                  <a:pt x="6205587" y="738046"/>
                </a:lnTo>
                <a:lnTo>
                  <a:pt x="6205587" y="807966"/>
                </a:lnTo>
                <a:lnTo>
                  <a:pt x="6205587" y="1180902"/>
                </a:lnTo>
                <a:lnTo>
                  <a:pt x="6205587" y="1250822"/>
                </a:lnTo>
                <a:lnTo>
                  <a:pt x="6205587" y="1507214"/>
                </a:lnTo>
                <a:cubicBezTo>
                  <a:pt x="6205587" y="1552269"/>
                  <a:pt x="6242112" y="1588794"/>
                  <a:pt x="6287168" y="1588794"/>
                </a:cubicBezTo>
                <a:lnTo>
                  <a:pt x="7312727" y="1588794"/>
                </a:lnTo>
                <a:cubicBezTo>
                  <a:pt x="7357782" y="1588794"/>
                  <a:pt x="7394307" y="1552269"/>
                  <a:pt x="7394307" y="1507214"/>
                </a:cubicBezTo>
                <a:lnTo>
                  <a:pt x="7394307" y="1250822"/>
                </a:lnTo>
                <a:lnTo>
                  <a:pt x="7394307" y="1180902"/>
                </a:lnTo>
                <a:lnTo>
                  <a:pt x="7394307" y="807966"/>
                </a:lnTo>
                <a:lnTo>
                  <a:pt x="7394307" y="738046"/>
                </a:lnTo>
                <a:lnTo>
                  <a:pt x="7394307" y="481655"/>
                </a:lnTo>
                <a:cubicBezTo>
                  <a:pt x="7394307" y="436599"/>
                  <a:pt x="7357782" y="400074"/>
                  <a:pt x="7312727" y="400074"/>
                </a:cubicBezTo>
                <a:close/>
                <a:moveTo>
                  <a:pt x="9145322" y="400013"/>
                </a:moveTo>
                <a:cubicBezTo>
                  <a:pt x="9100266" y="400013"/>
                  <a:pt x="9063741" y="436538"/>
                  <a:pt x="9063741" y="481594"/>
                </a:cubicBezTo>
                <a:lnTo>
                  <a:pt x="9063741" y="737985"/>
                </a:lnTo>
                <a:lnTo>
                  <a:pt x="9063741" y="807905"/>
                </a:lnTo>
                <a:lnTo>
                  <a:pt x="9063741" y="1180841"/>
                </a:lnTo>
                <a:lnTo>
                  <a:pt x="9063741" y="1250761"/>
                </a:lnTo>
                <a:lnTo>
                  <a:pt x="9063741" y="1507153"/>
                </a:lnTo>
                <a:cubicBezTo>
                  <a:pt x="9063741" y="1552208"/>
                  <a:pt x="9100266" y="1588733"/>
                  <a:pt x="9145322" y="1588733"/>
                </a:cubicBezTo>
                <a:lnTo>
                  <a:pt x="10170880" y="1588733"/>
                </a:lnTo>
                <a:cubicBezTo>
                  <a:pt x="10215936" y="1588733"/>
                  <a:pt x="10252461" y="1552208"/>
                  <a:pt x="10252461" y="1507153"/>
                </a:cubicBezTo>
                <a:lnTo>
                  <a:pt x="10252461" y="1250761"/>
                </a:lnTo>
                <a:lnTo>
                  <a:pt x="10252461" y="1180841"/>
                </a:lnTo>
                <a:lnTo>
                  <a:pt x="10252461" y="807905"/>
                </a:lnTo>
                <a:lnTo>
                  <a:pt x="10252461" y="737985"/>
                </a:lnTo>
                <a:lnTo>
                  <a:pt x="10252461" y="481594"/>
                </a:lnTo>
                <a:cubicBezTo>
                  <a:pt x="10252461" y="436538"/>
                  <a:pt x="10215936" y="400013"/>
                  <a:pt x="10170880" y="400013"/>
                </a:cubicBezTo>
                <a:close/>
                <a:moveTo>
                  <a:pt x="563100" y="400013"/>
                </a:moveTo>
                <a:cubicBezTo>
                  <a:pt x="518044" y="400013"/>
                  <a:pt x="481519" y="436538"/>
                  <a:pt x="481519" y="481594"/>
                </a:cubicBezTo>
                <a:lnTo>
                  <a:pt x="481519" y="737985"/>
                </a:lnTo>
                <a:lnTo>
                  <a:pt x="481519" y="807905"/>
                </a:lnTo>
                <a:lnTo>
                  <a:pt x="481519" y="1180841"/>
                </a:lnTo>
                <a:lnTo>
                  <a:pt x="481519" y="1250761"/>
                </a:lnTo>
                <a:lnTo>
                  <a:pt x="481519" y="1507153"/>
                </a:lnTo>
                <a:cubicBezTo>
                  <a:pt x="481519" y="1552208"/>
                  <a:pt x="518044" y="1588733"/>
                  <a:pt x="563100" y="1588733"/>
                </a:cubicBezTo>
                <a:lnTo>
                  <a:pt x="1588656" y="1588733"/>
                </a:lnTo>
                <a:cubicBezTo>
                  <a:pt x="1633711" y="1588733"/>
                  <a:pt x="1670236" y="1552208"/>
                  <a:pt x="1670236" y="1507153"/>
                </a:cubicBezTo>
                <a:lnTo>
                  <a:pt x="1670236" y="1250761"/>
                </a:lnTo>
                <a:lnTo>
                  <a:pt x="1670236" y="1180841"/>
                </a:lnTo>
                <a:lnTo>
                  <a:pt x="1670236" y="807905"/>
                </a:lnTo>
                <a:lnTo>
                  <a:pt x="1670236" y="737985"/>
                </a:lnTo>
                <a:lnTo>
                  <a:pt x="1670236" y="481594"/>
                </a:lnTo>
                <a:cubicBezTo>
                  <a:pt x="1670236" y="436538"/>
                  <a:pt x="1633711" y="400013"/>
                  <a:pt x="1588656" y="400013"/>
                </a:cubicBezTo>
                <a:close/>
                <a:moveTo>
                  <a:pt x="3422003" y="393523"/>
                </a:moveTo>
                <a:cubicBezTo>
                  <a:pt x="3376947" y="393523"/>
                  <a:pt x="3340422" y="430048"/>
                  <a:pt x="3340422" y="475104"/>
                </a:cubicBezTo>
                <a:lnTo>
                  <a:pt x="3340422" y="731495"/>
                </a:lnTo>
                <a:lnTo>
                  <a:pt x="3340422" y="801415"/>
                </a:lnTo>
                <a:lnTo>
                  <a:pt x="3340422" y="1174351"/>
                </a:lnTo>
                <a:lnTo>
                  <a:pt x="3340422" y="1244271"/>
                </a:lnTo>
                <a:lnTo>
                  <a:pt x="3340422" y="1500663"/>
                </a:lnTo>
                <a:cubicBezTo>
                  <a:pt x="3340422" y="1545718"/>
                  <a:pt x="3376947" y="1582243"/>
                  <a:pt x="3422003" y="1582243"/>
                </a:cubicBezTo>
                <a:lnTo>
                  <a:pt x="4447543" y="1582243"/>
                </a:lnTo>
                <a:cubicBezTo>
                  <a:pt x="4492598" y="1582243"/>
                  <a:pt x="4529123" y="1545718"/>
                  <a:pt x="4529123" y="1500663"/>
                </a:cubicBezTo>
                <a:lnTo>
                  <a:pt x="4529123" y="1244271"/>
                </a:lnTo>
                <a:lnTo>
                  <a:pt x="4529123" y="1174351"/>
                </a:lnTo>
                <a:lnTo>
                  <a:pt x="4529123" y="801415"/>
                </a:lnTo>
                <a:lnTo>
                  <a:pt x="4529123" y="731495"/>
                </a:lnTo>
                <a:lnTo>
                  <a:pt x="4529123" y="475104"/>
                </a:lnTo>
                <a:cubicBezTo>
                  <a:pt x="4529123" y="430048"/>
                  <a:pt x="4492598" y="393523"/>
                  <a:pt x="4447543" y="393523"/>
                </a:cubicBezTo>
                <a:close/>
                <a:moveTo>
                  <a:pt x="7716617" y="388929"/>
                </a:moveTo>
                <a:cubicBezTo>
                  <a:pt x="7671561" y="388929"/>
                  <a:pt x="7635036" y="425454"/>
                  <a:pt x="7635036" y="470510"/>
                </a:cubicBezTo>
                <a:lnTo>
                  <a:pt x="7635036" y="726901"/>
                </a:lnTo>
                <a:lnTo>
                  <a:pt x="7635036" y="796821"/>
                </a:lnTo>
                <a:lnTo>
                  <a:pt x="7635036" y="1169757"/>
                </a:lnTo>
                <a:lnTo>
                  <a:pt x="7635036" y="1239677"/>
                </a:lnTo>
                <a:lnTo>
                  <a:pt x="7635036" y="1496069"/>
                </a:lnTo>
                <a:cubicBezTo>
                  <a:pt x="7635036" y="1541124"/>
                  <a:pt x="7671561" y="1577649"/>
                  <a:pt x="7716617" y="1577649"/>
                </a:cubicBezTo>
                <a:lnTo>
                  <a:pt x="8742175" y="1577649"/>
                </a:lnTo>
                <a:cubicBezTo>
                  <a:pt x="8787231" y="1577649"/>
                  <a:pt x="8823756" y="1541124"/>
                  <a:pt x="8823756" y="1496069"/>
                </a:cubicBezTo>
                <a:lnTo>
                  <a:pt x="8823756" y="1239677"/>
                </a:lnTo>
                <a:lnTo>
                  <a:pt x="8823756" y="1169757"/>
                </a:lnTo>
                <a:lnTo>
                  <a:pt x="8823756" y="796821"/>
                </a:lnTo>
                <a:lnTo>
                  <a:pt x="8823756" y="726901"/>
                </a:lnTo>
                <a:lnTo>
                  <a:pt x="8823756" y="470510"/>
                </a:lnTo>
                <a:cubicBezTo>
                  <a:pt x="8823756" y="425454"/>
                  <a:pt x="8787231" y="388929"/>
                  <a:pt x="8742175" y="388929"/>
                </a:cubicBezTo>
                <a:close/>
                <a:moveTo>
                  <a:pt x="4161332" y="85147"/>
                </a:moveTo>
                <a:cubicBezTo>
                  <a:pt x="4146181" y="85147"/>
                  <a:pt x="4133899" y="97429"/>
                  <a:pt x="4133899" y="112580"/>
                </a:cubicBezTo>
                <a:lnTo>
                  <a:pt x="4133899" y="277170"/>
                </a:lnTo>
                <a:cubicBezTo>
                  <a:pt x="4133899" y="292321"/>
                  <a:pt x="4146181" y="304603"/>
                  <a:pt x="4161332" y="304603"/>
                </a:cubicBezTo>
                <a:lnTo>
                  <a:pt x="4271058" y="304603"/>
                </a:lnTo>
                <a:cubicBezTo>
                  <a:pt x="4286209" y="304603"/>
                  <a:pt x="4298491" y="292321"/>
                  <a:pt x="4298491" y="277170"/>
                </a:cubicBezTo>
                <a:lnTo>
                  <a:pt x="4298491" y="112580"/>
                </a:lnTo>
                <a:cubicBezTo>
                  <a:pt x="4298491" y="97429"/>
                  <a:pt x="4286209" y="85147"/>
                  <a:pt x="4271058" y="85147"/>
                </a:cubicBezTo>
                <a:close/>
                <a:moveTo>
                  <a:pt x="3922345" y="85147"/>
                </a:moveTo>
                <a:cubicBezTo>
                  <a:pt x="3907194" y="85147"/>
                  <a:pt x="3894912" y="97429"/>
                  <a:pt x="3894912" y="112580"/>
                </a:cubicBezTo>
                <a:lnTo>
                  <a:pt x="3894912" y="277170"/>
                </a:lnTo>
                <a:cubicBezTo>
                  <a:pt x="3894912" y="292321"/>
                  <a:pt x="3907194" y="304603"/>
                  <a:pt x="3922345" y="304603"/>
                </a:cubicBezTo>
                <a:lnTo>
                  <a:pt x="4032071" y="304603"/>
                </a:lnTo>
                <a:cubicBezTo>
                  <a:pt x="4047222" y="304603"/>
                  <a:pt x="4059504" y="292321"/>
                  <a:pt x="4059504" y="277170"/>
                </a:cubicBezTo>
                <a:lnTo>
                  <a:pt x="4059504" y="112580"/>
                </a:lnTo>
                <a:cubicBezTo>
                  <a:pt x="4059504" y="97429"/>
                  <a:pt x="4047222" y="85147"/>
                  <a:pt x="4032071" y="85147"/>
                </a:cubicBezTo>
                <a:close/>
                <a:moveTo>
                  <a:pt x="3683358" y="85147"/>
                </a:moveTo>
                <a:cubicBezTo>
                  <a:pt x="3668207" y="85147"/>
                  <a:pt x="3655925" y="97429"/>
                  <a:pt x="3655925" y="112580"/>
                </a:cubicBezTo>
                <a:lnTo>
                  <a:pt x="3655925" y="277170"/>
                </a:lnTo>
                <a:cubicBezTo>
                  <a:pt x="3655925" y="292321"/>
                  <a:pt x="3668207" y="304603"/>
                  <a:pt x="3683358" y="304603"/>
                </a:cubicBezTo>
                <a:lnTo>
                  <a:pt x="3793084" y="304603"/>
                </a:lnTo>
                <a:cubicBezTo>
                  <a:pt x="3808235" y="304603"/>
                  <a:pt x="3820517" y="292321"/>
                  <a:pt x="3820517" y="277170"/>
                </a:cubicBezTo>
                <a:lnTo>
                  <a:pt x="3820517" y="112580"/>
                </a:lnTo>
                <a:cubicBezTo>
                  <a:pt x="3820517" y="97429"/>
                  <a:pt x="3808235" y="85147"/>
                  <a:pt x="3793084" y="85147"/>
                </a:cubicBezTo>
                <a:close/>
                <a:moveTo>
                  <a:pt x="3446227" y="85147"/>
                </a:moveTo>
                <a:cubicBezTo>
                  <a:pt x="3431075" y="85147"/>
                  <a:pt x="3418793" y="97429"/>
                  <a:pt x="3418793" y="112580"/>
                </a:cubicBezTo>
                <a:lnTo>
                  <a:pt x="3418793" y="277170"/>
                </a:lnTo>
                <a:cubicBezTo>
                  <a:pt x="3418793" y="292321"/>
                  <a:pt x="3431075" y="304603"/>
                  <a:pt x="3446227" y="304603"/>
                </a:cubicBezTo>
                <a:lnTo>
                  <a:pt x="3555945" y="304603"/>
                </a:lnTo>
                <a:cubicBezTo>
                  <a:pt x="3571096" y="304603"/>
                  <a:pt x="3583378" y="292321"/>
                  <a:pt x="3583378" y="277170"/>
                </a:cubicBezTo>
                <a:lnTo>
                  <a:pt x="3583378" y="112580"/>
                </a:lnTo>
                <a:cubicBezTo>
                  <a:pt x="3583378" y="97429"/>
                  <a:pt x="3571096" y="85147"/>
                  <a:pt x="3555945" y="85147"/>
                </a:cubicBezTo>
                <a:close/>
                <a:moveTo>
                  <a:pt x="3209087" y="85147"/>
                </a:moveTo>
                <a:cubicBezTo>
                  <a:pt x="3193936" y="85147"/>
                  <a:pt x="3181654" y="97429"/>
                  <a:pt x="3181654" y="112580"/>
                </a:cubicBezTo>
                <a:lnTo>
                  <a:pt x="3181654" y="277170"/>
                </a:lnTo>
                <a:cubicBezTo>
                  <a:pt x="3181654" y="292321"/>
                  <a:pt x="3193936" y="304603"/>
                  <a:pt x="3209087" y="304603"/>
                </a:cubicBezTo>
                <a:lnTo>
                  <a:pt x="3318813" y="304603"/>
                </a:lnTo>
                <a:cubicBezTo>
                  <a:pt x="3333965" y="304603"/>
                  <a:pt x="3346247" y="292321"/>
                  <a:pt x="3346247" y="277170"/>
                </a:cubicBezTo>
                <a:lnTo>
                  <a:pt x="3346247" y="112580"/>
                </a:lnTo>
                <a:cubicBezTo>
                  <a:pt x="3346247" y="97429"/>
                  <a:pt x="3333965" y="85147"/>
                  <a:pt x="3318813" y="85147"/>
                </a:cubicBezTo>
                <a:close/>
                <a:moveTo>
                  <a:pt x="2968296" y="85147"/>
                </a:moveTo>
                <a:cubicBezTo>
                  <a:pt x="2953145" y="85147"/>
                  <a:pt x="2940863" y="97429"/>
                  <a:pt x="2940863" y="112580"/>
                </a:cubicBezTo>
                <a:lnTo>
                  <a:pt x="2940863" y="277170"/>
                </a:lnTo>
                <a:cubicBezTo>
                  <a:pt x="2940863" y="292321"/>
                  <a:pt x="2953145" y="304603"/>
                  <a:pt x="2968296" y="304603"/>
                </a:cubicBezTo>
                <a:lnTo>
                  <a:pt x="3078022" y="304603"/>
                </a:lnTo>
                <a:cubicBezTo>
                  <a:pt x="3093173" y="304603"/>
                  <a:pt x="3105455" y="292321"/>
                  <a:pt x="3105455" y="277170"/>
                </a:cubicBezTo>
                <a:lnTo>
                  <a:pt x="3105455" y="112580"/>
                </a:lnTo>
                <a:cubicBezTo>
                  <a:pt x="3105455" y="97429"/>
                  <a:pt x="3093173" y="85147"/>
                  <a:pt x="3078022" y="85147"/>
                </a:cubicBezTo>
                <a:close/>
                <a:moveTo>
                  <a:pt x="1302245" y="85147"/>
                </a:moveTo>
                <a:cubicBezTo>
                  <a:pt x="1287094" y="85147"/>
                  <a:pt x="1274812" y="97429"/>
                  <a:pt x="1274812" y="112580"/>
                </a:cubicBezTo>
                <a:lnTo>
                  <a:pt x="1274812" y="277170"/>
                </a:lnTo>
                <a:cubicBezTo>
                  <a:pt x="1274812" y="292321"/>
                  <a:pt x="1287094" y="304603"/>
                  <a:pt x="1302245" y="304603"/>
                </a:cubicBezTo>
                <a:lnTo>
                  <a:pt x="1411971" y="304603"/>
                </a:lnTo>
                <a:cubicBezTo>
                  <a:pt x="1427122" y="304603"/>
                  <a:pt x="1439404" y="292321"/>
                  <a:pt x="1439404" y="277170"/>
                </a:cubicBezTo>
                <a:lnTo>
                  <a:pt x="1439404" y="112580"/>
                </a:lnTo>
                <a:cubicBezTo>
                  <a:pt x="1439404" y="97429"/>
                  <a:pt x="1427122" y="85147"/>
                  <a:pt x="1411971" y="85147"/>
                </a:cubicBezTo>
                <a:close/>
                <a:moveTo>
                  <a:pt x="1063258" y="85147"/>
                </a:moveTo>
                <a:cubicBezTo>
                  <a:pt x="1048107" y="85147"/>
                  <a:pt x="1035825" y="97429"/>
                  <a:pt x="1035825" y="112580"/>
                </a:cubicBezTo>
                <a:lnTo>
                  <a:pt x="1035825" y="277170"/>
                </a:lnTo>
                <a:cubicBezTo>
                  <a:pt x="1035825" y="292321"/>
                  <a:pt x="1048107" y="304603"/>
                  <a:pt x="1063258" y="304603"/>
                </a:cubicBezTo>
                <a:lnTo>
                  <a:pt x="1172984" y="304603"/>
                </a:lnTo>
                <a:cubicBezTo>
                  <a:pt x="1188135" y="304603"/>
                  <a:pt x="1200417" y="292321"/>
                  <a:pt x="1200417" y="277170"/>
                </a:cubicBezTo>
                <a:lnTo>
                  <a:pt x="1200417" y="112580"/>
                </a:lnTo>
                <a:cubicBezTo>
                  <a:pt x="1200417" y="97429"/>
                  <a:pt x="1188135" y="85147"/>
                  <a:pt x="1172984" y="85147"/>
                </a:cubicBezTo>
                <a:close/>
                <a:moveTo>
                  <a:pt x="824271" y="85147"/>
                </a:moveTo>
                <a:cubicBezTo>
                  <a:pt x="809120" y="85147"/>
                  <a:pt x="796838" y="97429"/>
                  <a:pt x="796838" y="112580"/>
                </a:cubicBezTo>
                <a:lnTo>
                  <a:pt x="796838" y="277170"/>
                </a:lnTo>
                <a:cubicBezTo>
                  <a:pt x="796838" y="292321"/>
                  <a:pt x="809120" y="304603"/>
                  <a:pt x="824271" y="304603"/>
                </a:cubicBezTo>
                <a:lnTo>
                  <a:pt x="933997" y="304603"/>
                </a:lnTo>
                <a:cubicBezTo>
                  <a:pt x="949148" y="304603"/>
                  <a:pt x="961430" y="292321"/>
                  <a:pt x="961430" y="277170"/>
                </a:cubicBezTo>
                <a:lnTo>
                  <a:pt x="961430" y="112580"/>
                </a:lnTo>
                <a:cubicBezTo>
                  <a:pt x="961430" y="97429"/>
                  <a:pt x="949148" y="85147"/>
                  <a:pt x="933997" y="85147"/>
                </a:cubicBezTo>
                <a:close/>
                <a:moveTo>
                  <a:pt x="587132" y="85147"/>
                </a:moveTo>
                <a:cubicBezTo>
                  <a:pt x="571981" y="85147"/>
                  <a:pt x="559699" y="97429"/>
                  <a:pt x="559699" y="112580"/>
                </a:cubicBezTo>
                <a:lnTo>
                  <a:pt x="559699" y="277170"/>
                </a:lnTo>
                <a:cubicBezTo>
                  <a:pt x="559699" y="292321"/>
                  <a:pt x="571981" y="304603"/>
                  <a:pt x="587132" y="304603"/>
                </a:cubicBezTo>
                <a:lnTo>
                  <a:pt x="696858" y="304603"/>
                </a:lnTo>
                <a:cubicBezTo>
                  <a:pt x="712009" y="304603"/>
                  <a:pt x="724291" y="292321"/>
                  <a:pt x="724291" y="277170"/>
                </a:cubicBezTo>
                <a:lnTo>
                  <a:pt x="724291" y="112580"/>
                </a:lnTo>
                <a:cubicBezTo>
                  <a:pt x="724291" y="97429"/>
                  <a:pt x="712009" y="85147"/>
                  <a:pt x="696858" y="85147"/>
                </a:cubicBezTo>
                <a:close/>
                <a:moveTo>
                  <a:pt x="349993" y="85147"/>
                </a:moveTo>
                <a:cubicBezTo>
                  <a:pt x="334842" y="85147"/>
                  <a:pt x="322560" y="97429"/>
                  <a:pt x="322560" y="112580"/>
                </a:cubicBezTo>
                <a:lnTo>
                  <a:pt x="322560" y="277170"/>
                </a:lnTo>
                <a:cubicBezTo>
                  <a:pt x="322560" y="292321"/>
                  <a:pt x="334842" y="304603"/>
                  <a:pt x="349993" y="304603"/>
                </a:cubicBezTo>
                <a:lnTo>
                  <a:pt x="459719" y="304603"/>
                </a:lnTo>
                <a:cubicBezTo>
                  <a:pt x="474870" y="304603"/>
                  <a:pt x="487152" y="292321"/>
                  <a:pt x="487152" y="277170"/>
                </a:cubicBezTo>
                <a:lnTo>
                  <a:pt x="487152" y="112580"/>
                </a:lnTo>
                <a:cubicBezTo>
                  <a:pt x="487152" y="97429"/>
                  <a:pt x="474870" y="85147"/>
                  <a:pt x="459719" y="85147"/>
                </a:cubicBezTo>
                <a:close/>
                <a:moveTo>
                  <a:pt x="109202" y="85147"/>
                </a:moveTo>
                <a:cubicBezTo>
                  <a:pt x="94051" y="85147"/>
                  <a:pt x="81769" y="97429"/>
                  <a:pt x="81769" y="112580"/>
                </a:cubicBezTo>
                <a:lnTo>
                  <a:pt x="81769" y="277170"/>
                </a:lnTo>
                <a:cubicBezTo>
                  <a:pt x="81769" y="292321"/>
                  <a:pt x="94051" y="304603"/>
                  <a:pt x="109202" y="304603"/>
                </a:cubicBezTo>
                <a:lnTo>
                  <a:pt x="218928" y="304603"/>
                </a:lnTo>
                <a:cubicBezTo>
                  <a:pt x="234079" y="304603"/>
                  <a:pt x="246361" y="292321"/>
                  <a:pt x="246361" y="277170"/>
                </a:cubicBezTo>
                <a:lnTo>
                  <a:pt x="246361" y="112580"/>
                </a:lnTo>
                <a:cubicBezTo>
                  <a:pt x="246361" y="97429"/>
                  <a:pt x="234079" y="85147"/>
                  <a:pt x="218928" y="85147"/>
                </a:cubicBezTo>
                <a:close/>
                <a:moveTo>
                  <a:pt x="10601441" y="80964"/>
                </a:moveTo>
                <a:cubicBezTo>
                  <a:pt x="10586290" y="80964"/>
                  <a:pt x="10574008" y="93246"/>
                  <a:pt x="10574008" y="108397"/>
                </a:cubicBezTo>
                <a:lnTo>
                  <a:pt x="10574008" y="272987"/>
                </a:lnTo>
                <a:cubicBezTo>
                  <a:pt x="10574008" y="288138"/>
                  <a:pt x="10586290" y="300420"/>
                  <a:pt x="10601441" y="300420"/>
                </a:cubicBezTo>
                <a:lnTo>
                  <a:pt x="10711167" y="300420"/>
                </a:lnTo>
                <a:cubicBezTo>
                  <a:pt x="10726318" y="300420"/>
                  <a:pt x="10738600" y="288138"/>
                  <a:pt x="10738600" y="272987"/>
                </a:cubicBezTo>
                <a:lnTo>
                  <a:pt x="10738600" y="108397"/>
                </a:lnTo>
                <a:cubicBezTo>
                  <a:pt x="10738600" y="93246"/>
                  <a:pt x="10726318" y="80964"/>
                  <a:pt x="10711167" y="80964"/>
                </a:cubicBezTo>
                <a:close/>
                <a:moveTo>
                  <a:pt x="10362454" y="80964"/>
                </a:moveTo>
                <a:cubicBezTo>
                  <a:pt x="10347303" y="80964"/>
                  <a:pt x="10335021" y="93246"/>
                  <a:pt x="10335021" y="108397"/>
                </a:cubicBezTo>
                <a:lnTo>
                  <a:pt x="10335021" y="272987"/>
                </a:lnTo>
                <a:cubicBezTo>
                  <a:pt x="10335021" y="288138"/>
                  <a:pt x="10347303" y="300420"/>
                  <a:pt x="10362454" y="300420"/>
                </a:cubicBezTo>
                <a:lnTo>
                  <a:pt x="10472180" y="300420"/>
                </a:lnTo>
                <a:cubicBezTo>
                  <a:pt x="10487331" y="300420"/>
                  <a:pt x="10499613" y="288138"/>
                  <a:pt x="10499613" y="272987"/>
                </a:cubicBezTo>
                <a:lnTo>
                  <a:pt x="10499613" y="108397"/>
                </a:lnTo>
                <a:cubicBezTo>
                  <a:pt x="10499613" y="93246"/>
                  <a:pt x="10487331" y="80964"/>
                  <a:pt x="10472180" y="80964"/>
                </a:cubicBezTo>
                <a:close/>
                <a:moveTo>
                  <a:pt x="10123467" y="80964"/>
                </a:moveTo>
                <a:cubicBezTo>
                  <a:pt x="10108316" y="80964"/>
                  <a:pt x="10096034" y="93246"/>
                  <a:pt x="10096034" y="108397"/>
                </a:cubicBezTo>
                <a:lnTo>
                  <a:pt x="10096034" y="272987"/>
                </a:lnTo>
                <a:cubicBezTo>
                  <a:pt x="10096034" y="288138"/>
                  <a:pt x="10108316" y="300420"/>
                  <a:pt x="10123467" y="300420"/>
                </a:cubicBezTo>
                <a:lnTo>
                  <a:pt x="10233193" y="300420"/>
                </a:lnTo>
                <a:cubicBezTo>
                  <a:pt x="10248344" y="300420"/>
                  <a:pt x="10260626" y="288138"/>
                  <a:pt x="10260626" y="272987"/>
                </a:cubicBezTo>
                <a:lnTo>
                  <a:pt x="10260626" y="108397"/>
                </a:lnTo>
                <a:cubicBezTo>
                  <a:pt x="10260626" y="93246"/>
                  <a:pt x="10248344" y="80964"/>
                  <a:pt x="10233193" y="80964"/>
                </a:cubicBezTo>
                <a:close/>
                <a:moveTo>
                  <a:pt x="9884480" y="80964"/>
                </a:moveTo>
                <a:cubicBezTo>
                  <a:pt x="9869329" y="80964"/>
                  <a:pt x="9857047" y="93246"/>
                  <a:pt x="9857047" y="108397"/>
                </a:cubicBezTo>
                <a:lnTo>
                  <a:pt x="9857047" y="272987"/>
                </a:lnTo>
                <a:cubicBezTo>
                  <a:pt x="9857047" y="288138"/>
                  <a:pt x="9869329" y="300420"/>
                  <a:pt x="9884480" y="300420"/>
                </a:cubicBezTo>
                <a:lnTo>
                  <a:pt x="9994206" y="300420"/>
                </a:lnTo>
                <a:cubicBezTo>
                  <a:pt x="10009357" y="300420"/>
                  <a:pt x="10021639" y="288138"/>
                  <a:pt x="10021639" y="272987"/>
                </a:cubicBezTo>
                <a:lnTo>
                  <a:pt x="10021639" y="108397"/>
                </a:lnTo>
                <a:cubicBezTo>
                  <a:pt x="10021639" y="93246"/>
                  <a:pt x="10009357" y="80964"/>
                  <a:pt x="9994206" y="80964"/>
                </a:cubicBezTo>
                <a:close/>
                <a:moveTo>
                  <a:pt x="9645493" y="80964"/>
                </a:moveTo>
                <a:cubicBezTo>
                  <a:pt x="9630342" y="80964"/>
                  <a:pt x="9618060" y="93246"/>
                  <a:pt x="9618060" y="108397"/>
                </a:cubicBezTo>
                <a:lnTo>
                  <a:pt x="9618060" y="272987"/>
                </a:lnTo>
                <a:cubicBezTo>
                  <a:pt x="9618060" y="288138"/>
                  <a:pt x="9630342" y="300420"/>
                  <a:pt x="9645493" y="300420"/>
                </a:cubicBezTo>
                <a:lnTo>
                  <a:pt x="9755219" y="300420"/>
                </a:lnTo>
                <a:cubicBezTo>
                  <a:pt x="9770370" y="300420"/>
                  <a:pt x="9782652" y="288138"/>
                  <a:pt x="9782652" y="272987"/>
                </a:cubicBezTo>
                <a:lnTo>
                  <a:pt x="9782652" y="108397"/>
                </a:lnTo>
                <a:cubicBezTo>
                  <a:pt x="9782652" y="93246"/>
                  <a:pt x="9770370" y="80964"/>
                  <a:pt x="9755219" y="80964"/>
                </a:cubicBezTo>
                <a:close/>
                <a:moveTo>
                  <a:pt x="9406506" y="80964"/>
                </a:moveTo>
                <a:cubicBezTo>
                  <a:pt x="9391355" y="80964"/>
                  <a:pt x="9379073" y="93246"/>
                  <a:pt x="9379073" y="108397"/>
                </a:cubicBezTo>
                <a:lnTo>
                  <a:pt x="9379073" y="272987"/>
                </a:lnTo>
                <a:cubicBezTo>
                  <a:pt x="9379073" y="288138"/>
                  <a:pt x="9391355" y="300420"/>
                  <a:pt x="9406506" y="300420"/>
                </a:cubicBezTo>
                <a:lnTo>
                  <a:pt x="9516232" y="300420"/>
                </a:lnTo>
                <a:cubicBezTo>
                  <a:pt x="9531383" y="300420"/>
                  <a:pt x="9543665" y="288138"/>
                  <a:pt x="9543665" y="272987"/>
                </a:cubicBezTo>
                <a:lnTo>
                  <a:pt x="9543665" y="108397"/>
                </a:lnTo>
                <a:cubicBezTo>
                  <a:pt x="9543665" y="93246"/>
                  <a:pt x="9531383" y="80964"/>
                  <a:pt x="9516232" y="80964"/>
                </a:cubicBezTo>
                <a:close/>
                <a:moveTo>
                  <a:pt x="9169367" y="80964"/>
                </a:moveTo>
                <a:cubicBezTo>
                  <a:pt x="9154216" y="80964"/>
                  <a:pt x="9141934" y="93246"/>
                  <a:pt x="9141934" y="108397"/>
                </a:cubicBezTo>
                <a:lnTo>
                  <a:pt x="9141934" y="272987"/>
                </a:lnTo>
                <a:cubicBezTo>
                  <a:pt x="9141934" y="288138"/>
                  <a:pt x="9154216" y="300420"/>
                  <a:pt x="9169367" y="300420"/>
                </a:cubicBezTo>
                <a:lnTo>
                  <a:pt x="9279093" y="300420"/>
                </a:lnTo>
                <a:cubicBezTo>
                  <a:pt x="9294244" y="300420"/>
                  <a:pt x="9306526" y="288138"/>
                  <a:pt x="9306526" y="272987"/>
                </a:cubicBezTo>
                <a:lnTo>
                  <a:pt x="9306526" y="108397"/>
                </a:lnTo>
                <a:cubicBezTo>
                  <a:pt x="9306526" y="93246"/>
                  <a:pt x="9294244" y="80964"/>
                  <a:pt x="9279093" y="80964"/>
                </a:cubicBezTo>
                <a:close/>
                <a:moveTo>
                  <a:pt x="8932228" y="80964"/>
                </a:moveTo>
                <a:cubicBezTo>
                  <a:pt x="8917077" y="80964"/>
                  <a:pt x="8904795" y="93246"/>
                  <a:pt x="8904795" y="108397"/>
                </a:cubicBezTo>
                <a:lnTo>
                  <a:pt x="8904795" y="272987"/>
                </a:lnTo>
                <a:cubicBezTo>
                  <a:pt x="8904795" y="288138"/>
                  <a:pt x="8917077" y="300420"/>
                  <a:pt x="8932228" y="300420"/>
                </a:cubicBezTo>
                <a:lnTo>
                  <a:pt x="9041954" y="300420"/>
                </a:lnTo>
                <a:cubicBezTo>
                  <a:pt x="9057105" y="300420"/>
                  <a:pt x="9069387" y="288138"/>
                  <a:pt x="9069387" y="272987"/>
                </a:cubicBezTo>
                <a:lnTo>
                  <a:pt x="9069387" y="108397"/>
                </a:lnTo>
                <a:cubicBezTo>
                  <a:pt x="9069387" y="93246"/>
                  <a:pt x="9057105" y="80964"/>
                  <a:pt x="9041954" y="80964"/>
                </a:cubicBezTo>
                <a:close/>
                <a:moveTo>
                  <a:pt x="8691437" y="80964"/>
                </a:moveTo>
                <a:cubicBezTo>
                  <a:pt x="8676286" y="80964"/>
                  <a:pt x="8664004" y="93246"/>
                  <a:pt x="8664004" y="108397"/>
                </a:cubicBezTo>
                <a:lnTo>
                  <a:pt x="8664004" y="272987"/>
                </a:lnTo>
                <a:cubicBezTo>
                  <a:pt x="8664004" y="288138"/>
                  <a:pt x="8676286" y="300420"/>
                  <a:pt x="8691437" y="300420"/>
                </a:cubicBezTo>
                <a:lnTo>
                  <a:pt x="8801163" y="300420"/>
                </a:lnTo>
                <a:cubicBezTo>
                  <a:pt x="8816314" y="300420"/>
                  <a:pt x="8828596" y="288138"/>
                  <a:pt x="8828596" y="272987"/>
                </a:cubicBezTo>
                <a:lnTo>
                  <a:pt x="8828596" y="108397"/>
                </a:lnTo>
                <a:cubicBezTo>
                  <a:pt x="8828596" y="93246"/>
                  <a:pt x="8816314" y="80964"/>
                  <a:pt x="8801163" y="80964"/>
                </a:cubicBezTo>
                <a:close/>
                <a:moveTo>
                  <a:pt x="8452450" y="80964"/>
                </a:moveTo>
                <a:cubicBezTo>
                  <a:pt x="8437299" y="80964"/>
                  <a:pt x="8425017" y="93246"/>
                  <a:pt x="8425017" y="108397"/>
                </a:cubicBezTo>
                <a:lnTo>
                  <a:pt x="8425017" y="272987"/>
                </a:lnTo>
                <a:cubicBezTo>
                  <a:pt x="8425017" y="288138"/>
                  <a:pt x="8437299" y="300420"/>
                  <a:pt x="8452450" y="300420"/>
                </a:cubicBezTo>
                <a:lnTo>
                  <a:pt x="8562176" y="300420"/>
                </a:lnTo>
                <a:cubicBezTo>
                  <a:pt x="8577327" y="300420"/>
                  <a:pt x="8589609" y="288138"/>
                  <a:pt x="8589609" y="272987"/>
                </a:cubicBezTo>
                <a:lnTo>
                  <a:pt x="8589609" y="108397"/>
                </a:lnTo>
                <a:cubicBezTo>
                  <a:pt x="8589609" y="93246"/>
                  <a:pt x="8577327" y="80964"/>
                  <a:pt x="8562176" y="80964"/>
                </a:cubicBezTo>
                <a:close/>
                <a:moveTo>
                  <a:pt x="8213463" y="80964"/>
                </a:moveTo>
                <a:cubicBezTo>
                  <a:pt x="8198312" y="80964"/>
                  <a:pt x="8186030" y="93246"/>
                  <a:pt x="8186030" y="108397"/>
                </a:cubicBezTo>
                <a:lnTo>
                  <a:pt x="8186030" y="272987"/>
                </a:lnTo>
                <a:cubicBezTo>
                  <a:pt x="8186030" y="288138"/>
                  <a:pt x="8198312" y="300420"/>
                  <a:pt x="8213463" y="300420"/>
                </a:cubicBezTo>
                <a:lnTo>
                  <a:pt x="8323189" y="300420"/>
                </a:lnTo>
                <a:cubicBezTo>
                  <a:pt x="8338340" y="300420"/>
                  <a:pt x="8350622" y="288138"/>
                  <a:pt x="8350622" y="272987"/>
                </a:cubicBezTo>
                <a:lnTo>
                  <a:pt x="8350622" y="108397"/>
                </a:lnTo>
                <a:cubicBezTo>
                  <a:pt x="8350622" y="93246"/>
                  <a:pt x="8338340" y="80964"/>
                  <a:pt x="8323189" y="80964"/>
                </a:cubicBezTo>
                <a:close/>
                <a:moveTo>
                  <a:pt x="7974476" y="80964"/>
                </a:moveTo>
                <a:cubicBezTo>
                  <a:pt x="7959325" y="80964"/>
                  <a:pt x="7947043" y="93246"/>
                  <a:pt x="7947043" y="108397"/>
                </a:cubicBezTo>
                <a:lnTo>
                  <a:pt x="7947043" y="272987"/>
                </a:lnTo>
                <a:cubicBezTo>
                  <a:pt x="7947043" y="288138"/>
                  <a:pt x="7959325" y="300420"/>
                  <a:pt x="7974476" y="300420"/>
                </a:cubicBezTo>
                <a:lnTo>
                  <a:pt x="8084202" y="300420"/>
                </a:lnTo>
                <a:cubicBezTo>
                  <a:pt x="8099353" y="300420"/>
                  <a:pt x="8111635" y="288138"/>
                  <a:pt x="8111635" y="272987"/>
                </a:cubicBezTo>
                <a:lnTo>
                  <a:pt x="8111635" y="108397"/>
                </a:lnTo>
                <a:cubicBezTo>
                  <a:pt x="8111635" y="93246"/>
                  <a:pt x="8099353" y="80964"/>
                  <a:pt x="8084202" y="80964"/>
                </a:cubicBezTo>
                <a:close/>
                <a:moveTo>
                  <a:pt x="7737337" y="80964"/>
                </a:moveTo>
                <a:cubicBezTo>
                  <a:pt x="7722186" y="80964"/>
                  <a:pt x="7709904" y="93246"/>
                  <a:pt x="7709904" y="108397"/>
                </a:cubicBezTo>
                <a:lnTo>
                  <a:pt x="7709904" y="272987"/>
                </a:lnTo>
                <a:cubicBezTo>
                  <a:pt x="7709904" y="288138"/>
                  <a:pt x="7722186" y="300420"/>
                  <a:pt x="7737337" y="300420"/>
                </a:cubicBezTo>
                <a:lnTo>
                  <a:pt x="7847063" y="300420"/>
                </a:lnTo>
                <a:cubicBezTo>
                  <a:pt x="7862214" y="300420"/>
                  <a:pt x="7874496" y="288138"/>
                  <a:pt x="7874496" y="272987"/>
                </a:cubicBezTo>
                <a:lnTo>
                  <a:pt x="7874496" y="108397"/>
                </a:lnTo>
                <a:cubicBezTo>
                  <a:pt x="7874496" y="93246"/>
                  <a:pt x="7862214" y="80964"/>
                  <a:pt x="7847063" y="80964"/>
                </a:cubicBezTo>
                <a:close/>
                <a:moveTo>
                  <a:pt x="7500198" y="80964"/>
                </a:moveTo>
                <a:cubicBezTo>
                  <a:pt x="7485047" y="80964"/>
                  <a:pt x="7472765" y="93246"/>
                  <a:pt x="7472765" y="108397"/>
                </a:cubicBezTo>
                <a:lnTo>
                  <a:pt x="7472765" y="272987"/>
                </a:lnTo>
                <a:cubicBezTo>
                  <a:pt x="7472765" y="288138"/>
                  <a:pt x="7485047" y="300420"/>
                  <a:pt x="7500198" y="300420"/>
                </a:cubicBezTo>
                <a:lnTo>
                  <a:pt x="7609924" y="300420"/>
                </a:lnTo>
                <a:cubicBezTo>
                  <a:pt x="7625075" y="300420"/>
                  <a:pt x="7637357" y="288138"/>
                  <a:pt x="7637357" y="272987"/>
                </a:cubicBezTo>
                <a:lnTo>
                  <a:pt x="7637357" y="108397"/>
                </a:lnTo>
                <a:cubicBezTo>
                  <a:pt x="7637357" y="93246"/>
                  <a:pt x="7625075" y="80964"/>
                  <a:pt x="7609924" y="80964"/>
                </a:cubicBezTo>
                <a:close/>
                <a:moveTo>
                  <a:pt x="7259407" y="80964"/>
                </a:moveTo>
                <a:cubicBezTo>
                  <a:pt x="7244256" y="80964"/>
                  <a:pt x="7231974" y="93246"/>
                  <a:pt x="7231974" y="108397"/>
                </a:cubicBezTo>
                <a:lnTo>
                  <a:pt x="7231974" y="272987"/>
                </a:lnTo>
                <a:cubicBezTo>
                  <a:pt x="7231974" y="288138"/>
                  <a:pt x="7244256" y="300420"/>
                  <a:pt x="7259407" y="300420"/>
                </a:cubicBezTo>
                <a:lnTo>
                  <a:pt x="7369133" y="300420"/>
                </a:lnTo>
                <a:cubicBezTo>
                  <a:pt x="7384284" y="300420"/>
                  <a:pt x="7396566" y="288138"/>
                  <a:pt x="7396566" y="272987"/>
                </a:cubicBezTo>
                <a:lnTo>
                  <a:pt x="7396566" y="108397"/>
                </a:lnTo>
                <a:cubicBezTo>
                  <a:pt x="7396566" y="93246"/>
                  <a:pt x="7384284" y="80964"/>
                  <a:pt x="7369133" y="80964"/>
                </a:cubicBezTo>
                <a:close/>
                <a:moveTo>
                  <a:pt x="7020420" y="80964"/>
                </a:moveTo>
                <a:cubicBezTo>
                  <a:pt x="7005269" y="80964"/>
                  <a:pt x="6992987" y="93246"/>
                  <a:pt x="6992987" y="108397"/>
                </a:cubicBezTo>
                <a:lnTo>
                  <a:pt x="6992987" y="272987"/>
                </a:lnTo>
                <a:cubicBezTo>
                  <a:pt x="6992987" y="288138"/>
                  <a:pt x="7005269" y="300420"/>
                  <a:pt x="7020420" y="300420"/>
                </a:cubicBezTo>
                <a:lnTo>
                  <a:pt x="7130146" y="300420"/>
                </a:lnTo>
                <a:cubicBezTo>
                  <a:pt x="7145297" y="300420"/>
                  <a:pt x="7157579" y="288138"/>
                  <a:pt x="7157579" y="272987"/>
                </a:cubicBezTo>
                <a:lnTo>
                  <a:pt x="7157579" y="108397"/>
                </a:lnTo>
                <a:cubicBezTo>
                  <a:pt x="7157579" y="93246"/>
                  <a:pt x="7145297" y="80964"/>
                  <a:pt x="7130146" y="80964"/>
                </a:cubicBezTo>
                <a:close/>
                <a:moveTo>
                  <a:pt x="6781433" y="80964"/>
                </a:moveTo>
                <a:cubicBezTo>
                  <a:pt x="6766282" y="80964"/>
                  <a:pt x="6754000" y="93246"/>
                  <a:pt x="6754000" y="108397"/>
                </a:cubicBezTo>
                <a:lnTo>
                  <a:pt x="6754000" y="272987"/>
                </a:lnTo>
                <a:cubicBezTo>
                  <a:pt x="6754000" y="288138"/>
                  <a:pt x="6766282" y="300420"/>
                  <a:pt x="6781433" y="300420"/>
                </a:cubicBezTo>
                <a:lnTo>
                  <a:pt x="6891159" y="300420"/>
                </a:lnTo>
                <a:cubicBezTo>
                  <a:pt x="6906310" y="300420"/>
                  <a:pt x="6918592" y="288138"/>
                  <a:pt x="6918592" y="272987"/>
                </a:cubicBezTo>
                <a:lnTo>
                  <a:pt x="6918592" y="108397"/>
                </a:lnTo>
                <a:cubicBezTo>
                  <a:pt x="6918592" y="93246"/>
                  <a:pt x="6906310" y="80964"/>
                  <a:pt x="6891159" y="80964"/>
                </a:cubicBezTo>
                <a:close/>
                <a:moveTo>
                  <a:pt x="6542446" y="80964"/>
                </a:moveTo>
                <a:cubicBezTo>
                  <a:pt x="6527295" y="80964"/>
                  <a:pt x="6515013" y="93246"/>
                  <a:pt x="6515013" y="108397"/>
                </a:cubicBezTo>
                <a:lnTo>
                  <a:pt x="6515013" y="272987"/>
                </a:lnTo>
                <a:cubicBezTo>
                  <a:pt x="6515013" y="288138"/>
                  <a:pt x="6527295" y="300420"/>
                  <a:pt x="6542446" y="300420"/>
                </a:cubicBezTo>
                <a:lnTo>
                  <a:pt x="6652172" y="300420"/>
                </a:lnTo>
                <a:cubicBezTo>
                  <a:pt x="6667323" y="300420"/>
                  <a:pt x="6679605" y="288138"/>
                  <a:pt x="6679605" y="272987"/>
                </a:cubicBezTo>
                <a:lnTo>
                  <a:pt x="6679605" y="108397"/>
                </a:lnTo>
                <a:cubicBezTo>
                  <a:pt x="6679605" y="93246"/>
                  <a:pt x="6667323" y="80964"/>
                  <a:pt x="6652172" y="80964"/>
                </a:cubicBezTo>
                <a:close/>
                <a:moveTo>
                  <a:pt x="6305307" y="80964"/>
                </a:moveTo>
                <a:cubicBezTo>
                  <a:pt x="6290156" y="80964"/>
                  <a:pt x="6277874" y="93246"/>
                  <a:pt x="6277874" y="108397"/>
                </a:cubicBezTo>
                <a:lnTo>
                  <a:pt x="6277874" y="272987"/>
                </a:lnTo>
                <a:cubicBezTo>
                  <a:pt x="6277874" y="288138"/>
                  <a:pt x="6290156" y="300420"/>
                  <a:pt x="6305307" y="300420"/>
                </a:cubicBezTo>
                <a:lnTo>
                  <a:pt x="6415033" y="300420"/>
                </a:lnTo>
                <a:cubicBezTo>
                  <a:pt x="6430184" y="300420"/>
                  <a:pt x="6442466" y="288138"/>
                  <a:pt x="6442466" y="272987"/>
                </a:cubicBezTo>
                <a:lnTo>
                  <a:pt x="6442466" y="108397"/>
                </a:lnTo>
                <a:cubicBezTo>
                  <a:pt x="6442466" y="93246"/>
                  <a:pt x="6430184" y="80964"/>
                  <a:pt x="6415033" y="80964"/>
                </a:cubicBezTo>
                <a:close/>
                <a:moveTo>
                  <a:pt x="6068168" y="80964"/>
                </a:moveTo>
                <a:cubicBezTo>
                  <a:pt x="6053017" y="80964"/>
                  <a:pt x="6040735" y="93246"/>
                  <a:pt x="6040735" y="108397"/>
                </a:cubicBezTo>
                <a:lnTo>
                  <a:pt x="6040735" y="272987"/>
                </a:lnTo>
                <a:cubicBezTo>
                  <a:pt x="6040735" y="288138"/>
                  <a:pt x="6053017" y="300420"/>
                  <a:pt x="6068168" y="300420"/>
                </a:cubicBezTo>
                <a:lnTo>
                  <a:pt x="6177894" y="300420"/>
                </a:lnTo>
                <a:cubicBezTo>
                  <a:pt x="6193045" y="300420"/>
                  <a:pt x="6205327" y="288138"/>
                  <a:pt x="6205327" y="272987"/>
                </a:cubicBezTo>
                <a:lnTo>
                  <a:pt x="6205327" y="108397"/>
                </a:lnTo>
                <a:cubicBezTo>
                  <a:pt x="6205327" y="93246"/>
                  <a:pt x="6193045" y="80964"/>
                  <a:pt x="6177894" y="80964"/>
                </a:cubicBezTo>
                <a:close/>
                <a:moveTo>
                  <a:pt x="5827377" y="80964"/>
                </a:moveTo>
                <a:cubicBezTo>
                  <a:pt x="5812226" y="80964"/>
                  <a:pt x="5799944" y="93246"/>
                  <a:pt x="5799944" y="108397"/>
                </a:cubicBezTo>
                <a:lnTo>
                  <a:pt x="5799944" y="272987"/>
                </a:lnTo>
                <a:cubicBezTo>
                  <a:pt x="5799944" y="288138"/>
                  <a:pt x="5812226" y="300420"/>
                  <a:pt x="5827377" y="300420"/>
                </a:cubicBezTo>
                <a:lnTo>
                  <a:pt x="5937103" y="300420"/>
                </a:lnTo>
                <a:cubicBezTo>
                  <a:pt x="5952254" y="300420"/>
                  <a:pt x="5964536" y="288138"/>
                  <a:pt x="5964536" y="272987"/>
                </a:cubicBezTo>
                <a:lnTo>
                  <a:pt x="5964536" y="108397"/>
                </a:lnTo>
                <a:cubicBezTo>
                  <a:pt x="5964536" y="93246"/>
                  <a:pt x="5952254" y="80964"/>
                  <a:pt x="5937103" y="80964"/>
                </a:cubicBezTo>
                <a:close/>
                <a:moveTo>
                  <a:pt x="5590876" y="80964"/>
                </a:moveTo>
                <a:cubicBezTo>
                  <a:pt x="5575725" y="80964"/>
                  <a:pt x="5563443" y="93246"/>
                  <a:pt x="5563443" y="108397"/>
                </a:cubicBezTo>
                <a:lnTo>
                  <a:pt x="5563443" y="272987"/>
                </a:lnTo>
                <a:cubicBezTo>
                  <a:pt x="5563443" y="288138"/>
                  <a:pt x="5575725" y="300420"/>
                  <a:pt x="5590876" y="300420"/>
                </a:cubicBezTo>
                <a:lnTo>
                  <a:pt x="5700602" y="300420"/>
                </a:lnTo>
                <a:cubicBezTo>
                  <a:pt x="5715753" y="300420"/>
                  <a:pt x="5728035" y="288138"/>
                  <a:pt x="5728035" y="272987"/>
                </a:cubicBezTo>
                <a:lnTo>
                  <a:pt x="5728035" y="108397"/>
                </a:lnTo>
                <a:cubicBezTo>
                  <a:pt x="5728035" y="93246"/>
                  <a:pt x="5715753" y="80964"/>
                  <a:pt x="5700602" y="80964"/>
                </a:cubicBezTo>
                <a:close/>
                <a:moveTo>
                  <a:pt x="5351889" y="80964"/>
                </a:moveTo>
                <a:cubicBezTo>
                  <a:pt x="5336738" y="80964"/>
                  <a:pt x="5324456" y="93246"/>
                  <a:pt x="5324456" y="108397"/>
                </a:cubicBezTo>
                <a:lnTo>
                  <a:pt x="5324456" y="272987"/>
                </a:lnTo>
                <a:cubicBezTo>
                  <a:pt x="5324456" y="288138"/>
                  <a:pt x="5336738" y="300420"/>
                  <a:pt x="5351889" y="300420"/>
                </a:cubicBezTo>
                <a:lnTo>
                  <a:pt x="5461615" y="300420"/>
                </a:lnTo>
                <a:cubicBezTo>
                  <a:pt x="5476766" y="300420"/>
                  <a:pt x="5489048" y="288138"/>
                  <a:pt x="5489048" y="272987"/>
                </a:cubicBezTo>
                <a:lnTo>
                  <a:pt x="5489048" y="108397"/>
                </a:lnTo>
                <a:cubicBezTo>
                  <a:pt x="5489048" y="93246"/>
                  <a:pt x="5476766" y="80964"/>
                  <a:pt x="5461615" y="80964"/>
                </a:cubicBezTo>
                <a:close/>
                <a:moveTo>
                  <a:pt x="5112902" y="80964"/>
                </a:moveTo>
                <a:cubicBezTo>
                  <a:pt x="5097751" y="80964"/>
                  <a:pt x="5085469" y="93246"/>
                  <a:pt x="5085469" y="108397"/>
                </a:cubicBezTo>
                <a:lnTo>
                  <a:pt x="5085469" y="272987"/>
                </a:lnTo>
                <a:cubicBezTo>
                  <a:pt x="5085469" y="288138"/>
                  <a:pt x="5097751" y="300420"/>
                  <a:pt x="5112902" y="300420"/>
                </a:cubicBezTo>
                <a:lnTo>
                  <a:pt x="5222628" y="300420"/>
                </a:lnTo>
                <a:cubicBezTo>
                  <a:pt x="5237779" y="300420"/>
                  <a:pt x="5250061" y="288138"/>
                  <a:pt x="5250061" y="272987"/>
                </a:cubicBezTo>
                <a:lnTo>
                  <a:pt x="5250061" y="108397"/>
                </a:lnTo>
                <a:cubicBezTo>
                  <a:pt x="5250061" y="93246"/>
                  <a:pt x="5237779" y="80964"/>
                  <a:pt x="5222628" y="80964"/>
                </a:cubicBezTo>
                <a:close/>
                <a:moveTo>
                  <a:pt x="4875763" y="80964"/>
                </a:moveTo>
                <a:cubicBezTo>
                  <a:pt x="4860612" y="80964"/>
                  <a:pt x="4848330" y="93246"/>
                  <a:pt x="4848330" y="108397"/>
                </a:cubicBezTo>
                <a:lnTo>
                  <a:pt x="4848330" y="272987"/>
                </a:lnTo>
                <a:cubicBezTo>
                  <a:pt x="4848330" y="288138"/>
                  <a:pt x="4860612" y="300420"/>
                  <a:pt x="4875763" y="300420"/>
                </a:cubicBezTo>
                <a:lnTo>
                  <a:pt x="4985489" y="300420"/>
                </a:lnTo>
                <a:cubicBezTo>
                  <a:pt x="5000640" y="300420"/>
                  <a:pt x="5012922" y="288138"/>
                  <a:pt x="5012922" y="272987"/>
                </a:cubicBezTo>
                <a:lnTo>
                  <a:pt x="5012922" y="108397"/>
                </a:lnTo>
                <a:cubicBezTo>
                  <a:pt x="5012922" y="93246"/>
                  <a:pt x="5000640" y="80964"/>
                  <a:pt x="4985489" y="80964"/>
                </a:cubicBezTo>
                <a:close/>
                <a:moveTo>
                  <a:pt x="4638624" y="80964"/>
                </a:moveTo>
                <a:cubicBezTo>
                  <a:pt x="4623473" y="80964"/>
                  <a:pt x="4611191" y="93246"/>
                  <a:pt x="4611191" y="108397"/>
                </a:cubicBezTo>
                <a:lnTo>
                  <a:pt x="4611191" y="272987"/>
                </a:lnTo>
                <a:cubicBezTo>
                  <a:pt x="4611191" y="288138"/>
                  <a:pt x="4623473" y="300420"/>
                  <a:pt x="4638624" y="300420"/>
                </a:cubicBezTo>
                <a:lnTo>
                  <a:pt x="4748350" y="300420"/>
                </a:lnTo>
                <a:cubicBezTo>
                  <a:pt x="4763501" y="300420"/>
                  <a:pt x="4775783" y="288138"/>
                  <a:pt x="4775783" y="272987"/>
                </a:cubicBezTo>
                <a:lnTo>
                  <a:pt x="4775783" y="108397"/>
                </a:lnTo>
                <a:cubicBezTo>
                  <a:pt x="4775783" y="93246"/>
                  <a:pt x="4763501" y="80964"/>
                  <a:pt x="4748350" y="80964"/>
                </a:cubicBezTo>
                <a:close/>
                <a:moveTo>
                  <a:pt x="4397833" y="80964"/>
                </a:moveTo>
                <a:cubicBezTo>
                  <a:pt x="4382682" y="80964"/>
                  <a:pt x="4370400" y="93246"/>
                  <a:pt x="4370400" y="108397"/>
                </a:cubicBezTo>
                <a:lnTo>
                  <a:pt x="4370400" y="272987"/>
                </a:lnTo>
                <a:cubicBezTo>
                  <a:pt x="4370400" y="288138"/>
                  <a:pt x="4382682" y="300420"/>
                  <a:pt x="4397833" y="300420"/>
                </a:cubicBezTo>
                <a:lnTo>
                  <a:pt x="4507559" y="300420"/>
                </a:lnTo>
                <a:cubicBezTo>
                  <a:pt x="4522710" y="300420"/>
                  <a:pt x="4534992" y="288138"/>
                  <a:pt x="4534992" y="272987"/>
                </a:cubicBezTo>
                <a:lnTo>
                  <a:pt x="4534992" y="108397"/>
                </a:lnTo>
                <a:cubicBezTo>
                  <a:pt x="4534992" y="93246"/>
                  <a:pt x="4522710" y="80964"/>
                  <a:pt x="4507559" y="80964"/>
                </a:cubicBezTo>
                <a:close/>
                <a:moveTo>
                  <a:pt x="2731795" y="80964"/>
                </a:moveTo>
                <a:cubicBezTo>
                  <a:pt x="2716644" y="80964"/>
                  <a:pt x="2704362" y="93246"/>
                  <a:pt x="2704362" y="108397"/>
                </a:cubicBezTo>
                <a:lnTo>
                  <a:pt x="2704362" y="272987"/>
                </a:lnTo>
                <a:cubicBezTo>
                  <a:pt x="2704362" y="288138"/>
                  <a:pt x="2716644" y="300420"/>
                  <a:pt x="2731795" y="300420"/>
                </a:cubicBezTo>
                <a:lnTo>
                  <a:pt x="2841521" y="300420"/>
                </a:lnTo>
                <a:cubicBezTo>
                  <a:pt x="2856672" y="300420"/>
                  <a:pt x="2868954" y="288138"/>
                  <a:pt x="2868954" y="272987"/>
                </a:cubicBezTo>
                <a:lnTo>
                  <a:pt x="2868954" y="108397"/>
                </a:lnTo>
                <a:cubicBezTo>
                  <a:pt x="2868954" y="93246"/>
                  <a:pt x="2856672" y="80964"/>
                  <a:pt x="2841521" y="80964"/>
                </a:cubicBezTo>
                <a:close/>
                <a:moveTo>
                  <a:pt x="2492808" y="80964"/>
                </a:moveTo>
                <a:cubicBezTo>
                  <a:pt x="2477656" y="80964"/>
                  <a:pt x="2465374" y="93246"/>
                  <a:pt x="2465374" y="108397"/>
                </a:cubicBezTo>
                <a:lnTo>
                  <a:pt x="2465374" y="272987"/>
                </a:lnTo>
                <a:cubicBezTo>
                  <a:pt x="2465374" y="288138"/>
                  <a:pt x="2477656" y="300420"/>
                  <a:pt x="2492808" y="300420"/>
                </a:cubicBezTo>
                <a:lnTo>
                  <a:pt x="2602534" y="300420"/>
                </a:lnTo>
                <a:cubicBezTo>
                  <a:pt x="2617685" y="300420"/>
                  <a:pt x="2629967" y="288138"/>
                  <a:pt x="2629967" y="272987"/>
                </a:cubicBezTo>
                <a:lnTo>
                  <a:pt x="2629967" y="108397"/>
                </a:lnTo>
                <a:cubicBezTo>
                  <a:pt x="2629967" y="93246"/>
                  <a:pt x="2617685" y="80964"/>
                  <a:pt x="2602534" y="80964"/>
                </a:cubicBezTo>
                <a:close/>
                <a:moveTo>
                  <a:pt x="2253820" y="80964"/>
                </a:moveTo>
                <a:cubicBezTo>
                  <a:pt x="2238669" y="80964"/>
                  <a:pt x="2226387" y="93246"/>
                  <a:pt x="2226387" y="108397"/>
                </a:cubicBezTo>
                <a:lnTo>
                  <a:pt x="2226387" y="272987"/>
                </a:lnTo>
                <a:cubicBezTo>
                  <a:pt x="2226387" y="288138"/>
                  <a:pt x="2238669" y="300420"/>
                  <a:pt x="2253820" y="300420"/>
                </a:cubicBezTo>
                <a:lnTo>
                  <a:pt x="2363546" y="300420"/>
                </a:lnTo>
                <a:cubicBezTo>
                  <a:pt x="2378698" y="300420"/>
                  <a:pt x="2390979" y="288138"/>
                  <a:pt x="2390979" y="272987"/>
                </a:cubicBezTo>
                <a:lnTo>
                  <a:pt x="2390979" y="108397"/>
                </a:lnTo>
                <a:cubicBezTo>
                  <a:pt x="2390979" y="93246"/>
                  <a:pt x="2378698" y="80964"/>
                  <a:pt x="2363546" y="80964"/>
                </a:cubicBezTo>
                <a:close/>
                <a:moveTo>
                  <a:pt x="2016681" y="80964"/>
                </a:moveTo>
                <a:cubicBezTo>
                  <a:pt x="2001530" y="80964"/>
                  <a:pt x="1989248" y="93246"/>
                  <a:pt x="1989248" y="108397"/>
                </a:cubicBezTo>
                <a:lnTo>
                  <a:pt x="1989248" y="272987"/>
                </a:lnTo>
                <a:cubicBezTo>
                  <a:pt x="1989248" y="288138"/>
                  <a:pt x="2001530" y="300420"/>
                  <a:pt x="2016681" y="300420"/>
                </a:cubicBezTo>
                <a:lnTo>
                  <a:pt x="2126407" y="300420"/>
                </a:lnTo>
                <a:cubicBezTo>
                  <a:pt x="2141558" y="300420"/>
                  <a:pt x="2153840" y="288138"/>
                  <a:pt x="2153840" y="272987"/>
                </a:cubicBezTo>
                <a:lnTo>
                  <a:pt x="2153840" y="108397"/>
                </a:lnTo>
                <a:cubicBezTo>
                  <a:pt x="2153840" y="93246"/>
                  <a:pt x="2141558" y="80964"/>
                  <a:pt x="2126407" y="80964"/>
                </a:cubicBezTo>
                <a:close/>
                <a:moveTo>
                  <a:pt x="1779541" y="80964"/>
                </a:moveTo>
                <a:cubicBezTo>
                  <a:pt x="1764390" y="80964"/>
                  <a:pt x="1752108" y="93246"/>
                  <a:pt x="1752108" y="108397"/>
                </a:cubicBezTo>
                <a:lnTo>
                  <a:pt x="1752108" y="272987"/>
                </a:lnTo>
                <a:cubicBezTo>
                  <a:pt x="1752108" y="288138"/>
                  <a:pt x="1764390" y="300420"/>
                  <a:pt x="1779541" y="300420"/>
                </a:cubicBezTo>
                <a:lnTo>
                  <a:pt x="1889268" y="300420"/>
                </a:lnTo>
                <a:cubicBezTo>
                  <a:pt x="1904419" y="300420"/>
                  <a:pt x="1916701" y="288138"/>
                  <a:pt x="1916701" y="272987"/>
                </a:cubicBezTo>
                <a:lnTo>
                  <a:pt x="1916701" y="108397"/>
                </a:lnTo>
                <a:cubicBezTo>
                  <a:pt x="1916701" y="93246"/>
                  <a:pt x="1904419" y="80964"/>
                  <a:pt x="1889268" y="80964"/>
                </a:cubicBezTo>
                <a:close/>
                <a:moveTo>
                  <a:pt x="1538752" y="80964"/>
                </a:moveTo>
                <a:cubicBezTo>
                  <a:pt x="1523599" y="80964"/>
                  <a:pt x="1511318" y="93246"/>
                  <a:pt x="1511318" y="108397"/>
                </a:cubicBezTo>
                <a:lnTo>
                  <a:pt x="1511318" y="272987"/>
                </a:lnTo>
                <a:cubicBezTo>
                  <a:pt x="1511318" y="288138"/>
                  <a:pt x="1523599" y="300420"/>
                  <a:pt x="1538752" y="300420"/>
                </a:cubicBezTo>
                <a:lnTo>
                  <a:pt x="1648477" y="300420"/>
                </a:lnTo>
                <a:cubicBezTo>
                  <a:pt x="1663627" y="300420"/>
                  <a:pt x="1675909" y="288138"/>
                  <a:pt x="1675909" y="272987"/>
                </a:cubicBezTo>
                <a:lnTo>
                  <a:pt x="1675909" y="108397"/>
                </a:lnTo>
                <a:cubicBezTo>
                  <a:pt x="1675909" y="93246"/>
                  <a:pt x="1663627" y="80964"/>
                  <a:pt x="1648477" y="80964"/>
                </a:cubicBezTo>
                <a:close/>
                <a:moveTo>
                  <a:pt x="0" y="0"/>
                </a:moveTo>
                <a:lnTo>
                  <a:pt x="10820385" y="0"/>
                </a:lnTo>
                <a:lnTo>
                  <a:pt x="10820385" y="1981200"/>
                </a:lnTo>
                <a:lnTo>
                  <a:pt x="0" y="198120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Freeform: Shape 125">
            <a:extLst>
              <a:ext uri="{FF2B5EF4-FFF2-40B4-BE49-F238E27FC236}">
                <a16:creationId xmlns:a16="http://schemas.microsoft.com/office/drawing/2014/main" id="{D622DE8E-DC40-4774-A7D5-75AB1B594CB4}"/>
              </a:ext>
            </a:extLst>
          </p:cNvPr>
          <p:cNvSpPr>
            <a:spLocks noChangeAspect="1"/>
          </p:cNvSpPr>
          <p:nvPr/>
        </p:nvSpPr>
        <p:spPr>
          <a:xfrm>
            <a:off x="1136903" y="325751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405DCF83-0232-4186-AF8E-182942BDD081}"/>
              </a:ext>
            </a:extLst>
          </p:cNvPr>
          <p:cNvSpPr>
            <a:spLocks noChangeAspect="1"/>
          </p:cNvSpPr>
          <p:nvPr/>
        </p:nvSpPr>
        <p:spPr>
          <a:xfrm>
            <a:off x="2566352" y="3262168"/>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FB900370-9E56-4CF7-B3C4-BBFB7C276D21}"/>
              </a:ext>
            </a:extLst>
          </p:cNvPr>
          <p:cNvSpPr>
            <a:spLocks noChangeAspect="1"/>
          </p:cNvSpPr>
          <p:nvPr/>
        </p:nvSpPr>
        <p:spPr>
          <a:xfrm>
            <a:off x="3995801" y="325102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E48BDCAB-764C-47F5-9CD5-F8FC26C37996}"/>
              </a:ext>
            </a:extLst>
          </p:cNvPr>
          <p:cNvSpPr>
            <a:spLocks noChangeAspect="1"/>
          </p:cNvSpPr>
          <p:nvPr/>
        </p:nvSpPr>
        <p:spPr>
          <a:xfrm>
            <a:off x="5424506" y="3262107"/>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reeform: Shape 129">
            <a:extLst>
              <a:ext uri="{FF2B5EF4-FFF2-40B4-BE49-F238E27FC236}">
                <a16:creationId xmlns:a16="http://schemas.microsoft.com/office/drawing/2014/main" id="{FE13D4D5-5685-4746-A01B-FCCBEAD02590}"/>
              </a:ext>
            </a:extLst>
          </p:cNvPr>
          <p:cNvSpPr>
            <a:spLocks noChangeAspect="1"/>
          </p:cNvSpPr>
          <p:nvPr/>
        </p:nvSpPr>
        <p:spPr>
          <a:xfrm>
            <a:off x="6860985" y="3257574"/>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47F08781-056A-4312-9F53-883B4DB1B90B}"/>
              </a:ext>
            </a:extLst>
          </p:cNvPr>
          <p:cNvSpPr>
            <a:spLocks noChangeAspect="1"/>
          </p:cNvSpPr>
          <p:nvPr/>
        </p:nvSpPr>
        <p:spPr>
          <a:xfrm>
            <a:off x="8290434" y="3246429"/>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Freeform: Shape 131">
            <a:extLst>
              <a:ext uri="{FF2B5EF4-FFF2-40B4-BE49-F238E27FC236}">
                <a16:creationId xmlns:a16="http://schemas.microsoft.com/office/drawing/2014/main" id="{50D769CD-69C3-4FA5-95D8-A4EDFA839C54}"/>
              </a:ext>
            </a:extLst>
          </p:cNvPr>
          <p:cNvSpPr>
            <a:spLocks noChangeAspect="1"/>
          </p:cNvSpPr>
          <p:nvPr/>
        </p:nvSpPr>
        <p:spPr>
          <a:xfrm>
            <a:off x="9719139" y="325751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1" name="Group 140">
            <a:extLst>
              <a:ext uri="{FF2B5EF4-FFF2-40B4-BE49-F238E27FC236}">
                <a16:creationId xmlns:a16="http://schemas.microsoft.com/office/drawing/2014/main" id="{41D7C9D6-0786-4D77-81F8-78D97A16026E}"/>
              </a:ext>
            </a:extLst>
          </p:cNvPr>
          <p:cNvGrpSpPr/>
          <p:nvPr/>
        </p:nvGrpSpPr>
        <p:grpSpPr>
          <a:xfrm>
            <a:off x="1058366" y="4818888"/>
            <a:ext cx="1571243" cy="1863465"/>
            <a:chOff x="1058366" y="4818888"/>
            <a:chExt cx="1571243" cy="1863465"/>
          </a:xfrm>
          <a:effectLst>
            <a:outerShdw blurRad="50800" dist="38100" dir="16200000" rotWithShape="0">
              <a:prstClr val="black">
                <a:alpha val="40000"/>
              </a:prstClr>
            </a:outerShdw>
          </a:effectLst>
        </p:grpSpPr>
        <p:grpSp>
          <p:nvGrpSpPr>
            <p:cNvPr id="135" name="Group 134">
              <a:extLst>
                <a:ext uri="{FF2B5EF4-FFF2-40B4-BE49-F238E27FC236}">
                  <a16:creationId xmlns:a16="http://schemas.microsoft.com/office/drawing/2014/main" id="{50E485C2-D813-4123-AE28-9C9CB928968E}"/>
                </a:ext>
              </a:extLst>
            </p:cNvPr>
            <p:cNvGrpSpPr/>
            <p:nvPr/>
          </p:nvGrpSpPr>
          <p:grpSpPr>
            <a:xfrm rot="12107101">
              <a:off x="1058366" y="5036433"/>
              <a:ext cx="1571243" cy="1645920"/>
              <a:chOff x="3706170" y="748699"/>
              <a:chExt cx="2008831" cy="2104306"/>
            </a:xfrm>
          </p:grpSpPr>
          <p:sp>
            <p:nvSpPr>
              <p:cNvPr id="137" name="Freeform: Shape 136">
                <a:extLst>
                  <a:ext uri="{FF2B5EF4-FFF2-40B4-BE49-F238E27FC236}">
                    <a16:creationId xmlns:a16="http://schemas.microsoft.com/office/drawing/2014/main" id="{2F2D2A61-066C-4867-946D-2D4E954F425F}"/>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reeform: Shape 137">
                <a:extLst>
                  <a:ext uri="{FF2B5EF4-FFF2-40B4-BE49-F238E27FC236}">
                    <a16:creationId xmlns:a16="http://schemas.microsoft.com/office/drawing/2014/main" id="{05449FD4-AD1E-4AD1-8FC8-B111F76BC937}"/>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9" name="Text Box 10">
              <a:extLst>
                <a:ext uri="{FF2B5EF4-FFF2-40B4-BE49-F238E27FC236}">
                  <a16:creationId xmlns:a16="http://schemas.microsoft.com/office/drawing/2014/main" id="{19D4F720-6C49-41CA-8B4E-437B72643F7B}"/>
                </a:ext>
              </a:extLst>
            </p:cNvPr>
            <p:cNvSpPr txBox="1">
              <a:spLocks noChangeArrowheads="1"/>
            </p:cNvSpPr>
            <p:nvPr/>
          </p:nvSpPr>
          <p:spPr bwMode="auto">
            <a:xfrm rot="60000">
              <a:off x="1140822" y="4818888"/>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2012</a:t>
              </a:r>
            </a:p>
          </p:txBody>
        </p:sp>
        <p:sp>
          <p:nvSpPr>
            <p:cNvPr id="140" name="Text Box 10">
              <a:extLst>
                <a:ext uri="{FF2B5EF4-FFF2-40B4-BE49-F238E27FC236}">
                  <a16:creationId xmlns:a16="http://schemas.microsoft.com/office/drawing/2014/main" id="{544B0B86-BFB1-4362-9B07-0808A6C19791}"/>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42" name="Group 141">
            <a:extLst>
              <a:ext uri="{FF2B5EF4-FFF2-40B4-BE49-F238E27FC236}">
                <a16:creationId xmlns:a16="http://schemas.microsoft.com/office/drawing/2014/main" id="{8EC80C09-A621-4503-856C-797E6E534948}"/>
              </a:ext>
            </a:extLst>
          </p:cNvPr>
          <p:cNvGrpSpPr/>
          <p:nvPr/>
        </p:nvGrpSpPr>
        <p:grpSpPr>
          <a:xfrm rot="10800000">
            <a:off x="2211841" y="1005509"/>
            <a:ext cx="1571243" cy="1912043"/>
            <a:chOff x="1058366" y="4770310"/>
            <a:chExt cx="1571243" cy="1912043"/>
          </a:xfrm>
          <a:effectLst>
            <a:outerShdw blurRad="50800" dist="38100" dir="5400000" algn="t" rotWithShape="0">
              <a:prstClr val="black">
                <a:alpha val="40000"/>
              </a:prstClr>
            </a:outerShdw>
          </a:effectLst>
        </p:grpSpPr>
        <p:grpSp>
          <p:nvGrpSpPr>
            <p:cNvPr id="143" name="Group 142">
              <a:extLst>
                <a:ext uri="{FF2B5EF4-FFF2-40B4-BE49-F238E27FC236}">
                  <a16:creationId xmlns:a16="http://schemas.microsoft.com/office/drawing/2014/main" id="{5E671DC5-3E01-418F-8B73-0D8F0B775E1C}"/>
                </a:ext>
              </a:extLst>
            </p:cNvPr>
            <p:cNvGrpSpPr/>
            <p:nvPr/>
          </p:nvGrpSpPr>
          <p:grpSpPr>
            <a:xfrm rot="12107101">
              <a:off x="1058366" y="5036433"/>
              <a:ext cx="1571243" cy="1645920"/>
              <a:chOff x="3706170" y="748699"/>
              <a:chExt cx="2008831" cy="2104306"/>
            </a:xfrm>
          </p:grpSpPr>
          <p:sp>
            <p:nvSpPr>
              <p:cNvPr id="146" name="Freeform: Shape 145">
                <a:extLst>
                  <a:ext uri="{FF2B5EF4-FFF2-40B4-BE49-F238E27FC236}">
                    <a16:creationId xmlns:a16="http://schemas.microsoft.com/office/drawing/2014/main" id="{7732421B-5023-4DF1-9822-EA2DCD1C31BF}"/>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2944C019-91AD-4F36-8F5A-59C8AD323673}"/>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4" name="Text Box 10">
              <a:extLst>
                <a:ext uri="{FF2B5EF4-FFF2-40B4-BE49-F238E27FC236}">
                  <a16:creationId xmlns:a16="http://schemas.microsoft.com/office/drawing/2014/main" id="{35430378-5CD5-4EAD-AF8B-D76912AE031A}"/>
                </a:ext>
              </a:extLst>
            </p:cNvPr>
            <p:cNvSpPr txBox="1">
              <a:spLocks noChangeArrowheads="1"/>
            </p:cNvSpPr>
            <p:nvPr/>
          </p:nvSpPr>
          <p:spPr bwMode="auto">
            <a:xfrm rot="10800000">
              <a:off x="1151548" y="4770310"/>
              <a:ext cx="1005840" cy="457816"/>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2013</a:t>
              </a:r>
            </a:p>
          </p:txBody>
        </p:sp>
        <p:sp>
          <p:nvSpPr>
            <p:cNvPr id="145" name="Text Box 10">
              <a:extLst>
                <a:ext uri="{FF2B5EF4-FFF2-40B4-BE49-F238E27FC236}">
                  <a16:creationId xmlns:a16="http://schemas.microsoft.com/office/drawing/2014/main" id="{D9CC47A7-54CE-427C-89CD-69FA177A7B41}"/>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48" name="Group 147">
            <a:extLst>
              <a:ext uri="{FF2B5EF4-FFF2-40B4-BE49-F238E27FC236}">
                <a16:creationId xmlns:a16="http://schemas.microsoft.com/office/drawing/2014/main" id="{35C0656B-A663-4550-8A1D-FC1C64207B7F}"/>
              </a:ext>
            </a:extLst>
          </p:cNvPr>
          <p:cNvGrpSpPr/>
          <p:nvPr/>
        </p:nvGrpSpPr>
        <p:grpSpPr>
          <a:xfrm>
            <a:off x="3995801" y="4807770"/>
            <a:ext cx="1571243" cy="1872928"/>
            <a:chOff x="1058366" y="4809425"/>
            <a:chExt cx="1571243" cy="1872928"/>
          </a:xfrm>
          <a:effectLst>
            <a:outerShdw blurRad="50800" dist="38100" dir="16200000" rotWithShape="0">
              <a:prstClr val="black">
                <a:alpha val="40000"/>
              </a:prstClr>
            </a:outerShdw>
          </a:effectLst>
        </p:grpSpPr>
        <p:grpSp>
          <p:nvGrpSpPr>
            <p:cNvPr id="149" name="Group 148">
              <a:extLst>
                <a:ext uri="{FF2B5EF4-FFF2-40B4-BE49-F238E27FC236}">
                  <a16:creationId xmlns:a16="http://schemas.microsoft.com/office/drawing/2014/main" id="{1578AE66-DFB6-458D-A05A-EBDDCE2B91D6}"/>
                </a:ext>
              </a:extLst>
            </p:cNvPr>
            <p:cNvGrpSpPr/>
            <p:nvPr/>
          </p:nvGrpSpPr>
          <p:grpSpPr>
            <a:xfrm rot="12107101">
              <a:off x="1058366" y="5036433"/>
              <a:ext cx="1571243" cy="1645920"/>
              <a:chOff x="3706170" y="748699"/>
              <a:chExt cx="2008831" cy="2104306"/>
            </a:xfrm>
          </p:grpSpPr>
          <p:sp>
            <p:nvSpPr>
              <p:cNvPr id="152" name="Freeform: Shape 151">
                <a:extLst>
                  <a:ext uri="{FF2B5EF4-FFF2-40B4-BE49-F238E27FC236}">
                    <a16:creationId xmlns:a16="http://schemas.microsoft.com/office/drawing/2014/main" id="{B4AE8608-E6F0-4A03-AB6C-7CD788A313C0}"/>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E7A43C6A-72EE-4CC3-AAFC-7786B5A83338}"/>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0" name="Text Box 10">
              <a:extLst>
                <a:ext uri="{FF2B5EF4-FFF2-40B4-BE49-F238E27FC236}">
                  <a16:creationId xmlns:a16="http://schemas.microsoft.com/office/drawing/2014/main" id="{FDA4296A-867E-44A3-843F-2F474388E191}"/>
                </a:ext>
              </a:extLst>
            </p:cNvPr>
            <p:cNvSpPr txBox="1">
              <a:spLocks noChangeArrowheads="1"/>
            </p:cNvSpPr>
            <p:nvPr/>
          </p:nvSpPr>
          <p:spPr bwMode="auto">
            <a:xfrm rot="60000">
              <a:off x="1149806" y="4809425"/>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2014</a:t>
              </a:r>
            </a:p>
          </p:txBody>
        </p:sp>
        <p:sp>
          <p:nvSpPr>
            <p:cNvPr id="151" name="Text Box 10">
              <a:extLst>
                <a:ext uri="{FF2B5EF4-FFF2-40B4-BE49-F238E27FC236}">
                  <a16:creationId xmlns:a16="http://schemas.microsoft.com/office/drawing/2014/main" id="{5865221E-5BF1-44DD-91C7-7C8EED6EB13D}"/>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54" name="Group 153">
            <a:extLst>
              <a:ext uri="{FF2B5EF4-FFF2-40B4-BE49-F238E27FC236}">
                <a16:creationId xmlns:a16="http://schemas.microsoft.com/office/drawing/2014/main" id="{C6AD9B58-3B6E-48B1-BD1A-13F636F21D51}"/>
              </a:ext>
            </a:extLst>
          </p:cNvPr>
          <p:cNvGrpSpPr/>
          <p:nvPr/>
        </p:nvGrpSpPr>
        <p:grpSpPr>
          <a:xfrm>
            <a:off x="6860985" y="4798361"/>
            <a:ext cx="1571243" cy="1879378"/>
            <a:chOff x="1058366" y="4802975"/>
            <a:chExt cx="1571243" cy="1879378"/>
          </a:xfrm>
          <a:effectLst>
            <a:outerShdw blurRad="50800" dist="38100" dir="16200000" rotWithShape="0">
              <a:prstClr val="black">
                <a:alpha val="40000"/>
              </a:prstClr>
            </a:outerShdw>
          </a:effectLst>
        </p:grpSpPr>
        <p:grpSp>
          <p:nvGrpSpPr>
            <p:cNvPr id="155" name="Group 154">
              <a:extLst>
                <a:ext uri="{FF2B5EF4-FFF2-40B4-BE49-F238E27FC236}">
                  <a16:creationId xmlns:a16="http://schemas.microsoft.com/office/drawing/2014/main" id="{634F16A5-24B0-4B72-9AC4-A61C9C100DAF}"/>
                </a:ext>
              </a:extLst>
            </p:cNvPr>
            <p:cNvGrpSpPr/>
            <p:nvPr/>
          </p:nvGrpSpPr>
          <p:grpSpPr>
            <a:xfrm rot="12107101">
              <a:off x="1058366" y="5036433"/>
              <a:ext cx="1571243" cy="1645920"/>
              <a:chOff x="3706170" y="748699"/>
              <a:chExt cx="2008831" cy="2104306"/>
            </a:xfrm>
          </p:grpSpPr>
          <p:sp>
            <p:nvSpPr>
              <p:cNvPr id="158" name="Freeform: Shape 157">
                <a:extLst>
                  <a:ext uri="{FF2B5EF4-FFF2-40B4-BE49-F238E27FC236}">
                    <a16:creationId xmlns:a16="http://schemas.microsoft.com/office/drawing/2014/main" id="{89446419-0D70-460C-9858-0F05AD102FF1}"/>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Freeform: Shape 158">
                <a:extLst>
                  <a:ext uri="{FF2B5EF4-FFF2-40B4-BE49-F238E27FC236}">
                    <a16:creationId xmlns:a16="http://schemas.microsoft.com/office/drawing/2014/main" id="{3F9990A4-FA96-4BE8-8C80-A4519C59ED30}"/>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6" name="Text Box 10">
              <a:extLst>
                <a:ext uri="{FF2B5EF4-FFF2-40B4-BE49-F238E27FC236}">
                  <a16:creationId xmlns:a16="http://schemas.microsoft.com/office/drawing/2014/main" id="{1B75907E-534A-4362-A913-0361C4EC5D8E}"/>
                </a:ext>
              </a:extLst>
            </p:cNvPr>
            <p:cNvSpPr txBox="1">
              <a:spLocks noChangeArrowheads="1"/>
            </p:cNvSpPr>
            <p:nvPr/>
          </p:nvSpPr>
          <p:spPr bwMode="auto">
            <a:xfrm rot="60000">
              <a:off x="1140822" y="4802975"/>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2016</a:t>
              </a:r>
            </a:p>
          </p:txBody>
        </p:sp>
        <p:sp>
          <p:nvSpPr>
            <p:cNvPr id="157" name="Text Box 10">
              <a:extLst>
                <a:ext uri="{FF2B5EF4-FFF2-40B4-BE49-F238E27FC236}">
                  <a16:creationId xmlns:a16="http://schemas.microsoft.com/office/drawing/2014/main" id="{3DB784C6-47FD-4E82-9413-5227F4846F7C}"/>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60" name="Group 159">
            <a:extLst>
              <a:ext uri="{FF2B5EF4-FFF2-40B4-BE49-F238E27FC236}">
                <a16:creationId xmlns:a16="http://schemas.microsoft.com/office/drawing/2014/main" id="{87EC6110-3885-4154-89AB-F091562580C0}"/>
              </a:ext>
            </a:extLst>
          </p:cNvPr>
          <p:cNvGrpSpPr/>
          <p:nvPr/>
        </p:nvGrpSpPr>
        <p:grpSpPr>
          <a:xfrm>
            <a:off x="9770665" y="4834198"/>
            <a:ext cx="1571243" cy="1863577"/>
            <a:chOff x="1058366" y="4818776"/>
            <a:chExt cx="1571243" cy="1863577"/>
          </a:xfrm>
          <a:effectLst>
            <a:outerShdw blurRad="50800" dist="38100" dir="16200000" rotWithShape="0">
              <a:prstClr val="black">
                <a:alpha val="40000"/>
              </a:prstClr>
            </a:outerShdw>
          </a:effectLst>
        </p:grpSpPr>
        <p:grpSp>
          <p:nvGrpSpPr>
            <p:cNvPr id="161" name="Group 160">
              <a:extLst>
                <a:ext uri="{FF2B5EF4-FFF2-40B4-BE49-F238E27FC236}">
                  <a16:creationId xmlns:a16="http://schemas.microsoft.com/office/drawing/2014/main" id="{712EB0DA-B005-444F-8D1A-777D6098034C}"/>
                </a:ext>
              </a:extLst>
            </p:cNvPr>
            <p:cNvGrpSpPr/>
            <p:nvPr/>
          </p:nvGrpSpPr>
          <p:grpSpPr>
            <a:xfrm rot="12107101">
              <a:off x="1058366" y="5036433"/>
              <a:ext cx="1571243" cy="1645920"/>
              <a:chOff x="3706170" y="748699"/>
              <a:chExt cx="2008831" cy="2104306"/>
            </a:xfrm>
          </p:grpSpPr>
          <p:sp>
            <p:nvSpPr>
              <p:cNvPr id="164" name="Freeform: Shape 163">
                <a:extLst>
                  <a:ext uri="{FF2B5EF4-FFF2-40B4-BE49-F238E27FC236}">
                    <a16:creationId xmlns:a16="http://schemas.microsoft.com/office/drawing/2014/main" id="{9867F719-85C9-43AF-A21D-95E8E6B18CAE}"/>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A58E5768-A24D-4C0C-A98C-ABC76A231151}"/>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4886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2" name="Text Box 10">
              <a:extLst>
                <a:ext uri="{FF2B5EF4-FFF2-40B4-BE49-F238E27FC236}">
                  <a16:creationId xmlns:a16="http://schemas.microsoft.com/office/drawing/2014/main" id="{2F97C681-9BFA-4039-A8CA-26E64B641838}"/>
                </a:ext>
              </a:extLst>
            </p:cNvPr>
            <p:cNvSpPr txBox="1">
              <a:spLocks noChangeArrowheads="1"/>
            </p:cNvSpPr>
            <p:nvPr/>
          </p:nvSpPr>
          <p:spPr bwMode="auto">
            <a:xfrm rot="120000">
              <a:off x="1150191" y="4818776"/>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2018</a:t>
              </a:r>
            </a:p>
          </p:txBody>
        </p:sp>
        <p:sp>
          <p:nvSpPr>
            <p:cNvPr id="163" name="Text Box 10">
              <a:extLst>
                <a:ext uri="{FF2B5EF4-FFF2-40B4-BE49-F238E27FC236}">
                  <a16:creationId xmlns:a16="http://schemas.microsoft.com/office/drawing/2014/main" id="{215C78EB-0BAE-459A-9B61-EEB0954C6A85}"/>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66" name="Group 165">
            <a:extLst>
              <a:ext uri="{FF2B5EF4-FFF2-40B4-BE49-F238E27FC236}">
                <a16:creationId xmlns:a16="http://schemas.microsoft.com/office/drawing/2014/main" id="{8586E7DD-D1E5-49BE-AF1C-A5663E18367B}"/>
              </a:ext>
            </a:extLst>
          </p:cNvPr>
          <p:cNvGrpSpPr/>
          <p:nvPr/>
        </p:nvGrpSpPr>
        <p:grpSpPr>
          <a:xfrm rot="10800000">
            <a:off x="5016636" y="1005508"/>
            <a:ext cx="1571243" cy="1929697"/>
            <a:chOff x="1058365" y="4752657"/>
            <a:chExt cx="1571243" cy="1929697"/>
          </a:xfrm>
          <a:effectLst>
            <a:outerShdw blurRad="50800" dist="38100" dir="5400000" algn="t" rotWithShape="0">
              <a:prstClr val="black">
                <a:alpha val="40000"/>
              </a:prstClr>
            </a:outerShdw>
          </a:effectLst>
        </p:grpSpPr>
        <p:grpSp>
          <p:nvGrpSpPr>
            <p:cNvPr id="167" name="Group 166">
              <a:extLst>
                <a:ext uri="{FF2B5EF4-FFF2-40B4-BE49-F238E27FC236}">
                  <a16:creationId xmlns:a16="http://schemas.microsoft.com/office/drawing/2014/main" id="{89EAA6F6-601F-4117-8617-5F386F71870C}"/>
                </a:ext>
              </a:extLst>
            </p:cNvPr>
            <p:cNvGrpSpPr/>
            <p:nvPr/>
          </p:nvGrpSpPr>
          <p:grpSpPr>
            <a:xfrm rot="12107101">
              <a:off x="1058365" y="5036435"/>
              <a:ext cx="1571243" cy="1645919"/>
              <a:chOff x="3706170" y="748699"/>
              <a:chExt cx="2008831" cy="2104306"/>
            </a:xfrm>
          </p:grpSpPr>
          <p:sp>
            <p:nvSpPr>
              <p:cNvPr id="170" name="Freeform: Shape 169">
                <a:extLst>
                  <a:ext uri="{FF2B5EF4-FFF2-40B4-BE49-F238E27FC236}">
                    <a16:creationId xmlns:a16="http://schemas.microsoft.com/office/drawing/2014/main" id="{BD31795F-67A2-45D2-9D3B-9B9EB922E736}"/>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7851C2F0-F53C-4601-9489-F5F94CCE79DF}"/>
                  </a:ext>
                </a:extLst>
              </p:cNvPr>
              <p:cNvSpPr>
                <a:spLocks noChangeAspect="1"/>
              </p:cNvSpPr>
              <p:nvPr/>
            </p:nvSpPr>
            <p:spPr>
              <a:xfrm>
                <a:off x="4666105" y="2151950"/>
                <a:ext cx="1048896" cy="701055"/>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8" name="Text Box 10">
              <a:extLst>
                <a:ext uri="{FF2B5EF4-FFF2-40B4-BE49-F238E27FC236}">
                  <a16:creationId xmlns:a16="http://schemas.microsoft.com/office/drawing/2014/main" id="{392F61A4-C94F-4357-8C5F-1FDFA79E13B0}"/>
                </a:ext>
              </a:extLst>
            </p:cNvPr>
            <p:cNvSpPr txBox="1">
              <a:spLocks noChangeArrowheads="1"/>
            </p:cNvSpPr>
            <p:nvPr/>
          </p:nvSpPr>
          <p:spPr bwMode="auto">
            <a:xfrm rot="10800000">
              <a:off x="1164051" y="4752657"/>
              <a:ext cx="1005840" cy="457816"/>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2015</a:t>
              </a:r>
            </a:p>
          </p:txBody>
        </p:sp>
        <p:sp>
          <p:nvSpPr>
            <p:cNvPr id="169" name="Text Box 10">
              <a:extLst>
                <a:ext uri="{FF2B5EF4-FFF2-40B4-BE49-F238E27FC236}">
                  <a16:creationId xmlns:a16="http://schemas.microsoft.com/office/drawing/2014/main" id="{22C653AE-EBBE-42C2-A6C5-3DC930F94584}"/>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72" name="Group 171">
            <a:extLst>
              <a:ext uri="{FF2B5EF4-FFF2-40B4-BE49-F238E27FC236}">
                <a16:creationId xmlns:a16="http://schemas.microsoft.com/office/drawing/2014/main" id="{392619C3-19A1-4348-B9D1-3A97646C9B64}"/>
              </a:ext>
            </a:extLst>
          </p:cNvPr>
          <p:cNvGrpSpPr/>
          <p:nvPr/>
        </p:nvGrpSpPr>
        <p:grpSpPr>
          <a:xfrm rot="10800000">
            <a:off x="7831070" y="1005509"/>
            <a:ext cx="1571243" cy="1929696"/>
            <a:chOff x="1058366" y="4752657"/>
            <a:chExt cx="1571243" cy="1929696"/>
          </a:xfrm>
          <a:effectLst>
            <a:outerShdw blurRad="50800" dist="38100" dir="5400000" algn="t" rotWithShape="0">
              <a:prstClr val="black">
                <a:alpha val="40000"/>
              </a:prstClr>
            </a:outerShdw>
          </a:effectLst>
        </p:grpSpPr>
        <p:grpSp>
          <p:nvGrpSpPr>
            <p:cNvPr id="173" name="Group 172">
              <a:extLst>
                <a:ext uri="{FF2B5EF4-FFF2-40B4-BE49-F238E27FC236}">
                  <a16:creationId xmlns:a16="http://schemas.microsoft.com/office/drawing/2014/main" id="{82C89A88-2FBF-4F36-9D75-3AECA852C333}"/>
                </a:ext>
              </a:extLst>
            </p:cNvPr>
            <p:cNvGrpSpPr/>
            <p:nvPr/>
          </p:nvGrpSpPr>
          <p:grpSpPr>
            <a:xfrm rot="12107101">
              <a:off x="1058366" y="5036433"/>
              <a:ext cx="1571243" cy="1645920"/>
              <a:chOff x="3706170" y="748699"/>
              <a:chExt cx="2008831" cy="2104306"/>
            </a:xfrm>
          </p:grpSpPr>
          <p:sp>
            <p:nvSpPr>
              <p:cNvPr id="176" name="Freeform: Shape 175">
                <a:extLst>
                  <a:ext uri="{FF2B5EF4-FFF2-40B4-BE49-F238E27FC236}">
                    <a16:creationId xmlns:a16="http://schemas.microsoft.com/office/drawing/2014/main" id="{1476F506-E72B-4644-A9D7-5162444C3C67}"/>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Freeform: Shape 176">
                <a:extLst>
                  <a:ext uri="{FF2B5EF4-FFF2-40B4-BE49-F238E27FC236}">
                    <a16:creationId xmlns:a16="http://schemas.microsoft.com/office/drawing/2014/main" id="{4C56F281-25FF-42FF-80D7-4268928CDFE0}"/>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B5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74" name="Text Box 10">
              <a:extLst>
                <a:ext uri="{FF2B5EF4-FFF2-40B4-BE49-F238E27FC236}">
                  <a16:creationId xmlns:a16="http://schemas.microsoft.com/office/drawing/2014/main" id="{A12B9260-AEF6-4B27-B212-B48997E20967}"/>
                </a:ext>
              </a:extLst>
            </p:cNvPr>
            <p:cNvSpPr txBox="1">
              <a:spLocks noChangeArrowheads="1"/>
            </p:cNvSpPr>
            <p:nvPr/>
          </p:nvSpPr>
          <p:spPr bwMode="auto">
            <a:xfrm rot="10800000">
              <a:off x="1171636" y="4752657"/>
              <a:ext cx="1005840" cy="457816"/>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2017</a:t>
              </a:r>
            </a:p>
          </p:txBody>
        </p:sp>
        <p:sp>
          <p:nvSpPr>
            <p:cNvPr id="175" name="Text Box 10">
              <a:extLst>
                <a:ext uri="{FF2B5EF4-FFF2-40B4-BE49-F238E27FC236}">
                  <a16:creationId xmlns:a16="http://schemas.microsoft.com/office/drawing/2014/main" id="{F317764F-72AC-423E-930D-6F0CC0441093}"/>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spTree>
    <p:extLst>
      <p:ext uri="{BB962C8B-B14F-4D97-AF65-F5344CB8AC3E}">
        <p14:creationId xmlns:p14="http://schemas.microsoft.com/office/powerpoint/2010/main" val="1210840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3"/>
                                        </p:tgtEl>
                                        <p:attrNameLst>
                                          <p:attrName>style.visibility</p:attrName>
                                        </p:attrNameLst>
                                      </p:cBhvr>
                                      <p:to>
                                        <p:strVal val="visible"/>
                                      </p:to>
                                    </p:set>
                                    <p:anim calcmode="lin" valueType="num">
                                      <p:cBhvr>
                                        <p:cTn id="11" dur="1000" fill="hold"/>
                                        <p:tgtEl>
                                          <p:spTgt spid="133"/>
                                        </p:tgtEl>
                                        <p:attrNameLst>
                                          <p:attrName>ppt_w</p:attrName>
                                        </p:attrNameLst>
                                      </p:cBhvr>
                                      <p:tavLst>
                                        <p:tav tm="0">
                                          <p:val>
                                            <p:fltVal val="0"/>
                                          </p:val>
                                        </p:tav>
                                        <p:tav tm="100000">
                                          <p:val>
                                            <p:strVal val="#ppt_w"/>
                                          </p:val>
                                        </p:tav>
                                      </p:tavLst>
                                    </p:anim>
                                    <p:anim calcmode="lin" valueType="num">
                                      <p:cBhvr>
                                        <p:cTn id="12" dur="1000" fill="hold"/>
                                        <p:tgtEl>
                                          <p:spTgt spid="133"/>
                                        </p:tgtEl>
                                        <p:attrNameLst>
                                          <p:attrName>ppt_h</p:attrName>
                                        </p:attrNameLst>
                                      </p:cBhvr>
                                      <p:tavLst>
                                        <p:tav tm="0">
                                          <p:val>
                                            <p:fltVal val="0"/>
                                          </p:val>
                                        </p:tav>
                                        <p:tav tm="100000">
                                          <p:val>
                                            <p:strVal val="#ppt_h"/>
                                          </p:val>
                                        </p:tav>
                                      </p:tavLst>
                                    </p:anim>
                                    <p:animEffect transition="in" filter="fade">
                                      <p:cBhvr>
                                        <p:cTn id="13" dur="1000"/>
                                        <p:tgtEl>
                                          <p:spTgt spid="133"/>
                                        </p:tgtEl>
                                      </p:cBhvr>
                                    </p:animEffect>
                                  </p:childTnLst>
                                </p:cTn>
                              </p:par>
                            </p:childTnLst>
                          </p:cTn>
                        </p:par>
                        <p:par>
                          <p:cTn id="14" fill="hold">
                            <p:stCondLst>
                              <p:cond delay="1500"/>
                            </p:stCondLst>
                            <p:childTnLst>
                              <p:par>
                                <p:cTn id="15" presetID="14" presetClass="entr" presetSubtype="10" fill="hold" grpId="0" nodeType="afterEffect">
                                  <p:stCondLst>
                                    <p:cond delay="0"/>
                                  </p:stCondLst>
                                  <p:childTnLst>
                                    <p:set>
                                      <p:cBhvr>
                                        <p:cTn id="16" dur="1" fill="hold">
                                          <p:stCondLst>
                                            <p:cond delay="0"/>
                                          </p:stCondLst>
                                        </p:cTn>
                                        <p:tgtEl>
                                          <p:spTgt spid="126"/>
                                        </p:tgtEl>
                                        <p:attrNameLst>
                                          <p:attrName>style.visibility</p:attrName>
                                        </p:attrNameLst>
                                      </p:cBhvr>
                                      <p:to>
                                        <p:strVal val="visible"/>
                                      </p:to>
                                    </p:set>
                                    <p:animEffect transition="in" filter="randombar(horizontal)">
                                      <p:cBhvr>
                                        <p:cTn id="17" dur="1000"/>
                                        <p:tgtEl>
                                          <p:spTgt spid="126"/>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41"/>
                                        </p:tgtEl>
                                        <p:attrNameLst>
                                          <p:attrName>style.visibility</p:attrName>
                                        </p:attrNameLst>
                                      </p:cBhvr>
                                      <p:to>
                                        <p:strVal val="visible"/>
                                      </p:to>
                                    </p:set>
                                    <p:anim calcmode="lin" valueType="num">
                                      <p:cBhvr>
                                        <p:cTn id="21" dur="1000" fill="hold"/>
                                        <p:tgtEl>
                                          <p:spTgt spid="141"/>
                                        </p:tgtEl>
                                        <p:attrNameLst>
                                          <p:attrName>ppt_w</p:attrName>
                                        </p:attrNameLst>
                                      </p:cBhvr>
                                      <p:tavLst>
                                        <p:tav tm="0">
                                          <p:val>
                                            <p:fltVal val="0"/>
                                          </p:val>
                                        </p:tav>
                                        <p:tav tm="100000">
                                          <p:val>
                                            <p:strVal val="#ppt_w"/>
                                          </p:val>
                                        </p:tav>
                                      </p:tavLst>
                                    </p:anim>
                                    <p:anim calcmode="lin" valueType="num">
                                      <p:cBhvr>
                                        <p:cTn id="22" dur="1000" fill="hold"/>
                                        <p:tgtEl>
                                          <p:spTgt spid="141"/>
                                        </p:tgtEl>
                                        <p:attrNameLst>
                                          <p:attrName>ppt_h</p:attrName>
                                        </p:attrNameLst>
                                      </p:cBhvr>
                                      <p:tavLst>
                                        <p:tav tm="0">
                                          <p:val>
                                            <p:fltVal val="0"/>
                                          </p:val>
                                        </p:tav>
                                        <p:tav tm="100000">
                                          <p:val>
                                            <p:strVal val="#ppt_h"/>
                                          </p:val>
                                        </p:tav>
                                      </p:tavLst>
                                    </p:anim>
                                    <p:anim calcmode="lin" valueType="num">
                                      <p:cBhvr>
                                        <p:cTn id="23" dur="1000" fill="hold"/>
                                        <p:tgtEl>
                                          <p:spTgt spid="141"/>
                                        </p:tgtEl>
                                        <p:attrNameLst>
                                          <p:attrName>style.rotation</p:attrName>
                                        </p:attrNameLst>
                                      </p:cBhvr>
                                      <p:tavLst>
                                        <p:tav tm="0">
                                          <p:val>
                                            <p:fltVal val="90"/>
                                          </p:val>
                                        </p:tav>
                                        <p:tav tm="100000">
                                          <p:val>
                                            <p:fltVal val="0"/>
                                          </p:val>
                                        </p:tav>
                                      </p:tavLst>
                                    </p:anim>
                                    <p:animEffect transition="in" filter="fade">
                                      <p:cBhvr>
                                        <p:cTn id="24" dur="1000"/>
                                        <p:tgtEl>
                                          <p:spTgt spid="141"/>
                                        </p:tgtEl>
                                      </p:cBhvr>
                                    </p:animEffect>
                                  </p:childTnLst>
                                </p:cTn>
                              </p:par>
                            </p:childTnLst>
                          </p:cTn>
                        </p:par>
                        <p:par>
                          <p:cTn id="25" fill="hold">
                            <p:stCondLst>
                              <p:cond delay="3500"/>
                            </p:stCondLst>
                            <p:childTnLst>
                              <p:par>
                                <p:cTn id="26" presetID="14" presetClass="entr" presetSubtype="10" fill="hold" grpId="0" nodeType="afterEffect">
                                  <p:stCondLst>
                                    <p:cond delay="0"/>
                                  </p:stCondLst>
                                  <p:childTnLst>
                                    <p:set>
                                      <p:cBhvr>
                                        <p:cTn id="27" dur="1" fill="hold">
                                          <p:stCondLst>
                                            <p:cond delay="0"/>
                                          </p:stCondLst>
                                        </p:cTn>
                                        <p:tgtEl>
                                          <p:spTgt spid="127"/>
                                        </p:tgtEl>
                                        <p:attrNameLst>
                                          <p:attrName>style.visibility</p:attrName>
                                        </p:attrNameLst>
                                      </p:cBhvr>
                                      <p:to>
                                        <p:strVal val="visible"/>
                                      </p:to>
                                    </p:set>
                                    <p:animEffect transition="in" filter="randombar(horizontal)">
                                      <p:cBhvr>
                                        <p:cTn id="28" dur="1000"/>
                                        <p:tgtEl>
                                          <p:spTgt spid="127"/>
                                        </p:tgtEl>
                                      </p:cBhvr>
                                    </p:animEffect>
                                  </p:childTnLst>
                                </p:cTn>
                              </p:par>
                            </p:childTnLst>
                          </p:cTn>
                        </p:par>
                        <p:par>
                          <p:cTn id="29" fill="hold">
                            <p:stCondLst>
                              <p:cond delay="4500"/>
                            </p:stCondLst>
                            <p:childTnLst>
                              <p:par>
                                <p:cTn id="30" presetID="31" presetClass="entr" presetSubtype="0" fill="hold" nodeType="afterEffect">
                                  <p:stCondLst>
                                    <p:cond delay="0"/>
                                  </p:stCondLst>
                                  <p:childTnLst>
                                    <p:set>
                                      <p:cBhvr>
                                        <p:cTn id="31" dur="1" fill="hold">
                                          <p:stCondLst>
                                            <p:cond delay="0"/>
                                          </p:stCondLst>
                                        </p:cTn>
                                        <p:tgtEl>
                                          <p:spTgt spid="142"/>
                                        </p:tgtEl>
                                        <p:attrNameLst>
                                          <p:attrName>style.visibility</p:attrName>
                                        </p:attrNameLst>
                                      </p:cBhvr>
                                      <p:to>
                                        <p:strVal val="visible"/>
                                      </p:to>
                                    </p:set>
                                    <p:anim calcmode="lin" valueType="num">
                                      <p:cBhvr>
                                        <p:cTn id="32" dur="1000" fill="hold"/>
                                        <p:tgtEl>
                                          <p:spTgt spid="142"/>
                                        </p:tgtEl>
                                        <p:attrNameLst>
                                          <p:attrName>ppt_w</p:attrName>
                                        </p:attrNameLst>
                                      </p:cBhvr>
                                      <p:tavLst>
                                        <p:tav tm="0">
                                          <p:val>
                                            <p:fltVal val="0"/>
                                          </p:val>
                                        </p:tav>
                                        <p:tav tm="100000">
                                          <p:val>
                                            <p:strVal val="#ppt_w"/>
                                          </p:val>
                                        </p:tav>
                                      </p:tavLst>
                                    </p:anim>
                                    <p:anim calcmode="lin" valueType="num">
                                      <p:cBhvr>
                                        <p:cTn id="33" dur="1000" fill="hold"/>
                                        <p:tgtEl>
                                          <p:spTgt spid="142"/>
                                        </p:tgtEl>
                                        <p:attrNameLst>
                                          <p:attrName>ppt_h</p:attrName>
                                        </p:attrNameLst>
                                      </p:cBhvr>
                                      <p:tavLst>
                                        <p:tav tm="0">
                                          <p:val>
                                            <p:fltVal val="0"/>
                                          </p:val>
                                        </p:tav>
                                        <p:tav tm="100000">
                                          <p:val>
                                            <p:strVal val="#ppt_h"/>
                                          </p:val>
                                        </p:tav>
                                      </p:tavLst>
                                    </p:anim>
                                    <p:anim calcmode="lin" valueType="num">
                                      <p:cBhvr>
                                        <p:cTn id="34" dur="1000" fill="hold"/>
                                        <p:tgtEl>
                                          <p:spTgt spid="142"/>
                                        </p:tgtEl>
                                        <p:attrNameLst>
                                          <p:attrName>style.rotation</p:attrName>
                                        </p:attrNameLst>
                                      </p:cBhvr>
                                      <p:tavLst>
                                        <p:tav tm="0">
                                          <p:val>
                                            <p:fltVal val="90"/>
                                          </p:val>
                                        </p:tav>
                                        <p:tav tm="100000">
                                          <p:val>
                                            <p:fltVal val="0"/>
                                          </p:val>
                                        </p:tav>
                                      </p:tavLst>
                                    </p:anim>
                                    <p:animEffect transition="in" filter="fade">
                                      <p:cBhvr>
                                        <p:cTn id="35" dur="1000"/>
                                        <p:tgtEl>
                                          <p:spTgt spid="142"/>
                                        </p:tgtEl>
                                      </p:cBhvr>
                                    </p:animEffect>
                                  </p:childTnLst>
                                </p:cTn>
                              </p:par>
                            </p:childTnLst>
                          </p:cTn>
                        </p:par>
                        <p:par>
                          <p:cTn id="36" fill="hold">
                            <p:stCondLst>
                              <p:cond delay="5500"/>
                            </p:stCondLst>
                            <p:childTnLst>
                              <p:par>
                                <p:cTn id="37" presetID="14" presetClass="entr" presetSubtype="10" fill="hold" grpId="0" nodeType="afterEffect">
                                  <p:stCondLst>
                                    <p:cond delay="0"/>
                                  </p:stCondLst>
                                  <p:childTnLst>
                                    <p:set>
                                      <p:cBhvr>
                                        <p:cTn id="38" dur="1" fill="hold">
                                          <p:stCondLst>
                                            <p:cond delay="0"/>
                                          </p:stCondLst>
                                        </p:cTn>
                                        <p:tgtEl>
                                          <p:spTgt spid="128"/>
                                        </p:tgtEl>
                                        <p:attrNameLst>
                                          <p:attrName>style.visibility</p:attrName>
                                        </p:attrNameLst>
                                      </p:cBhvr>
                                      <p:to>
                                        <p:strVal val="visible"/>
                                      </p:to>
                                    </p:set>
                                    <p:animEffect transition="in" filter="randombar(horizontal)">
                                      <p:cBhvr>
                                        <p:cTn id="39" dur="1000"/>
                                        <p:tgtEl>
                                          <p:spTgt spid="128"/>
                                        </p:tgtEl>
                                      </p:cBhvr>
                                    </p:animEffect>
                                  </p:childTnLst>
                                </p:cTn>
                              </p:par>
                            </p:childTnLst>
                          </p:cTn>
                        </p:par>
                        <p:par>
                          <p:cTn id="40" fill="hold">
                            <p:stCondLst>
                              <p:cond delay="6500"/>
                            </p:stCondLst>
                            <p:childTnLst>
                              <p:par>
                                <p:cTn id="41" presetID="31" presetClass="entr" presetSubtype="0" fill="hold" nodeType="afterEffect">
                                  <p:stCondLst>
                                    <p:cond delay="0"/>
                                  </p:stCondLst>
                                  <p:childTnLst>
                                    <p:set>
                                      <p:cBhvr>
                                        <p:cTn id="42" dur="1" fill="hold">
                                          <p:stCondLst>
                                            <p:cond delay="0"/>
                                          </p:stCondLst>
                                        </p:cTn>
                                        <p:tgtEl>
                                          <p:spTgt spid="148"/>
                                        </p:tgtEl>
                                        <p:attrNameLst>
                                          <p:attrName>style.visibility</p:attrName>
                                        </p:attrNameLst>
                                      </p:cBhvr>
                                      <p:to>
                                        <p:strVal val="visible"/>
                                      </p:to>
                                    </p:set>
                                    <p:anim calcmode="lin" valueType="num">
                                      <p:cBhvr>
                                        <p:cTn id="43" dur="1000" fill="hold"/>
                                        <p:tgtEl>
                                          <p:spTgt spid="148"/>
                                        </p:tgtEl>
                                        <p:attrNameLst>
                                          <p:attrName>ppt_w</p:attrName>
                                        </p:attrNameLst>
                                      </p:cBhvr>
                                      <p:tavLst>
                                        <p:tav tm="0">
                                          <p:val>
                                            <p:fltVal val="0"/>
                                          </p:val>
                                        </p:tav>
                                        <p:tav tm="100000">
                                          <p:val>
                                            <p:strVal val="#ppt_w"/>
                                          </p:val>
                                        </p:tav>
                                      </p:tavLst>
                                    </p:anim>
                                    <p:anim calcmode="lin" valueType="num">
                                      <p:cBhvr>
                                        <p:cTn id="44" dur="1000" fill="hold"/>
                                        <p:tgtEl>
                                          <p:spTgt spid="148"/>
                                        </p:tgtEl>
                                        <p:attrNameLst>
                                          <p:attrName>ppt_h</p:attrName>
                                        </p:attrNameLst>
                                      </p:cBhvr>
                                      <p:tavLst>
                                        <p:tav tm="0">
                                          <p:val>
                                            <p:fltVal val="0"/>
                                          </p:val>
                                        </p:tav>
                                        <p:tav tm="100000">
                                          <p:val>
                                            <p:strVal val="#ppt_h"/>
                                          </p:val>
                                        </p:tav>
                                      </p:tavLst>
                                    </p:anim>
                                    <p:anim calcmode="lin" valueType="num">
                                      <p:cBhvr>
                                        <p:cTn id="45" dur="1000" fill="hold"/>
                                        <p:tgtEl>
                                          <p:spTgt spid="148"/>
                                        </p:tgtEl>
                                        <p:attrNameLst>
                                          <p:attrName>style.rotation</p:attrName>
                                        </p:attrNameLst>
                                      </p:cBhvr>
                                      <p:tavLst>
                                        <p:tav tm="0">
                                          <p:val>
                                            <p:fltVal val="90"/>
                                          </p:val>
                                        </p:tav>
                                        <p:tav tm="100000">
                                          <p:val>
                                            <p:fltVal val="0"/>
                                          </p:val>
                                        </p:tav>
                                      </p:tavLst>
                                    </p:anim>
                                    <p:animEffect transition="in" filter="fade">
                                      <p:cBhvr>
                                        <p:cTn id="46" dur="1000"/>
                                        <p:tgtEl>
                                          <p:spTgt spid="148"/>
                                        </p:tgtEl>
                                      </p:cBhvr>
                                    </p:animEffect>
                                  </p:childTnLst>
                                </p:cTn>
                              </p:par>
                            </p:childTnLst>
                          </p:cTn>
                        </p:par>
                        <p:par>
                          <p:cTn id="47" fill="hold">
                            <p:stCondLst>
                              <p:cond delay="7500"/>
                            </p:stCondLst>
                            <p:childTnLst>
                              <p:par>
                                <p:cTn id="48" presetID="14" presetClass="entr" presetSubtype="10" fill="hold" grpId="0" nodeType="afterEffect">
                                  <p:stCondLst>
                                    <p:cond delay="0"/>
                                  </p:stCondLst>
                                  <p:childTnLst>
                                    <p:set>
                                      <p:cBhvr>
                                        <p:cTn id="49" dur="1" fill="hold">
                                          <p:stCondLst>
                                            <p:cond delay="0"/>
                                          </p:stCondLst>
                                        </p:cTn>
                                        <p:tgtEl>
                                          <p:spTgt spid="129"/>
                                        </p:tgtEl>
                                        <p:attrNameLst>
                                          <p:attrName>style.visibility</p:attrName>
                                        </p:attrNameLst>
                                      </p:cBhvr>
                                      <p:to>
                                        <p:strVal val="visible"/>
                                      </p:to>
                                    </p:set>
                                    <p:animEffect transition="in" filter="randombar(horizontal)">
                                      <p:cBhvr>
                                        <p:cTn id="50" dur="1000"/>
                                        <p:tgtEl>
                                          <p:spTgt spid="129"/>
                                        </p:tgtEl>
                                      </p:cBhvr>
                                    </p:animEffect>
                                  </p:childTnLst>
                                </p:cTn>
                              </p:par>
                            </p:childTnLst>
                          </p:cTn>
                        </p:par>
                        <p:par>
                          <p:cTn id="51" fill="hold">
                            <p:stCondLst>
                              <p:cond delay="8500"/>
                            </p:stCondLst>
                            <p:childTnLst>
                              <p:par>
                                <p:cTn id="52" presetID="31" presetClass="entr" presetSubtype="0" fill="hold" nodeType="afterEffect">
                                  <p:stCondLst>
                                    <p:cond delay="0"/>
                                  </p:stCondLst>
                                  <p:childTnLst>
                                    <p:set>
                                      <p:cBhvr>
                                        <p:cTn id="53" dur="1" fill="hold">
                                          <p:stCondLst>
                                            <p:cond delay="0"/>
                                          </p:stCondLst>
                                        </p:cTn>
                                        <p:tgtEl>
                                          <p:spTgt spid="166"/>
                                        </p:tgtEl>
                                        <p:attrNameLst>
                                          <p:attrName>style.visibility</p:attrName>
                                        </p:attrNameLst>
                                      </p:cBhvr>
                                      <p:to>
                                        <p:strVal val="visible"/>
                                      </p:to>
                                    </p:set>
                                    <p:anim calcmode="lin" valueType="num">
                                      <p:cBhvr>
                                        <p:cTn id="54" dur="1000" fill="hold"/>
                                        <p:tgtEl>
                                          <p:spTgt spid="166"/>
                                        </p:tgtEl>
                                        <p:attrNameLst>
                                          <p:attrName>ppt_w</p:attrName>
                                        </p:attrNameLst>
                                      </p:cBhvr>
                                      <p:tavLst>
                                        <p:tav tm="0">
                                          <p:val>
                                            <p:fltVal val="0"/>
                                          </p:val>
                                        </p:tav>
                                        <p:tav tm="100000">
                                          <p:val>
                                            <p:strVal val="#ppt_w"/>
                                          </p:val>
                                        </p:tav>
                                      </p:tavLst>
                                    </p:anim>
                                    <p:anim calcmode="lin" valueType="num">
                                      <p:cBhvr>
                                        <p:cTn id="55" dur="1000" fill="hold"/>
                                        <p:tgtEl>
                                          <p:spTgt spid="166"/>
                                        </p:tgtEl>
                                        <p:attrNameLst>
                                          <p:attrName>ppt_h</p:attrName>
                                        </p:attrNameLst>
                                      </p:cBhvr>
                                      <p:tavLst>
                                        <p:tav tm="0">
                                          <p:val>
                                            <p:fltVal val="0"/>
                                          </p:val>
                                        </p:tav>
                                        <p:tav tm="100000">
                                          <p:val>
                                            <p:strVal val="#ppt_h"/>
                                          </p:val>
                                        </p:tav>
                                      </p:tavLst>
                                    </p:anim>
                                    <p:anim calcmode="lin" valueType="num">
                                      <p:cBhvr>
                                        <p:cTn id="56" dur="1000" fill="hold"/>
                                        <p:tgtEl>
                                          <p:spTgt spid="166"/>
                                        </p:tgtEl>
                                        <p:attrNameLst>
                                          <p:attrName>style.rotation</p:attrName>
                                        </p:attrNameLst>
                                      </p:cBhvr>
                                      <p:tavLst>
                                        <p:tav tm="0">
                                          <p:val>
                                            <p:fltVal val="90"/>
                                          </p:val>
                                        </p:tav>
                                        <p:tav tm="100000">
                                          <p:val>
                                            <p:fltVal val="0"/>
                                          </p:val>
                                        </p:tav>
                                      </p:tavLst>
                                    </p:anim>
                                    <p:animEffect transition="in" filter="fade">
                                      <p:cBhvr>
                                        <p:cTn id="57" dur="1000"/>
                                        <p:tgtEl>
                                          <p:spTgt spid="166"/>
                                        </p:tgtEl>
                                      </p:cBhvr>
                                    </p:animEffect>
                                  </p:childTnLst>
                                </p:cTn>
                              </p:par>
                            </p:childTnLst>
                          </p:cTn>
                        </p:par>
                        <p:par>
                          <p:cTn id="58" fill="hold">
                            <p:stCondLst>
                              <p:cond delay="9500"/>
                            </p:stCondLst>
                            <p:childTnLst>
                              <p:par>
                                <p:cTn id="59" presetID="14" presetClass="entr" presetSubtype="1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randombar(horizontal)">
                                      <p:cBhvr>
                                        <p:cTn id="61" dur="1000"/>
                                        <p:tgtEl>
                                          <p:spTgt spid="130"/>
                                        </p:tgtEl>
                                      </p:cBhvr>
                                    </p:animEffect>
                                  </p:childTnLst>
                                </p:cTn>
                              </p:par>
                            </p:childTnLst>
                          </p:cTn>
                        </p:par>
                        <p:par>
                          <p:cTn id="62" fill="hold">
                            <p:stCondLst>
                              <p:cond delay="10500"/>
                            </p:stCondLst>
                            <p:childTnLst>
                              <p:par>
                                <p:cTn id="63" presetID="31" presetClass="entr" presetSubtype="0" fill="hold" nodeType="afterEffect">
                                  <p:stCondLst>
                                    <p:cond delay="0"/>
                                  </p:stCondLst>
                                  <p:childTnLst>
                                    <p:set>
                                      <p:cBhvr>
                                        <p:cTn id="64" dur="1" fill="hold">
                                          <p:stCondLst>
                                            <p:cond delay="0"/>
                                          </p:stCondLst>
                                        </p:cTn>
                                        <p:tgtEl>
                                          <p:spTgt spid="154"/>
                                        </p:tgtEl>
                                        <p:attrNameLst>
                                          <p:attrName>style.visibility</p:attrName>
                                        </p:attrNameLst>
                                      </p:cBhvr>
                                      <p:to>
                                        <p:strVal val="visible"/>
                                      </p:to>
                                    </p:set>
                                    <p:anim calcmode="lin" valueType="num">
                                      <p:cBhvr>
                                        <p:cTn id="65" dur="1000" fill="hold"/>
                                        <p:tgtEl>
                                          <p:spTgt spid="154"/>
                                        </p:tgtEl>
                                        <p:attrNameLst>
                                          <p:attrName>ppt_w</p:attrName>
                                        </p:attrNameLst>
                                      </p:cBhvr>
                                      <p:tavLst>
                                        <p:tav tm="0">
                                          <p:val>
                                            <p:fltVal val="0"/>
                                          </p:val>
                                        </p:tav>
                                        <p:tav tm="100000">
                                          <p:val>
                                            <p:strVal val="#ppt_w"/>
                                          </p:val>
                                        </p:tav>
                                      </p:tavLst>
                                    </p:anim>
                                    <p:anim calcmode="lin" valueType="num">
                                      <p:cBhvr>
                                        <p:cTn id="66" dur="1000" fill="hold"/>
                                        <p:tgtEl>
                                          <p:spTgt spid="154"/>
                                        </p:tgtEl>
                                        <p:attrNameLst>
                                          <p:attrName>ppt_h</p:attrName>
                                        </p:attrNameLst>
                                      </p:cBhvr>
                                      <p:tavLst>
                                        <p:tav tm="0">
                                          <p:val>
                                            <p:fltVal val="0"/>
                                          </p:val>
                                        </p:tav>
                                        <p:tav tm="100000">
                                          <p:val>
                                            <p:strVal val="#ppt_h"/>
                                          </p:val>
                                        </p:tav>
                                      </p:tavLst>
                                    </p:anim>
                                    <p:anim calcmode="lin" valueType="num">
                                      <p:cBhvr>
                                        <p:cTn id="67" dur="1000" fill="hold"/>
                                        <p:tgtEl>
                                          <p:spTgt spid="154"/>
                                        </p:tgtEl>
                                        <p:attrNameLst>
                                          <p:attrName>style.rotation</p:attrName>
                                        </p:attrNameLst>
                                      </p:cBhvr>
                                      <p:tavLst>
                                        <p:tav tm="0">
                                          <p:val>
                                            <p:fltVal val="90"/>
                                          </p:val>
                                        </p:tav>
                                        <p:tav tm="100000">
                                          <p:val>
                                            <p:fltVal val="0"/>
                                          </p:val>
                                        </p:tav>
                                      </p:tavLst>
                                    </p:anim>
                                    <p:animEffect transition="in" filter="fade">
                                      <p:cBhvr>
                                        <p:cTn id="68" dur="1000"/>
                                        <p:tgtEl>
                                          <p:spTgt spid="154"/>
                                        </p:tgtEl>
                                      </p:cBhvr>
                                    </p:animEffect>
                                  </p:childTnLst>
                                </p:cTn>
                              </p:par>
                            </p:childTnLst>
                          </p:cTn>
                        </p:par>
                        <p:par>
                          <p:cTn id="69" fill="hold">
                            <p:stCondLst>
                              <p:cond delay="11500"/>
                            </p:stCondLst>
                            <p:childTnLst>
                              <p:par>
                                <p:cTn id="70" presetID="14" presetClass="entr" presetSubtype="10" fill="hold" grpId="0" nodeType="afterEffect">
                                  <p:stCondLst>
                                    <p:cond delay="0"/>
                                  </p:stCondLst>
                                  <p:childTnLst>
                                    <p:set>
                                      <p:cBhvr>
                                        <p:cTn id="71" dur="1" fill="hold">
                                          <p:stCondLst>
                                            <p:cond delay="0"/>
                                          </p:stCondLst>
                                        </p:cTn>
                                        <p:tgtEl>
                                          <p:spTgt spid="131"/>
                                        </p:tgtEl>
                                        <p:attrNameLst>
                                          <p:attrName>style.visibility</p:attrName>
                                        </p:attrNameLst>
                                      </p:cBhvr>
                                      <p:to>
                                        <p:strVal val="visible"/>
                                      </p:to>
                                    </p:set>
                                    <p:animEffect transition="in" filter="randombar(horizontal)">
                                      <p:cBhvr>
                                        <p:cTn id="72" dur="1000"/>
                                        <p:tgtEl>
                                          <p:spTgt spid="131"/>
                                        </p:tgtEl>
                                      </p:cBhvr>
                                    </p:animEffect>
                                  </p:childTnLst>
                                </p:cTn>
                              </p:par>
                            </p:childTnLst>
                          </p:cTn>
                        </p:par>
                        <p:par>
                          <p:cTn id="73" fill="hold">
                            <p:stCondLst>
                              <p:cond delay="12500"/>
                            </p:stCondLst>
                            <p:childTnLst>
                              <p:par>
                                <p:cTn id="74" presetID="31" presetClass="entr" presetSubtype="0" fill="hold" nodeType="afterEffect">
                                  <p:stCondLst>
                                    <p:cond delay="0"/>
                                  </p:stCondLst>
                                  <p:childTnLst>
                                    <p:set>
                                      <p:cBhvr>
                                        <p:cTn id="75" dur="1" fill="hold">
                                          <p:stCondLst>
                                            <p:cond delay="0"/>
                                          </p:stCondLst>
                                        </p:cTn>
                                        <p:tgtEl>
                                          <p:spTgt spid="172"/>
                                        </p:tgtEl>
                                        <p:attrNameLst>
                                          <p:attrName>style.visibility</p:attrName>
                                        </p:attrNameLst>
                                      </p:cBhvr>
                                      <p:to>
                                        <p:strVal val="visible"/>
                                      </p:to>
                                    </p:set>
                                    <p:anim calcmode="lin" valueType="num">
                                      <p:cBhvr>
                                        <p:cTn id="76" dur="1000" fill="hold"/>
                                        <p:tgtEl>
                                          <p:spTgt spid="172"/>
                                        </p:tgtEl>
                                        <p:attrNameLst>
                                          <p:attrName>ppt_w</p:attrName>
                                        </p:attrNameLst>
                                      </p:cBhvr>
                                      <p:tavLst>
                                        <p:tav tm="0">
                                          <p:val>
                                            <p:fltVal val="0"/>
                                          </p:val>
                                        </p:tav>
                                        <p:tav tm="100000">
                                          <p:val>
                                            <p:strVal val="#ppt_w"/>
                                          </p:val>
                                        </p:tav>
                                      </p:tavLst>
                                    </p:anim>
                                    <p:anim calcmode="lin" valueType="num">
                                      <p:cBhvr>
                                        <p:cTn id="77" dur="1000" fill="hold"/>
                                        <p:tgtEl>
                                          <p:spTgt spid="172"/>
                                        </p:tgtEl>
                                        <p:attrNameLst>
                                          <p:attrName>ppt_h</p:attrName>
                                        </p:attrNameLst>
                                      </p:cBhvr>
                                      <p:tavLst>
                                        <p:tav tm="0">
                                          <p:val>
                                            <p:fltVal val="0"/>
                                          </p:val>
                                        </p:tav>
                                        <p:tav tm="100000">
                                          <p:val>
                                            <p:strVal val="#ppt_h"/>
                                          </p:val>
                                        </p:tav>
                                      </p:tavLst>
                                    </p:anim>
                                    <p:anim calcmode="lin" valueType="num">
                                      <p:cBhvr>
                                        <p:cTn id="78" dur="1000" fill="hold"/>
                                        <p:tgtEl>
                                          <p:spTgt spid="172"/>
                                        </p:tgtEl>
                                        <p:attrNameLst>
                                          <p:attrName>style.rotation</p:attrName>
                                        </p:attrNameLst>
                                      </p:cBhvr>
                                      <p:tavLst>
                                        <p:tav tm="0">
                                          <p:val>
                                            <p:fltVal val="90"/>
                                          </p:val>
                                        </p:tav>
                                        <p:tav tm="100000">
                                          <p:val>
                                            <p:fltVal val="0"/>
                                          </p:val>
                                        </p:tav>
                                      </p:tavLst>
                                    </p:anim>
                                    <p:animEffect transition="in" filter="fade">
                                      <p:cBhvr>
                                        <p:cTn id="79" dur="1000"/>
                                        <p:tgtEl>
                                          <p:spTgt spid="172"/>
                                        </p:tgtEl>
                                      </p:cBhvr>
                                    </p:animEffect>
                                  </p:childTnLst>
                                </p:cTn>
                              </p:par>
                            </p:childTnLst>
                          </p:cTn>
                        </p:par>
                        <p:par>
                          <p:cTn id="80" fill="hold">
                            <p:stCondLst>
                              <p:cond delay="13500"/>
                            </p:stCondLst>
                            <p:childTnLst>
                              <p:par>
                                <p:cTn id="81" presetID="14" presetClass="entr" presetSubtype="10" fill="hold" grpId="0" nodeType="afterEffect">
                                  <p:stCondLst>
                                    <p:cond delay="0"/>
                                  </p:stCondLst>
                                  <p:childTnLst>
                                    <p:set>
                                      <p:cBhvr>
                                        <p:cTn id="82" dur="1" fill="hold">
                                          <p:stCondLst>
                                            <p:cond delay="0"/>
                                          </p:stCondLst>
                                        </p:cTn>
                                        <p:tgtEl>
                                          <p:spTgt spid="132"/>
                                        </p:tgtEl>
                                        <p:attrNameLst>
                                          <p:attrName>style.visibility</p:attrName>
                                        </p:attrNameLst>
                                      </p:cBhvr>
                                      <p:to>
                                        <p:strVal val="visible"/>
                                      </p:to>
                                    </p:set>
                                    <p:animEffect transition="in" filter="randombar(horizontal)">
                                      <p:cBhvr>
                                        <p:cTn id="83" dur="1000"/>
                                        <p:tgtEl>
                                          <p:spTgt spid="132"/>
                                        </p:tgtEl>
                                      </p:cBhvr>
                                    </p:animEffect>
                                  </p:childTnLst>
                                </p:cTn>
                              </p:par>
                            </p:childTnLst>
                          </p:cTn>
                        </p:par>
                        <p:par>
                          <p:cTn id="84" fill="hold">
                            <p:stCondLst>
                              <p:cond delay="14500"/>
                            </p:stCondLst>
                            <p:childTnLst>
                              <p:par>
                                <p:cTn id="85" presetID="31" presetClass="entr" presetSubtype="0" fill="hold" nodeType="afterEffect">
                                  <p:stCondLst>
                                    <p:cond delay="0"/>
                                  </p:stCondLst>
                                  <p:childTnLst>
                                    <p:set>
                                      <p:cBhvr>
                                        <p:cTn id="86" dur="1" fill="hold">
                                          <p:stCondLst>
                                            <p:cond delay="0"/>
                                          </p:stCondLst>
                                        </p:cTn>
                                        <p:tgtEl>
                                          <p:spTgt spid="160"/>
                                        </p:tgtEl>
                                        <p:attrNameLst>
                                          <p:attrName>style.visibility</p:attrName>
                                        </p:attrNameLst>
                                      </p:cBhvr>
                                      <p:to>
                                        <p:strVal val="visible"/>
                                      </p:to>
                                    </p:set>
                                    <p:anim calcmode="lin" valueType="num">
                                      <p:cBhvr>
                                        <p:cTn id="87" dur="1000" fill="hold"/>
                                        <p:tgtEl>
                                          <p:spTgt spid="160"/>
                                        </p:tgtEl>
                                        <p:attrNameLst>
                                          <p:attrName>ppt_w</p:attrName>
                                        </p:attrNameLst>
                                      </p:cBhvr>
                                      <p:tavLst>
                                        <p:tav tm="0">
                                          <p:val>
                                            <p:fltVal val="0"/>
                                          </p:val>
                                        </p:tav>
                                        <p:tav tm="100000">
                                          <p:val>
                                            <p:strVal val="#ppt_w"/>
                                          </p:val>
                                        </p:tav>
                                      </p:tavLst>
                                    </p:anim>
                                    <p:anim calcmode="lin" valueType="num">
                                      <p:cBhvr>
                                        <p:cTn id="88" dur="1000" fill="hold"/>
                                        <p:tgtEl>
                                          <p:spTgt spid="160"/>
                                        </p:tgtEl>
                                        <p:attrNameLst>
                                          <p:attrName>ppt_h</p:attrName>
                                        </p:attrNameLst>
                                      </p:cBhvr>
                                      <p:tavLst>
                                        <p:tav tm="0">
                                          <p:val>
                                            <p:fltVal val="0"/>
                                          </p:val>
                                        </p:tav>
                                        <p:tav tm="100000">
                                          <p:val>
                                            <p:strVal val="#ppt_h"/>
                                          </p:val>
                                        </p:tav>
                                      </p:tavLst>
                                    </p:anim>
                                    <p:anim calcmode="lin" valueType="num">
                                      <p:cBhvr>
                                        <p:cTn id="89" dur="1000" fill="hold"/>
                                        <p:tgtEl>
                                          <p:spTgt spid="160"/>
                                        </p:tgtEl>
                                        <p:attrNameLst>
                                          <p:attrName>style.rotation</p:attrName>
                                        </p:attrNameLst>
                                      </p:cBhvr>
                                      <p:tavLst>
                                        <p:tav tm="0">
                                          <p:val>
                                            <p:fltVal val="90"/>
                                          </p:val>
                                        </p:tav>
                                        <p:tav tm="100000">
                                          <p:val>
                                            <p:fltVal val="0"/>
                                          </p:val>
                                        </p:tav>
                                      </p:tavLst>
                                    </p:anim>
                                    <p:animEffect transition="in" filter="fade">
                                      <p:cBhvr>
                                        <p:cTn id="90" dur="1000"/>
                                        <p:tgtEl>
                                          <p:spTgt spid="1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3" grpId="0" animBg="1"/>
      <p:bldP spid="126" grpId="0" animBg="1"/>
      <p:bldP spid="127" grpId="0" animBg="1"/>
      <p:bldP spid="128" grpId="0" animBg="1"/>
      <p:bldP spid="129" grpId="0" animBg="1"/>
      <p:bldP spid="130" grpId="0" animBg="1"/>
      <p:bldP spid="131" grpId="0" animBg="1"/>
      <p:bldP spid="13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sp>
        <p:nvSpPr>
          <p:cNvPr id="21" name="Shape 3686"/>
          <p:cNvSpPr/>
          <p:nvPr/>
        </p:nvSpPr>
        <p:spPr>
          <a:xfrm>
            <a:off x="5155589" y="322003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2" name="Shape 3686"/>
          <p:cNvSpPr/>
          <p:nvPr/>
        </p:nvSpPr>
        <p:spPr>
          <a:xfrm>
            <a:off x="5155589" y="387504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3" name="Shape 3686"/>
          <p:cNvSpPr/>
          <p:nvPr/>
        </p:nvSpPr>
        <p:spPr>
          <a:xfrm>
            <a:off x="5155589" y="518507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4" name="Shape 3686"/>
          <p:cNvSpPr/>
          <p:nvPr/>
        </p:nvSpPr>
        <p:spPr>
          <a:xfrm>
            <a:off x="5155589" y="45300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5" name="Text Box 10"/>
          <p:cNvSpPr txBox="1">
            <a:spLocks noChangeArrowheads="1"/>
          </p:cNvSpPr>
          <p:nvPr/>
        </p:nvSpPr>
        <p:spPr bwMode="auto">
          <a:xfrm>
            <a:off x="5682944" y="3105748"/>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760147"/>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14546"/>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68945"/>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1759121"/>
            <a:ext cx="7004758" cy="1077218"/>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0" name="TextBox 29"/>
          <p:cNvSpPr txBox="1"/>
          <p:nvPr/>
        </p:nvSpPr>
        <p:spPr>
          <a:xfrm>
            <a:off x="4786655" y="5811981"/>
            <a:ext cx="7004758" cy="58477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61840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0" name="TextBox 29">
            <a:extLst>
              <a:ext uri="{FF2B5EF4-FFF2-40B4-BE49-F238E27FC236}">
                <a16:creationId xmlns:a16="http://schemas.microsoft.com/office/drawing/2014/main" id="{826F541E-BA8C-4EF4-8C52-B614105FE46A}"/>
              </a:ext>
            </a:extLst>
          </p:cNvPr>
          <p:cNvSpPr txBox="1"/>
          <p:nvPr/>
        </p:nvSpPr>
        <p:spPr>
          <a:xfrm>
            <a:off x="9210707" y="2871830"/>
            <a:ext cx="1822769" cy="1477328"/>
          </a:xfrm>
          <a:prstGeom prst="rect">
            <a:avLst/>
          </a:prstGeom>
          <a:noFill/>
        </p:spPr>
        <p:txBody>
          <a:bodyPr wrap="square" rtlCol="0">
            <a:spAutoFit/>
          </a:bodyPr>
          <a:lstStyle/>
          <a:p>
            <a:pPr algn="ctr" defTabSz="1219170">
              <a:spcBef>
                <a:spcPct val="20000"/>
              </a:spcBef>
              <a:defRPr/>
            </a:pPr>
            <a:r>
              <a:rPr lang="en-US" sz="1500" dirty="0">
                <a:solidFill>
                  <a:srgbClr val="5C9AD3"/>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2D477899-4E48-41B1-9834-41601C02DE0C}"/>
              </a:ext>
            </a:extLst>
          </p:cNvPr>
          <p:cNvSpPr txBox="1"/>
          <p:nvPr/>
        </p:nvSpPr>
        <p:spPr>
          <a:xfrm>
            <a:off x="7242015" y="4099507"/>
            <a:ext cx="1822769" cy="1477328"/>
          </a:xfrm>
          <a:prstGeom prst="rect">
            <a:avLst/>
          </a:prstGeom>
          <a:noFill/>
        </p:spPr>
        <p:txBody>
          <a:bodyPr wrap="square" rtlCol="0">
            <a:spAutoFit/>
          </a:bodyPr>
          <a:lstStyle/>
          <a:p>
            <a:pPr algn="ctr" defTabSz="1219170">
              <a:spcBef>
                <a:spcPct val="20000"/>
              </a:spcBef>
              <a:defRPr/>
            </a:pPr>
            <a:r>
              <a:rPr lang="en-US" sz="1500"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5604CD1E-0EB5-4C8E-A0E5-1FAF7755A57D}"/>
              </a:ext>
            </a:extLst>
          </p:cNvPr>
          <p:cNvSpPr txBox="1"/>
          <p:nvPr/>
        </p:nvSpPr>
        <p:spPr>
          <a:xfrm>
            <a:off x="5334096" y="2867601"/>
            <a:ext cx="1822769" cy="1523494"/>
          </a:xfrm>
          <a:prstGeom prst="rect">
            <a:avLst/>
          </a:prstGeom>
          <a:noFill/>
        </p:spPr>
        <p:txBody>
          <a:bodyPr wrap="square" rtlCol="0">
            <a:spAutoFit/>
          </a:bodyPr>
          <a:lstStyle/>
          <a:p>
            <a:pPr algn="ctr" defTabSz="1219170">
              <a:spcBef>
                <a:spcPct val="20000"/>
              </a:spcBef>
              <a:defRPr/>
            </a:pPr>
            <a:r>
              <a:rPr lang="en-US" sz="1500" dirty="0">
                <a:solidFill>
                  <a:srgbClr val="7A7A7A"/>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28" name="TextBox 27">
            <a:extLst>
              <a:ext uri="{FF2B5EF4-FFF2-40B4-BE49-F238E27FC236}">
                <a16:creationId xmlns:a16="http://schemas.microsoft.com/office/drawing/2014/main" id="{938CD1DD-566D-483E-9C54-22D2FF964489}"/>
              </a:ext>
            </a:extLst>
          </p:cNvPr>
          <p:cNvSpPr txBox="1"/>
          <p:nvPr/>
        </p:nvSpPr>
        <p:spPr>
          <a:xfrm>
            <a:off x="7252354" y="1665900"/>
            <a:ext cx="1822769" cy="1477328"/>
          </a:xfrm>
          <a:prstGeom prst="rect">
            <a:avLst/>
          </a:prstGeom>
          <a:noFill/>
        </p:spPr>
        <p:txBody>
          <a:bodyPr wrap="square" rtlCol="0">
            <a:spAutoFit/>
          </a:bodyPr>
          <a:lstStyle/>
          <a:p>
            <a:pPr algn="ctr" defTabSz="1219170">
              <a:spcBef>
                <a:spcPct val="20000"/>
              </a:spcBef>
              <a:defRPr/>
            </a:pPr>
            <a:r>
              <a:rPr lang="en-US" sz="1500" dirty="0">
                <a:solidFill>
                  <a:srgbClr val="FE4A1E"/>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27" name="Freeform: Shape 26">
            <a:extLst>
              <a:ext uri="{FF2B5EF4-FFF2-40B4-BE49-F238E27FC236}">
                <a16:creationId xmlns:a16="http://schemas.microsoft.com/office/drawing/2014/main" id="{A9E46F06-3651-4FC0-A9DB-4A2AA9A57A95}"/>
              </a:ext>
            </a:extLst>
          </p:cNvPr>
          <p:cNvSpPr>
            <a:spLocks noChangeAspect="1"/>
          </p:cNvSpPr>
          <p:nvPr/>
        </p:nvSpPr>
        <p:spPr>
          <a:xfrm>
            <a:off x="6056216"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6" name="Freeform: Shape 25">
            <a:extLst>
              <a:ext uri="{FF2B5EF4-FFF2-40B4-BE49-F238E27FC236}">
                <a16:creationId xmlns:a16="http://schemas.microsoft.com/office/drawing/2014/main" id="{7A7BB682-CDEA-45A3-A298-B026A56385AD}"/>
              </a:ext>
            </a:extLst>
          </p:cNvPr>
          <p:cNvSpPr>
            <a:spLocks noChangeAspect="1"/>
          </p:cNvSpPr>
          <p:nvPr/>
        </p:nvSpPr>
        <p:spPr>
          <a:xfrm>
            <a:off x="9210707"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Freeform: Shape 24">
            <a:extLst>
              <a:ext uri="{FF2B5EF4-FFF2-40B4-BE49-F238E27FC236}">
                <a16:creationId xmlns:a16="http://schemas.microsoft.com/office/drawing/2014/main" id="{4DFE925F-9E8D-4FA1-9A54-C6C316AB7E16}"/>
              </a:ext>
            </a:extLst>
          </p:cNvPr>
          <p:cNvSpPr>
            <a:spLocks noChangeAspect="1"/>
          </p:cNvSpPr>
          <p:nvPr/>
        </p:nvSpPr>
        <p:spPr>
          <a:xfrm>
            <a:off x="9289464" y="1403810"/>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1" name="Freeform: Shape 10">
            <a:extLst>
              <a:ext uri="{FF2B5EF4-FFF2-40B4-BE49-F238E27FC236}">
                <a16:creationId xmlns:a16="http://schemas.microsoft.com/office/drawing/2014/main" id="{22E97C8C-8CC1-48E2-B6E3-9CDE39FFC3DC}"/>
              </a:ext>
            </a:extLst>
          </p:cNvPr>
          <p:cNvSpPr>
            <a:spLocks noChangeAspect="1"/>
          </p:cNvSpPr>
          <p:nvPr/>
        </p:nvSpPr>
        <p:spPr>
          <a:xfrm>
            <a:off x="6044184" y="1379837"/>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F849EDAC-0958-47C9-94CF-D263480B7B09}"/>
              </a:ext>
            </a:extLst>
          </p:cNvPr>
          <p:cNvSpPr>
            <a:spLocks noChangeAspect="1"/>
          </p:cNvSpPr>
          <p:nvPr/>
        </p:nvSpPr>
        <p:spPr>
          <a:xfrm>
            <a:off x="4953000" y="1219200"/>
            <a:ext cx="6400800" cy="4813365"/>
          </a:xfrm>
          <a:custGeom>
            <a:avLst/>
            <a:gdLst>
              <a:gd name="connsiteX0" fmla="*/ 3903145 w 5482022"/>
              <a:gd name="connsiteY0" fmla="*/ 3108823 h 4125745"/>
              <a:gd name="connsiteX1" fmla="*/ 3880486 w 5482022"/>
              <a:gd name="connsiteY1" fmla="*/ 3119508 h 4125745"/>
              <a:gd name="connsiteX2" fmla="*/ 3877200 w 5482022"/>
              <a:gd name="connsiteY2" fmla="*/ 3124924 h 4125745"/>
              <a:gd name="connsiteX3" fmla="*/ 3876345 w 5482022"/>
              <a:gd name="connsiteY3" fmla="*/ 3125396 h 4125745"/>
              <a:gd name="connsiteX4" fmla="*/ 3873933 w 5482022"/>
              <a:gd name="connsiteY4" fmla="*/ 3128425 h 4125745"/>
              <a:gd name="connsiteX5" fmla="*/ 3705715 w 5482022"/>
              <a:gd name="connsiteY5" fmla="*/ 3456979 h 4125745"/>
              <a:gd name="connsiteX6" fmla="*/ 3704668 w 5482022"/>
              <a:gd name="connsiteY6" fmla="*/ 3460706 h 4125745"/>
              <a:gd name="connsiteX7" fmla="*/ 3704717 w 5482022"/>
              <a:gd name="connsiteY7" fmla="*/ 3461116 h 4125745"/>
              <a:gd name="connsiteX8" fmla="*/ 3702477 w 5482022"/>
              <a:gd name="connsiteY8" fmla="*/ 3464438 h 4125745"/>
              <a:gd name="connsiteX9" fmla="*/ 3700169 w 5482022"/>
              <a:gd name="connsiteY9" fmla="*/ 3475868 h 4125745"/>
              <a:gd name="connsiteX10" fmla="*/ 3702477 w 5482022"/>
              <a:gd name="connsiteY10" fmla="*/ 3487298 h 4125745"/>
              <a:gd name="connsiteX11" fmla="*/ 3703474 w 5482022"/>
              <a:gd name="connsiteY11" fmla="*/ 3488777 h 4125745"/>
              <a:gd name="connsiteX12" fmla="*/ 3703341 w 5482022"/>
              <a:gd name="connsiteY12" fmla="*/ 3489868 h 4125745"/>
              <a:gd name="connsiteX13" fmla="*/ 3704381 w 5482022"/>
              <a:gd name="connsiteY13" fmla="*/ 3493598 h 4125745"/>
              <a:gd name="connsiteX14" fmla="*/ 3821027 w 5482022"/>
              <a:gd name="connsiteY14" fmla="*/ 3722529 h 4125745"/>
              <a:gd name="connsiteX15" fmla="*/ 3872375 w 5482022"/>
              <a:gd name="connsiteY15" fmla="*/ 3823528 h 4125745"/>
              <a:gd name="connsiteX16" fmla="*/ 3874003 w 5482022"/>
              <a:gd name="connsiteY16" fmla="*/ 3824921 h 4125745"/>
              <a:gd name="connsiteX17" fmla="*/ 3874015 w 5482022"/>
              <a:gd name="connsiteY17" fmla="*/ 3824979 h 4125745"/>
              <a:gd name="connsiteX18" fmla="*/ 3901071 w 5482022"/>
              <a:gd name="connsiteY18" fmla="*/ 3842913 h 4125745"/>
              <a:gd name="connsiteX19" fmla="*/ 3902315 w 5482022"/>
              <a:gd name="connsiteY19" fmla="*/ 3842788 h 4125745"/>
              <a:gd name="connsiteX20" fmla="*/ 3903145 w 5482022"/>
              <a:gd name="connsiteY20" fmla="*/ 3842913 h 4125745"/>
              <a:gd name="connsiteX21" fmla="*/ 3903275 w 5482022"/>
              <a:gd name="connsiteY21" fmla="*/ 3842900 h 4125745"/>
              <a:gd name="connsiteX22" fmla="*/ 3903341 w 5482022"/>
              <a:gd name="connsiteY22" fmla="*/ 3842913 h 4125745"/>
              <a:gd name="connsiteX23" fmla="*/ 4266661 w 5482022"/>
              <a:gd name="connsiteY23" fmla="*/ 3842913 h 4125745"/>
              <a:gd name="connsiteX24" fmla="*/ 4267817 w 5482022"/>
              <a:gd name="connsiteY24" fmla="*/ 3842680 h 4125745"/>
              <a:gd name="connsiteX25" fmla="*/ 4272120 w 5482022"/>
              <a:gd name="connsiteY25" fmla="*/ 3842680 h 4125745"/>
              <a:gd name="connsiteX26" fmla="*/ 4274434 w 5482022"/>
              <a:gd name="connsiteY26" fmla="*/ 3842913 h 4125745"/>
              <a:gd name="connsiteX27" fmla="*/ 4297093 w 5482022"/>
              <a:gd name="connsiteY27" fmla="*/ 3832228 h 4125745"/>
              <a:gd name="connsiteX28" fmla="*/ 4300378 w 5482022"/>
              <a:gd name="connsiteY28" fmla="*/ 3826812 h 4125745"/>
              <a:gd name="connsiteX29" fmla="*/ 4301234 w 5482022"/>
              <a:gd name="connsiteY29" fmla="*/ 3826340 h 4125745"/>
              <a:gd name="connsiteX30" fmla="*/ 4303645 w 5482022"/>
              <a:gd name="connsiteY30" fmla="*/ 3823311 h 4125745"/>
              <a:gd name="connsiteX31" fmla="*/ 4471863 w 5482022"/>
              <a:gd name="connsiteY31" fmla="*/ 3494757 h 4125745"/>
              <a:gd name="connsiteX32" fmla="*/ 4472911 w 5482022"/>
              <a:gd name="connsiteY32" fmla="*/ 3491030 h 4125745"/>
              <a:gd name="connsiteX33" fmla="*/ 4472861 w 5482022"/>
              <a:gd name="connsiteY33" fmla="*/ 3490621 h 4125745"/>
              <a:gd name="connsiteX34" fmla="*/ 4475102 w 5482022"/>
              <a:gd name="connsiteY34" fmla="*/ 3487298 h 4125745"/>
              <a:gd name="connsiteX35" fmla="*/ 4477409 w 5482022"/>
              <a:gd name="connsiteY35" fmla="*/ 3475868 h 4125745"/>
              <a:gd name="connsiteX36" fmla="*/ 4475102 w 5482022"/>
              <a:gd name="connsiteY36" fmla="*/ 3464438 h 4125745"/>
              <a:gd name="connsiteX37" fmla="*/ 4474104 w 5482022"/>
              <a:gd name="connsiteY37" fmla="*/ 3462959 h 4125745"/>
              <a:gd name="connsiteX38" fmla="*/ 4474238 w 5482022"/>
              <a:gd name="connsiteY38" fmla="*/ 3461868 h 4125745"/>
              <a:gd name="connsiteX39" fmla="*/ 4473198 w 5482022"/>
              <a:gd name="connsiteY39" fmla="*/ 3458139 h 4125745"/>
              <a:gd name="connsiteX40" fmla="*/ 4368170 w 5482022"/>
              <a:gd name="connsiteY40" fmla="*/ 3252010 h 4125745"/>
              <a:gd name="connsiteX41" fmla="*/ 4368127 w 5482022"/>
              <a:gd name="connsiteY41" fmla="*/ 3251448 h 4125745"/>
              <a:gd name="connsiteX42" fmla="*/ 4303325 w 5482022"/>
              <a:gd name="connsiteY42" fmla="*/ 3123986 h 4125745"/>
              <a:gd name="connsiteX43" fmla="*/ 4300326 w 5482022"/>
              <a:gd name="connsiteY43" fmla="*/ 3121420 h 4125745"/>
              <a:gd name="connsiteX44" fmla="*/ 4299166 w 5482022"/>
              <a:gd name="connsiteY44" fmla="*/ 3119509 h 4125745"/>
              <a:gd name="connsiteX45" fmla="*/ 4276508 w 5482022"/>
              <a:gd name="connsiteY45" fmla="*/ 3108823 h 4125745"/>
              <a:gd name="connsiteX46" fmla="*/ 4275264 w 5482022"/>
              <a:gd name="connsiteY46" fmla="*/ 3108948 h 4125745"/>
              <a:gd name="connsiteX47" fmla="*/ 4274434 w 5482022"/>
              <a:gd name="connsiteY47" fmla="*/ 3108823 h 4125745"/>
              <a:gd name="connsiteX48" fmla="*/ 4274303 w 5482022"/>
              <a:gd name="connsiteY48" fmla="*/ 3108836 h 4125745"/>
              <a:gd name="connsiteX49" fmla="*/ 4274238 w 5482022"/>
              <a:gd name="connsiteY49" fmla="*/ 3108823 h 4125745"/>
              <a:gd name="connsiteX50" fmla="*/ 3910918 w 5482022"/>
              <a:gd name="connsiteY50" fmla="*/ 3108823 h 4125745"/>
              <a:gd name="connsiteX51" fmla="*/ 3909761 w 5482022"/>
              <a:gd name="connsiteY51" fmla="*/ 3109056 h 4125745"/>
              <a:gd name="connsiteX52" fmla="*/ 3905459 w 5482022"/>
              <a:gd name="connsiteY52" fmla="*/ 3109056 h 4125745"/>
              <a:gd name="connsiteX53" fmla="*/ 1189300 w 5482022"/>
              <a:gd name="connsiteY53" fmla="*/ 3108822 h 4125745"/>
              <a:gd name="connsiteX54" fmla="*/ 1166641 w 5482022"/>
              <a:gd name="connsiteY54" fmla="*/ 3119507 h 4125745"/>
              <a:gd name="connsiteX55" fmla="*/ 1163355 w 5482022"/>
              <a:gd name="connsiteY55" fmla="*/ 3124923 h 4125745"/>
              <a:gd name="connsiteX56" fmla="*/ 1162500 w 5482022"/>
              <a:gd name="connsiteY56" fmla="*/ 3125395 h 4125745"/>
              <a:gd name="connsiteX57" fmla="*/ 1160088 w 5482022"/>
              <a:gd name="connsiteY57" fmla="*/ 3128424 h 4125745"/>
              <a:gd name="connsiteX58" fmla="*/ 991870 w 5482022"/>
              <a:gd name="connsiteY58" fmla="*/ 3456978 h 4125745"/>
              <a:gd name="connsiteX59" fmla="*/ 990823 w 5482022"/>
              <a:gd name="connsiteY59" fmla="*/ 3460705 h 4125745"/>
              <a:gd name="connsiteX60" fmla="*/ 990872 w 5482022"/>
              <a:gd name="connsiteY60" fmla="*/ 3461115 h 4125745"/>
              <a:gd name="connsiteX61" fmla="*/ 988632 w 5482022"/>
              <a:gd name="connsiteY61" fmla="*/ 3464437 h 4125745"/>
              <a:gd name="connsiteX62" fmla="*/ 986324 w 5482022"/>
              <a:gd name="connsiteY62" fmla="*/ 3475867 h 4125745"/>
              <a:gd name="connsiteX63" fmla="*/ 988632 w 5482022"/>
              <a:gd name="connsiteY63" fmla="*/ 3487297 h 4125745"/>
              <a:gd name="connsiteX64" fmla="*/ 989629 w 5482022"/>
              <a:gd name="connsiteY64" fmla="*/ 3488776 h 4125745"/>
              <a:gd name="connsiteX65" fmla="*/ 989496 w 5482022"/>
              <a:gd name="connsiteY65" fmla="*/ 3489867 h 4125745"/>
              <a:gd name="connsiteX66" fmla="*/ 990536 w 5482022"/>
              <a:gd name="connsiteY66" fmla="*/ 3493597 h 4125745"/>
              <a:gd name="connsiteX67" fmla="*/ 1107182 w 5482022"/>
              <a:gd name="connsiteY67" fmla="*/ 3722528 h 4125745"/>
              <a:gd name="connsiteX68" fmla="*/ 1158530 w 5482022"/>
              <a:gd name="connsiteY68" fmla="*/ 3823527 h 4125745"/>
              <a:gd name="connsiteX69" fmla="*/ 1160158 w 5482022"/>
              <a:gd name="connsiteY69" fmla="*/ 3824920 h 4125745"/>
              <a:gd name="connsiteX70" fmla="*/ 1160170 w 5482022"/>
              <a:gd name="connsiteY70" fmla="*/ 3824978 h 4125745"/>
              <a:gd name="connsiteX71" fmla="*/ 1187226 w 5482022"/>
              <a:gd name="connsiteY71" fmla="*/ 3842912 h 4125745"/>
              <a:gd name="connsiteX72" fmla="*/ 1188470 w 5482022"/>
              <a:gd name="connsiteY72" fmla="*/ 3842787 h 4125745"/>
              <a:gd name="connsiteX73" fmla="*/ 1189300 w 5482022"/>
              <a:gd name="connsiteY73" fmla="*/ 3842912 h 4125745"/>
              <a:gd name="connsiteX74" fmla="*/ 1189430 w 5482022"/>
              <a:gd name="connsiteY74" fmla="*/ 3842899 h 4125745"/>
              <a:gd name="connsiteX75" fmla="*/ 1189496 w 5482022"/>
              <a:gd name="connsiteY75" fmla="*/ 3842912 h 4125745"/>
              <a:gd name="connsiteX76" fmla="*/ 1552816 w 5482022"/>
              <a:gd name="connsiteY76" fmla="*/ 3842912 h 4125745"/>
              <a:gd name="connsiteX77" fmla="*/ 1553972 w 5482022"/>
              <a:gd name="connsiteY77" fmla="*/ 3842679 h 4125745"/>
              <a:gd name="connsiteX78" fmla="*/ 1558275 w 5482022"/>
              <a:gd name="connsiteY78" fmla="*/ 3842679 h 4125745"/>
              <a:gd name="connsiteX79" fmla="*/ 1560589 w 5482022"/>
              <a:gd name="connsiteY79" fmla="*/ 3842912 h 4125745"/>
              <a:gd name="connsiteX80" fmla="*/ 1583248 w 5482022"/>
              <a:gd name="connsiteY80" fmla="*/ 3832227 h 4125745"/>
              <a:gd name="connsiteX81" fmla="*/ 1586533 w 5482022"/>
              <a:gd name="connsiteY81" fmla="*/ 3826811 h 4125745"/>
              <a:gd name="connsiteX82" fmla="*/ 1587389 w 5482022"/>
              <a:gd name="connsiteY82" fmla="*/ 3826339 h 4125745"/>
              <a:gd name="connsiteX83" fmla="*/ 1589800 w 5482022"/>
              <a:gd name="connsiteY83" fmla="*/ 3823310 h 4125745"/>
              <a:gd name="connsiteX84" fmla="*/ 1758018 w 5482022"/>
              <a:gd name="connsiteY84" fmla="*/ 3494756 h 4125745"/>
              <a:gd name="connsiteX85" fmla="*/ 1759066 w 5482022"/>
              <a:gd name="connsiteY85" fmla="*/ 3491029 h 4125745"/>
              <a:gd name="connsiteX86" fmla="*/ 1759016 w 5482022"/>
              <a:gd name="connsiteY86" fmla="*/ 3490620 h 4125745"/>
              <a:gd name="connsiteX87" fmla="*/ 1761257 w 5482022"/>
              <a:gd name="connsiteY87" fmla="*/ 3487297 h 4125745"/>
              <a:gd name="connsiteX88" fmla="*/ 1763564 w 5482022"/>
              <a:gd name="connsiteY88" fmla="*/ 3475867 h 4125745"/>
              <a:gd name="connsiteX89" fmla="*/ 1761257 w 5482022"/>
              <a:gd name="connsiteY89" fmla="*/ 3464437 h 4125745"/>
              <a:gd name="connsiteX90" fmla="*/ 1760259 w 5482022"/>
              <a:gd name="connsiteY90" fmla="*/ 3462958 h 4125745"/>
              <a:gd name="connsiteX91" fmla="*/ 1760393 w 5482022"/>
              <a:gd name="connsiteY91" fmla="*/ 3461867 h 4125745"/>
              <a:gd name="connsiteX92" fmla="*/ 1759353 w 5482022"/>
              <a:gd name="connsiteY92" fmla="*/ 3458138 h 4125745"/>
              <a:gd name="connsiteX93" fmla="*/ 1654325 w 5482022"/>
              <a:gd name="connsiteY93" fmla="*/ 3252009 h 4125745"/>
              <a:gd name="connsiteX94" fmla="*/ 1654282 w 5482022"/>
              <a:gd name="connsiteY94" fmla="*/ 3251447 h 4125745"/>
              <a:gd name="connsiteX95" fmla="*/ 1589480 w 5482022"/>
              <a:gd name="connsiteY95" fmla="*/ 3123985 h 4125745"/>
              <a:gd name="connsiteX96" fmla="*/ 1586481 w 5482022"/>
              <a:gd name="connsiteY96" fmla="*/ 3121419 h 4125745"/>
              <a:gd name="connsiteX97" fmla="*/ 1585321 w 5482022"/>
              <a:gd name="connsiteY97" fmla="*/ 3119508 h 4125745"/>
              <a:gd name="connsiteX98" fmla="*/ 1562663 w 5482022"/>
              <a:gd name="connsiteY98" fmla="*/ 3108822 h 4125745"/>
              <a:gd name="connsiteX99" fmla="*/ 1561419 w 5482022"/>
              <a:gd name="connsiteY99" fmla="*/ 3108947 h 4125745"/>
              <a:gd name="connsiteX100" fmla="*/ 1560589 w 5482022"/>
              <a:gd name="connsiteY100" fmla="*/ 3108822 h 4125745"/>
              <a:gd name="connsiteX101" fmla="*/ 1560458 w 5482022"/>
              <a:gd name="connsiteY101" fmla="*/ 3108835 h 4125745"/>
              <a:gd name="connsiteX102" fmla="*/ 1560393 w 5482022"/>
              <a:gd name="connsiteY102" fmla="*/ 3108822 h 4125745"/>
              <a:gd name="connsiteX103" fmla="*/ 1197073 w 5482022"/>
              <a:gd name="connsiteY103" fmla="*/ 3108822 h 4125745"/>
              <a:gd name="connsiteX104" fmla="*/ 1195916 w 5482022"/>
              <a:gd name="connsiteY104" fmla="*/ 3109055 h 4125745"/>
              <a:gd name="connsiteX105" fmla="*/ 1191614 w 5482022"/>
              <a:gd name="connsiteY105" fmla="*/ 3109055 h 4125745"/>
              <a:gd name="connsiteX106" fmla="*/ 2314894 w 5482022"/>
              <a:gd name="connsiteY106" fmla="*/ 2268934 h 4125745"/>
              <a:gd name="connsiteX107" fmla="*/ 2264245 w 5482022"/>
              <a:gd name="connsiteY107" fmla="*/ 2292820 h 4125745"/>
              <a:gd name="connsiteX108" fmla="*/ 2256901 w 5482022"/>
              <a:gd name="connsiteY108" fmla="*/ 2304925 h 4125745"/>
              <a:gd name="connsiteX109" fmla="*/ 2254988 w 5482022"/>
              <a:gd name="connsiteY109" fmla="*/ 2305981 h 4125745"/>
              <a:gd name="connsiteX110" fmla="*/ 2249598 w 5482022"/>
              <a:gd name="connsiteY110" fmla="*/ 2312751 h 4125745"/>
              <a:gd name="connsiteX111" fmla="*/ 1873581 w 5482022"/>
              <a:gd name="connsiteY111" fmla="*/ 3047163 h 4125745"/>
              <a:gd name="connsiteX112" fmla="*/ 1871239 w 5482022"/>
              <a:gd name="connsiteY112" fmla="*/ 3055494 h 4125745"/>
              <a:gd name="connsiteX113" fmla="*/ 1871350 w 5482022"/>
              <a:gd name="connsiteY113" fmla="*/ 3056410 h 4125745"/>
              <a:gd name="connsiteX114" fmla="*/ 1866342 w 5482022"/>
              <a:gd name="connsiteY114" fmla="*/ 3063837 h 4125745"/>
              <a:gd name="connsiteX115" fmla="*/ 1861184 w 5482022"/>
              <a:gd name="connsiteY115" fmla="*/ 3089386 h 4125745"/>
              <a:gd name="connsiteX116" fmla="*/ 1866342 w 5482022"/>
              <a:gd name="connsiteY116" fmla="*/ 3114934 h 4125745"/>
              <a:gd name="connsiteX117" fmla="*/ 1868572 w 5482022"/>
              <a:gd name="connsiteY117" fmla="*/ 3118242 h 4125745"/>
              <a:gd name="connsiteX118" fmla="*/ 1868273 w 5482022"/>
              <a:gd name="connsiteY118" fmla="*/ 3120680 h 4125745"/>
              <a:gd name="connsiteX119" fmla="*/ 1870598 w 5482022"/>
              <a:gd name="connsiteY119" fmla="*/ 3129016 h 4125745"/>
              <a:gd name="connsiteX120" fmla="*/ 2131336 w 5482022"/>
              <a:gd name="connsiteY120" fmla="*/ 3640743 h 4125745"/>
              <a:gd name="connsiteX121" fmla="*/ 2246115 w 5482022"/>
              <a:gd name="connsiteY121" fmla="*/ 3866506 h 4125745"/>
              <a:gd name="connsiteX122" fmla="*/ 2249754 w 5482022"/>
              <a:gd name="connsiteY122" fmla="*/ 3869620 h 4125745"/>
              <a:gd name="connsiteX123" fmla="*/ 2249781 w 5482022"/>
              <a:gd name="connsiteY123" fmla="*/ 3869750 h 4125745"/>
              <a:gd name="connsiteX124" fmla="*/ 2310259 w 5482022"/>
              <a:gd name="connsiteY124" fmla="*/ 3909837 h 4125745"/>
              <a:gd name="connsiteX125" fmla="*/ 2313038 w 5482022"/>
              <a:gd name="connsiteY125" fmla="*/ 3909557 h 4125745"/>
              <a:gd name="connsiteX126" fmla="*/ 2314894 w 5482022"/>
              <a:gd name="connsiteY126" fmla="*/ 3909837 h 4125745"/>
              <a:gd name="connsiteX127" fmla="*/ 2315186 w 5482022"/>
              <a:gd name="connsiteY127" fmla="*/ 3909808 h 4125745"/>
              <a:gd name="connsiteX128" fmla="*/ 2315332 w 5482022"/>
              <a:gd name="connsiteY128" fmla="*/ 3909837 h 4125745"/>
              <a:gd name="connsiteX129" fmla="*/ 3127460 w 5482022"/>
              <a:gd name="connsiteY129" fmla="*/ 3909837 h 4125745"/>
              <a:gd name="connsiteX130" fmla="*/ 3130044 w 5482022"/>
              <a:gd name="connsiteY130" fmla="*/ 3909316 h 4125745"/>
              <a:gd name="connsiteX131" fmla="*/ 3139662 w 5482022"/>
              <a:gd name="connsiteY131" fmla="*/ 3909316 h 4125745"/>
              <a:gd name="connsiteX132" fmla="*/ 3144835 w 5482022"/>
              <a:gd name="connsiteY132" fmla="*/ 3909837 h 4125745"/>
              <a:gd name="connsiteX133" fmla="*/ 3195483 w 5482022"/>
              <a:gd name="connsiteY133" fmla="*/ 3885952 h 4125745"/>
              <a:gd name="connsiteX134" fmla="*/ 3202828 w 5482022"/>
              <a:gd name="connsiteY134" fmla="*/ 3873846 h 4125745"/>
              <a:gd name="connsiteX135" fmla="*/ 3204740 w 5482022"/>
              <a:gd name="connsiteY135" fmla="*/ 3872790 h 4125745"/>
              <a:gd name="connsiteX136" fmla="*/ 3210130 w 5482022"/>
              <a:gd name="connsiteY136" fmla="*/ 3866021 h 4125745"/>
              <a:gd name="connsiteX137" fmla="*/ 3586147 w 5482022"/>
              <a:gd name="connsiteY137" fmla="*/ 3131608 h 4125745"/>
              <a:gd name="connsiteX138" fmla="*/ 3588489 w 5482022"/>
              <a:gd name="connsiteY138" fmla="*/ 3123277 h 4125745"/>
              <a:gd name="connsiteX139" fmla="*/ 3588378 w 5482022"/>
              <a:gd name="connsiteY139" fmla="*/ 3122362 h 4125745"/>
              <a:gd name="connsiteX140" fmla="*/ 3593386 w 5482022"/>
              <a:gd name="connsiteY140" fmla="*/ 3114934 h 4125745"/>
              <a:gd name="connsiteX141" fmla="*/ 3598544 w 5482022"/>
              <a:gd name="connsiteY141" fmla="*/ 3089386 h 4125745"/>
              <a:gd name="connsiteX142" fmla="*/ 3593386 w 5482022"/>
              <a:gd name="connsiteY142" fmla="*/ 3063837 h 4125745"/>
              <a:gd name="connsiteX143" fmla="*/ 3591157 w 5482022"/>
              <a:gd name="connsiteY143" fmla="*/ 3060530 h 4125745"/>
              <a:gd name="connsiteX144" fmla="*/ 3591455 w 5482022"/>
              <a:gd name="connsiteY144" fmla="*/ 3058091 h 4125745"/>
              <a:gd name="connsiteX145" fmla="*/ 3589130 w 5482022"/>
              <a:gd name="connsiteY145" fmla="*/ 3049755 h 4125745"/>
              <a:gd name="connsiteX146" fmla="*/ 3354363 w 5482022"/>
              <a:gd name="connsiteY146" fmla="*/ 2588999 h 4125745"/>
              <a:gd name="connsiteX147" fmla="*/ 3354265 w 5482022"/>
              <a:gd name="connsiteY147" fmla="*/ 2587742 h 4125745"/>
              <a:gd name="connsiteX148" fmla="*/ 3209413 w 5482022"/>
              <a:gd name="connsiteY148" fmla="*/ 2302828 h 4125745"/>
              <a:gd name="connsiteX149" fmla="*/ 3202710 w 5482022"/>
              <a:gd name="connsiteY149" fmla="*/ 2297092 h 4125745"/>
              <a:gd name="connsiteX150" fmla="*/ 3200118 w 5482022"/>
              <a:gd name="connsiteY150" fmla="*/ 2292820 h 4125745"/>
              <a:gd name="connsiteX151" fmla="*/ 3149470 w 5482022"/>
              <a:gd name="connsiteY151" fmla="*/ 2268934 h 4125745"/>
              <a:gd name="connsiteX152" fmla="*/ 3146690 w 5482022"/>
              <a:gd name="connsiteY152" fmla="*/ 2269215 h 4125745"/>
              <a:gd name="connsiteX153" fmla="*/ 3144835 w 5482022"/>
              <a:gd name="connsiteY153" fmla="*/ 2268934 h 4125745"/>
              <a:gd name="connsiteX154" fmla="*/ 3144542 w 5482022"/>
              <a:gd name="connsiteY154" fmla="*/ 2268964 h 4125745"/>
              <a:gd name="connsiteX155" fmla="*/ 3144396 w 5482022"/>
              <a:gd name="connsiteY155" fmla="*/ 2268934 h 4125745"/>
              <a:gd name="connsiteX156" fmla="*/ 2332268 w 5482022"/>
              <a:gd name="connsiteY156" fmla="*/ 2268934 h 4125745"/>
              <a:gd name="connsiteX157" fmla="*/ 2329684 w 5482022"/>
              <a:gd name="connsiteY157" fmla="*/ 2269456 h 4125745"/>
              <a:gd name="connsiteX158" fmla="*/ 2320066 w 5482022"/>
              <a:gd name="connsiteY158" fmla="*/ 2269456 h 4125745"/>
              <a:gd name="connsiteX159" fmla="*/ 3969772 w 5482022"/>
              <a:gd name="connsiteY159" fmla="*/ 1230862 h 4125745"/>
              <a:gd name="connsiteX160" fmla="*/ 3919123 w 5482022"/>
              <a:gd name="connsiteY160" fmla="*/ 1254748 h 4125745"/>
              <a:gd name="connsiteX161" fmla="*/ 3911779 w 5482022"/>
              <a:gd name="connsiteY161" fmla="*/ 1266853 h 4125745"/>
              <a:gd name="connsiteX162" fmla="*/ 3909866 w 5482022"/>
              <a:gd name="connsiteY162" fmla="*/ 1267909 h 4125745"/>
              <a:gd name="connsiteX163" fmla="*/ 3904476 w 5482022"/>
              <a:gd name="connsiteY163" fmla="*/ 1274679 h 4125745"/>
              <a:gd name="connsiteX164" fmla="*/ 3528459 w 5482022"/>
              <a:gd name="connsiteY164" fmla="*/ 2009091 h 4125745"/>
              <a:gd name="connsiteX165" fmla="*/ 3526117 w 5482022"/>
              <a:gd name="connsiteY165" fmla="*/ 2017422 h 4125745"/>
              <a:gd name="connsiteX166" fmla="*/ 3526228 w 5482022"/>
              <a:gd name="connsiteY166" fmla="*/ 2018338 h 4125745"/>
              <a:gd name="connsiteX167" fmla="*/ 3521220 w 5482022"/>
              <a:gd name="connsiteY167" fmla="*/ 2025765 h 4125745"/>
              <a:gd name="connsiteX168" fmla="*/ 3516062 w 5482022"/>
              <a:gd name="connsiteY168" fmla="*/ 2051314 h 4125745"/>
              <a:gd name="connsiteX169" fmla="*/ 3521220 w 5482022"/>
              <a:gd name="connsiteY169" fmla="*/ 2076862 h 4125745"/>
              <a:gd name="connsiteX170" fmla="*/ 3523450 w 5482022"/>
              <a:gd name="connsiteY170" fmla="*/ 2080170 h 4125745"/>
              <a:gd name="connsiteX171" fmla="*/ 3523151 w 5482022"/>
              <a:gd name="connsiteY171" fmla="*/ 2082608 h 4125745"/>
              <a:gd name="connsiteX172" fmla="*/ 3525476 w 5482022"/>
              <a:gd name="connsiteY172" fmla="*/ 2090944 h 4125745"/>
              <a:gd name="connsiteX173" fmla="*/ 3786214 w 5482022"/>
              <a:gd name="connsiteY173" fmla="*/ 2602671 h 4125745"/>
              <a:gd name="connsiteX174" fmla="*/ 3900993 w 5482022"/>
              <a:gd name="connsiteY174" fmla="*/ 2828434 h 4125745"/>
              <a:gd name="connsiteX175" fmla="*/ 3904632 w 5482022"/>
              <a:gd name="connsiteY175" fmla="*/ 2831548 h 4125745"/>
              <a:gd name="connsiteX176" fmla="*/ 3904659 w 5482022"/>
              <a:gd name="connsiteY176" fmla="*/ 2831678 h 4125745"/>
              <a:gd name="connsiteX177" fmla="*/ 3965137 w 5482022"/>
              <a:gd name="connsiteY177" fmla="*/ 2871765 h 4125745"/>
              <a:gd name="connsiteX178" fmla="*/ 3967916 w 5482022"/>
              <a:gd name="connsiteY178" fmla="*/ 2871485 h 4125745"/>
              <a:gd name="connsiteX179" fmla="*/ 3969772 w 5482022"/>
              <a:gd name="connsiteY179" fmla="*/ 2871765 h 4125745"/>
              <a:gd name="connsiteX180" fmla="*/ 3970064 w 5482022"/>
              <a:gd name="connsiteY180" fmla="*/ 2871736 h 4125745"/>
              <a:gd name="connsiteX181" fmla="*/ 3970210 w 5482022"/>
              <a:gd name="connsiteY181" fmla="*/ 2871765 h 4125745"/>
              <a:gd name="connsiteX182" fmla="*/ 4782338 w 5482022"/>
              <a:gd name="connsiteY182" fmla="*/ 2871765 h 4125745"/>
              <a:gd name="connsiteX183" fmla="*/ 4784922 w 5482022"/>
              <a:gd name="connsiteY183" fmla="*/ 2871244 h 4125745"/>
              <a:gd name="connsiteX184" fmla="*/ 4794540 w 5482022"/>
              <a:gd name="connsiteY184" fmla="*/ 2871244 h 4125745"/>
              <a:gd name="connsiteX185" fmla="*/ 4799713 w 5482022"/>
              <a:gd name="connsiteY185" fmla="*/ 2871765 h 4125745"/>
              <a:gd name="connsiteX186" fmla="*/ 4850361 w 5482022"/>
              <a:gd name="connsiteY186" fmla="*/ 2847880 h 4125745"/>
              <a:gd name="connsiteX187" fmla="*/ 4857706 w 5482022"/>
              <a:gd name="connsiteY187" fmla="*/ 2835774 h 4125745"/>
              <a:gd name="connsiteX188" fmla="*/ 4859618 w 5482022"/>
              <a:gd name="connsiteY188" fmla="*/ 2834718 h 4125745"/>
              <a:gd name="connsiteX189" fmla="*/ 4865008 w 5482022"/>
              <a:gd name="connsiteY189" fmla="*/ 2827949 h 4125745"/>
              <a:gd name="connsiteX190" fmla="*/ 5241025 w 5482022"/>
              <a:gd name="connsiteY190" fmla="*/ 2093536 h 4125745"/>
              <a:gd name="connsiteX191" fmla="*/ 5243367 w 5482022"/>
              <a:gd name="connsiteY191" fmla="*/ 2085205 h 4125745"/>
              <a:gd name="connsiteX192" fmla="*/ 5243256 w 5482022"/>
              <a:gd name="connsiteY192" fmla="*/ 2084290 h 4125745"/>
              <a:gd name="connsiteX193" fmla="*/ 5248264 w 5482022"/>
              <a:gd name="connsiteY193" fmla="*/ 2076862 h 4125745"/>
              <a:gd name="connsiteX194" fmla="*/ 5253422 w 5482022"/>
              <a:gd name="connsiteY194" fmla="*/ 2051314 h 4125745"/>
              <a:gd name="connsiteX195" fmla="*/ 5248264 w 5482022"/>
              <a:gd name="connsiteY195" fmla="*/ 2025765 h 4125745"/>
              <a:gd name="connsiteX196" fmla="*/ 5246035 w 5482022"/>
              <a:gd name="connsiteY196" fmla="*/ 2022458 h 4125745"/>
              <a:gd name="connsiteX197" fmla="*/ 5246333 w 5482022"/>
              <a:gd name="connsiteY197" fmla="*/ 2020019 h 4125745"/>
              <a:gd name="connsiteX198" fmla="*/ 5244008 w 5482022"/>
              <a:gd name="connsiteY198" fmla="*/ 2011683 h 4125745"/>
              <a:gd name="connsiteX199" fmla="*/ 5009241 w 5482022"/>
              <a:gd name="connsiteY199" fmla="*/ 1550927 h 4125745"/>
              <a:gd name="connsiteX200" fmla="*/ 5009143 w 5482022"/>
              <a:gd name="connsiteY200" fmla="*/ 1549670 h 4125745"/>
              <a:gd name="connsiteX201" fmla="*/ 4864291 w 5482022"/>
              <a:gd name="connsiteY201" fmla="*/ 1264756 h 4125745"/>
              <a:gd name="connsiteX202" fmla="*/ 4857588 w 5482022"/>
              <a:gd name="connsiteY202" fmla="*/ 1259020 h 4125745"/>
              <a:gd name="connsiteX203" fmla="*/ 4854996 w 5482022"/>
              <a:gd name="connsiteY203" fmla="*/ 1254748 h 4125745"/>
              <a:gd name="connsiteX204" fmla="*/ 4804348 w 5482022"/>
              <a:gd name="connsiteY204" fmla="*/ 1230862 h 4125745"/>
              <a:gd name="connsiteX205" fmla="*/ 4801568 w 5482022"/>
              <a:gd name="connsiteY205" fmla="*/ 1231143 h 4125745"/>
              <a:gd name="connsiteX206" fmla="*/ 4799713 w 5482022"/>
              <a:gd name="connsiteY206" fmla="*/ 1230862 h 4125745"/>
              <a:gd name="connsiteX207" fmla="*/ 4799420 w 5482022"/>
              <a:gd name="connsiteY207" fmla="*/ 1230892 h 4125745"/>
              <a:gd name="connsiteX208" fmla="*/ 4799274 w 5482022"/>
              <a:gd name="connsiteY208" fmla="*/ 1230862 h 4125745"/>
              <a:gd name="connsiteX209" fmla="*/ 3987146 w 5482022"/>
              <a:gd name="connsiteY209" fmla="*/ 1230862 h 4125745"/>
              <a:gd name="connsiteX210" fmla="*/ 3984562 w 5482022"/>
              <a:gd name="connsiteY210" fmla="*/ 1231384 h 4125745"/>
              <a:gd name="connsiteX211" fmla="*/ 3974944 w 5482022"/>
              <a:gd name="connsiteY211" fmla="*/ 1231384 h 4125745"/>
              <a:gd name="connsiteX212" fmla="*/ 682310 w 5482022"/>
              <a:gd name="connsiteY212" fmla="*/ 1230862 h 4125745"/>
              <a:gd name="connsiteX213" fmla="*/ 631661 w 5482022"/>
              <a:gd name="connsiteY213" fmla="*/ 1254748 h 4125745"/>
              <a:gd name="connsiteX214" fmla="*/ 624317 w 5482022"/>
              <a:gd name="connsiteY214" fmla="*/ 1266853 h 4125745"/>
              <a:gd name="connsiteX215" fmla="*/ 622404 w 5482022"/>
              <a:gd name="connsiteY215" fmla="*/ 1267909 h 4125745"/>
              <a:gd name="connsiteX216" fmla="*/ 617014 w 5482022"/>
              <a:gd name="connsiteY216" fmla="*/ 1274679 h 4125745"/>
              <a:gd name="connsiteX217" fmla="*/ 240997 w 5482022"/>
              <a:gd name="connsiteY217" fmla="*/ 2009091 h 4125745"/>
              <a:gd name="connsiteX218" fmla="*/ 238655 w 5482022"/>
              <a:gd name="connsiteY218" fmla="*/ 2017422 h 4125745"/>
              <a:gd name="connsiteX219" fmla="*/ 238766 w 5482022"/>
              <a:gd name="connsiteY219" fmla="*/ 2018338 h 4125745"/>
              <a:gd name="connsiteX220" fmla="*/ 233758 w 5482022"/>
              <a:gd name="connsiteY220" fmla="*/ 2025765 h 4125745"/>
              <a:gd name="connsiteX221" fmla="*/ 228600 w 5482022"/>
              <a:gd name="connsiteY221" fmla="*/ 2051314 h 4125745"/>
              <a:gd name="connsiteX222" fmla="*/ 233758 w 5482022"/>
              <a:gd name="connsiteY222" fmla="*/ 2076862 h 4125745"/>
              <a:gd name="connsiteX223" fmla="*/ 235988 w 5482022"/>
              <a:gd name="connsiteY223" fmla="*/ 2080170 h 4125745"/>
              <a:gd name="connsiteX224" fmla="*/ 235689 w 5482022"/>
              <a:gd name="connsiteY224" fmla="*/ 2082608 h 4125745"/>
              <a:gd name="connsiteX225" fmla="*/ 238014 w 5482022"/>
              <a:gd name="connsiteY225" fmla="*/ 2090944 h 4125745"/>
              <a:gd name="connsiteX226" fmla="*/ 498752 w 5482022"/>
              <a:gd name="connsiteY226" fmla="*/ 2602671 h 4125745"/>
              <a:gd name="connsiteX227" fmla="*/ 613531 w 5482022"/>
              <a:gd name="connsiteY227" fmla="*/ 2828434 h 4125745"/>
              <a:gd name="connsiteX228" fmla="*/ 617170 w 5482022"/>
              <a:gd name="connsiteY228" fmla="*/ 2831548 h 4125745"/>
              <a:gd name="connsiteX229" fmla="*/ 617197 w 5482022"/>
              <a:gd name="connsiteY229" fmla="*/ 2831678 h 4125745"/>
              <a:gd name="connsiteX230" fmla="*/ 677675 w 5482022"/>
              <a:gd name="connsiteY230" fmla="*/ 2871765 h 4125745"/>
              <a:gd name="connsiteX231" fmla="*/ 680454 w 5482022"/>
              <a:gd name="connsiteY231" fmla="*/ 2871485 h 4125745"/>
              <a:gd name="connsiteX232" fmla="*/ 682310 w 5482022"/>
              <a:gd name="connsiteY232" fmla="*/ 2871765 h 4125745"/>
              <a:gd name="connsiteX233" fmla="*/ 682602 w 5482022"/>
              <a:gd name="connsiteY233" fmla="*/ 2871736 h 4125745"/>
              <a:gd name="connsiteX234" fmla="*/ 682748 w 5482022"/>
              <a:gd name="connsiteY234" fmla="*/ 2871765 h 4125745"/>
              <a:gd name="connsiteX235" fmla="*/ 1494876 w 5482022"/>
              <a:gd name="connsiteY235" fmla="*/ 2871765 h 4125745"/>
              <a:gd name="connsiteX236" fmla="*/ 1497460 w 5482022"/>
              <a:gd name="connsiteY236" fmla="*/ 2871244 h 4125745"/>
              <a:gd name="connsiteX237" fmla="*/ 1507078 w 5482022"/>
              <a:gd name="connsiteY237" fmla="*/ 2871244 h 4125745"/>
              <a:gd name="connsiteX238" fmla="*/ 1512251 w 5482022"/>
              <a:gd name="connsiteY238" fmla="*/ 2871765 h 4125745"/>
              <a:gd name="connsiteX239" fmla="*/ 1562899 w 5482022"/>
              <a:gd name="connsiteY239" fmla="*/ 2847880 h 4125745"/>
              <a:gd name="connsiteX240" fmla="*/ 1570244 w 5482022"/>
              <a:gd name="connsiteY240" fmla="*/ 2835774 h 4125745"/>
              <a:gd name="connsiteX241" fmla="*/ 1572156 w 5482022"/>
              <a:gd name="connsiteY241" fmla="*/ 2834718 h 4125745"/>
              <a:gd name="connsiteX242" fmla="*/ 1577546 w 5482022"/>
              <a:gd name="connsiteY242" fmla="*/ 2827949 h 4125745"/>
              <a:gd name="connsiteX243" fmla="*/ 1953563 w 5482022"/>
              <a:gd name="connsiteY243" fmla="*/ 2093536 h 4125745"/>
              <a:gd name="connsiteX244" fmla="*/ 1955905 w 5482022"/>
              <a:gd name="connsiteY244" fmla="*/ 2085205 h 4125745"/>
              <a:gd name="connsiteX245" fmla="*/ 1955794 w 5482022"/>
              <a:gd name="connsiteY245" fmla="*/ 2084290 h 4125745"/>
              <a:gd name="connsiteX246" fmla="*/ 1960802 w 5482022"/>
              <a:gd name="connsiteY246" fmla="*/ 2076862 h 4125745"/>
              <a:gd name="connsiteX247" fmla="*/ 1965960 w 5482022"/>
              <a:gd name="connsiteY247" fmla="*/ 2051314 h 4125745"/>
              <a:gd name="connsiteX248" fmla="*/ 1960802 w 5482022"/>
              <a:gd name="connsiteY248" fmla="*/ 2025765 h 4125745"/>
              <a:gd name="connsiteX249" fmla="*/ 1958573 w 5482022"/>
              <a:gd name="connsiteY249" fmla="*/ 2022458 h 4125745"/>
              <a:gd name="connsiteX250" fmla="*/ 1958871 w 5482022"/>
              <a:gd name="connsiteY250" fmla="*/ 2020019 h 4125745"/>
              <a:gd name="connsiteX251" fmla="*/ 1956546 w 5482022"/>
              <a:gd name="connsiteY251" fmla="*/ 2011683 h 4125745"/>
              <a:gd name="connsiteX252" fmla="*/ 1721779 w 5482022"/>
              <a:gd name="connsiteY252" fmla="*/ 1550927 h 4125745"/>
              <a:gd name="connsiteX253" fmla="*/ 1721681 w 5482022"/>
              <a:gd name="connsiteY253" fmla="*/ 1549670 h 4125745"/>
              <a:gd name="connsiteX254" fmla="*/ 1576829 w 5482022"/>
              <a:gd name="connsiteY254" fmla="*/ 1264756 h 4125745"/>
              <a:gd name="connsiteX255" fmla="*/ 1570126 w 5482022"/>
              <a:gd name="connsiteY255" fmla="*/ 1259020 h 4125745"/>
              <a:gd name="connsiteX256" fmla="*/ 1567534 w 5482022"/>
              <a:gd name="connsiteY256" fmla="*/ 1254748 h 4125745"/>
              <a:gd name="connsiteX257" fmla="*/ 1516886 w 5482022"/>
              <a:gd name="connsiteY257" fmla="*/ 1230862 h 4125745"/>
              <a:gd name="connsiteX258" fmla="*/ 1514106 w 5482022"/>
              <a:gd name="connsiteY258" fmla="*/ 1231143 h 4125745"/>
              <a:gd name="connsiteX259" fmla="*/ 1512251 w 5482022"/>
              <a:gd name="connsiteY259" fmla="*/ 1230862 h 4125745"/>
              <a:gd name="connsiteX260" fmla="*/ 1511958 w 5482022"/>
              <a:gd name="connsiteY260" fmla="*/ 1230892 h 4125745"/>
              <a:gd name="connsiteX261" fmla="*/ 1511812 w 5482022"/>
              <a:gd name="connsiteY261" fmla="*/ 1230862 h 4125745"/>
              <a:gd name="connsiteX262" fmla="*/ 699684 w 5482022"/>
              <a:gd name="connsiteY262" fmla="*/ 1230862 h 4125745"/>
              <a:gd name="connsiteX263" fmla="*/ 697100 w 5482022"/>
              <a:gd name="connsiteY263" fmla="*/ 1231384 h 4125745"/>
              <a:gd name="connsiteX264" fmla="*/ 687482 w 5482022"/>
              <a:gd name="connsiteY264" fmla="*/ 1231384 h 4125745"/>
              <a:gd name="connsiteX265" fmla="*/ 2341564 w 5482022"/>
              <a:gd name="connsiteY265" fmla="*/ 215907 h 4125745"/>
              <a:gd name="connsiteX266" fmla="*/ 2290915 w 5482022"/>
              <a:gd name="connsiteY266" fmla="*/ 239793 h 4125745"/>
              <a:gd name="connsiteX267" fmla="*/ 2283571 w 5482022"/>
              <a:gd name="connsiteY267" fmla="*/ 251898 h 4125745"/>
              <a:gd name="connsiteX268" fmla="*/ 2281658 w 5482022"/>
              <a:gd name="connsiteY268" fmla="*/ 252954 h 4125745"/>
              <a:gd name="connsiteX269" fmla="*/ 2276268 w 5482022"/>
              <a:gd name="connsiteY269" fmla="*/ 259724 h 4125745"/>
              <a:gd name="connsiteX270" fmla="*/ 1900251 w 5482022"/>
              <a:gd name="connsiteY270" fmla="*/ 994136 h 4125745"/>
              <a:gd name="connsiteX271" fmla="*/ 1897909 w 5482022"/>
              <a:gd name="connsiteY271" fmla="*/ 1002467 h 4125745"/>
              <a:gd name="connsiteX272" fmla="*/ 1898020 w 5482022"/>
              <a:gd name="connsiteY272" fmla="*/ 1003383 h 4125745"/>
              <a:gd name="connsiteX273" fmla="*/ 1893012 w 5482022"/>
              <a:gd name="connsiteY273" fmla="*/ 1010810 h 4125745"/>
              <a:gd name="connsiteX274" fmla="*/ 1887854 w 5482022"/>
              <a:gd name="connsiteY274" fmla="*/ 1036359 h 4125745"/>
              <a:gd name="connsiteX275" fmla="*/ 1893012 w 5482022"/>
              <a:gd name="connsiteY275" fmla="*/ 1061907 h 4125745"/>
              <a:gd name="connsiteX276" fmla="*/ 1895242 w 5482022"/>
              <a:gd name="connsiteY276" fmla="*/ 1065215 h 4125745"/>
              <a:gd name="connsiteX277" fmla="*/ 1894943 w 5482022"/>
              <a:gd name="connsiteY277" fmla="*/ 1067653 h 4125745"/>
              <a:gd name="connsiteX278" fmla="*/ 1897268 w 5482022"/>
              <a:gd name="connsiteY278" fmla="*/ 1075989 h 4125745"/>
              <a:gd name="connsiteX279" fmla="*/ 2158006 w 5482022"/>
              <a:gd name="connsiteY279" fmla="*/ 1587716 h 4125745"/>
              <a:gd name="connsiteX280" fmla="*/ 2272785 w 5482022"/>
              <a:gd name="connsiteY280" fmla="*/ 1813479 h 4125745"/>
              <a:gd name="connsiteX281" fmla="*/ 2276424 w 5482022"/>
              <a:gd name="connsiteY281" fmla="*/ 1816593 h 4125745"/>
              <a:gd name="connsiteX282" fmla="*/ 2276451 w 5482022"/>
              <a:gd name="connsiteY282" fmla="*/ 1816723 h 4125745"/>
              <a:gd name="connsiteX283" fmla="*/ 2336929 w 5482022"/>
              <a:gd name="connsiteY283" fmla="*/ 1856810 h 4125745"/>
              <a:gd name="connsiteX284" fmla="*/ 2339708 w 5482022"/>
              <a:gd name="connsiteY284" fmla="*/ 1856530 h 4125745"/>
              <a:gd name="connsiteX285" fmla="*/ 2341564 w 5482022"/>
              <a:gd name="connsiteY285" fmla="*/ 1856810 h 4125745"/>
              <a:gd name="connsiteX286" fmla="*/ 2341856 w 5482022"/>
              <a:gd name="connsiteY286" fmla="*/ 1856781 h 4125745"/>
              <a:gd name="connsiteX287" fmla="*/ 2342002 w 5482022"/>
              <a:gd name="connsiteY287" fmla="*/ 1856810 h 4125745"/>
              <a:gd name="connsiteX288" fmla="*/ 3154130 w 5482022"/>
              <a:gd name="connsiteY288" fmla="*/ 1856810 h 4125745"/>
              <a:gd name="connsiteX289" fmla="*/ 3156714 w 5482022"/>
              <a:gd name="connsiteY289" fmla="*/ 1856289 h 4125745"/>
              <a:gd name="connsiteX290" fmla="*/ 3166332 w 5482022"/>
              <a:gd name="connsiteY290" fmla="*/ 1856289 h 4125745"/>
              <a:gd name="connsiteX291" fmla="*/ 3171505 w 5482022"/>
              <a:gd name="connsiteY291" fmla="*/ 1856810 h 4125745"/>
              <a:gd name="connsiteX292" fmla="*/ 3222153 w 5482022"/>
              <a:gd name="connsiteY292" fmla="*/ 1832925 h 4125745"/>
              <a:gd name="connsiteX293" fmla="*/ 3229498 w 5482022"/>
              <a:gd name="connsiteY293" fmla="*/ 1820819 h 4125745"/>
              <a:gd name="connsiteX294" fmla="*/ 3231410 w 5482022"/>
              <a:gd name="connsiteY294" fmla="*/ 1819763 h 4125745"/>
              <a:gd name="connsiteX295" fmla="*/ 3236800 w 5482022"/>
              <a:gd name="connsiteY295" fmla="*/ 1812994 h 4125745"/>
              <a:gd name="connsiteX296" fmla="*/ 3612817 w 5482022"/>
              <a:gd name="connsiteY296" fmla="*/ 1078581 h 4125745"/>
              <a:gd name="connsiteX297" fmla="*/ 3615159 w 5482022"/>
              <a:gd name="connsiteY297" fmla="*/ 1070250 h 4125745"/>
              <a:gd name="connsiteX298" fmla="*/ 3615048 w 5482022"/>
              <a:gd name="connsiteY298" fmla="*/ 1069335 h 4125745"/>
              <a:gd name="connsiteX299" fmla="*/ 3620056 w 5482022"/>
              <a:gd name="connsiteY299" fmla="*/ 1061907 h 4125745"/>
              <a:gd name="connsiteX300" fmla="*/ 3625214 w 5482022"/>
              <a:gd name="connsiteY300" fmla="*/ 1036359 h 4125745"/>
              <a:gd name="connsiteX301" fmla="*/ 3620056 w 5482022"/>
              <a:gd name="connsiteY301" fmla="*/ 1010810 h 4125745"/>
              <a:gd name="connsiteX302" fmla="*/ 3617827 w 5482022"/>
              <a:gd name="connsiteY302" fmla="*/ 1007503 h 4125745"/>
              <a:gd name="connsiteX303" fmla="*/ 3618125 w 5482022"/>
              <a:gd name="connsiteY303" fmla="*/ 1005064 h 4125745"/>
              <a:gd name="connsiteX304" fmla="*/ 3615800 w 5482022"/>
              <a:gd name="connsiteY304" fmla="*/ 996728 h 4125745"/>
              <a:gd name="connsiteX305" fmla="*/ 3381033 w 5482022"/>
              <a:gd name="connsiteY305" fmla="*/ 535972 h 4125745"/>
              <a:gd name="connsiteX306" fmla="*/ 3380935 w 5482022"/>
              <a:gd name="connsiteY306" fmla="*/ 534715 h 4125745"/>
              <a:gd name="connsiteX307" fmla="*/ 3236083 w 5482022"/>
              <a:gd name="connsiteY307" fmla="*/ 249801 h 4125745"/>
              <a:gd name="connsiteX308" fmla="*/ 3229380 w 5482022"/>
              <a:gd name="connsiteY308" fmla="*/ 244065 h 4125745"/>
              <a:gd name="connsiteX309" fmla="*/ 3226788 w 5482022"/>
              <a:gd name="connsiteY309" fmla="*/ 239793 h 4125745"/>
              <a:gd name="connsiteX310" fmla="*/ 3176140 w 5482022"/>
              <a:gd name="connsiteY310" fmla="*/ 215907 h 4125745"/>
              <a:gd name="connsiteX311" fmla="*/ 3173360 w 5482022"/>
              <a:gd name="connsiteY311" fmla="*/ 216188 h 4125745"/>
              <a:gd name="connsiteX312" fmla="*/ 3171505 w 5482022"/>
              <a:gd name="connsiteY312" fmla="*/ 215907 h 4125745"/>
              <a:gd name="connsiteX313" fmla="*/ 3171212 w 5482022"/>
              <a:gd name="connsiteY313" fmla="*/ 215937 h 4125745"/>
              <a:gd name="connsiteX314" fmla="*/ 3171066 w 5482022"/>
              <a:gd name="connsiteY314" fmla="*/ 215907 h 4125745"/>
              <a:gd name="connsiteX315" fmla="*/ 2358938 w 5482022"/>
              <a:gd name="connsiteY315" fmla="*/ 215907 h 4125745"/>
              <a:gd name="connsiteX316" fmla="*/ 2356354 w 5482022"/>
              <a:gd name="connsiteY316" fmla="*/ 216429 h 4125745"/>
              <a:gd name="connsiteX317" fmla="*/ 2346736 w 5482022"/>
              <a:gd name="connsiteY317" fmla="*/ 216429 h 4125745"/>
              <a:gd name="connsiteX318" fmla="*/ 3933634 w 5482022"/>
              <a:gd name="connsiteY318" fmla="*/ 207136 h 4125745"/>
              <a:gd name="connsiteX319" fmla="*/ 3910975 w 5482022"/>
              <a:gd name="connsiteY319" fmla="*/ 217821 h 4125745"/>
              <a:gd name="connsiteX320" fmla="*/ 3907689 w 5482022"/>
              <a:gd name="connsiteY320" fmla="*/ 223237 h 4125745"/>
              <a:gd name="connsiteX321" fmla="*/ 3906834 w 5482022"/>
              <a:gd name="connsiteY321" fmla="*/ 223710 h 4125745"/>
              <a:gd name="connsiteX322" fmla="*/ 3904422 w 5482022"/>
              <a:gd name="connsiteY322" fmla="*/ 226738 h 4125745"/>
              <a:gd name="connsiteX323" fmla="*/ 3736204 w 5482022"/>
              <a:gd name="connsiteY323" fmla="*/ 555292 h 4125745"/>
              <a:gd name="connsiteX324" fmla="*/ 3735157 w 5482022"/>
              <a:gd name="connsiteY324" fmla="*/ 559019 h 4125745"/>
              <a:gd name="connsiteX325" fmla="*/ 3735206 w 5482022"/>
              <a:gd name="connsiteY325" fmla="*/ 559429 h 4125745"/>
              <a:gd name="connsiteX326" fmla="*/ 3732966 w 5482022"/>
              <a:gd name="connsiteY326" fmla="*/ 562751 h 4125745"/>
              <a:gd name="connsiteX327" fmla="*/ 3730658 w 5482022"/>
              <a:gd name="connsiteY327" fmla="*/ 574181 h 4125745"/>
              <a:gd name="connsiteX328" fmla="*/ 3732966 w 5482022"/>
              <a:gd name="connsiteY328" fmla="*/ 585611 h 4125745"/>
              <a:gd name="connsiteX329" fmla="*/ 3733963 w 5482022"/>
              <a:gd name="connsiteY329" fmla="*/ 587090 h 4125745"/>
              <a:gd name="connsiteX330" fmla="*/ 3733830 w 5482022"/>
              <a:gd name="connsiteY330" fmla="*/ 588181 h 4125745"/>
              <a:gd name="connsiteX331" fmla="*/ 3734870 w 5482022"/>
              <a:gd name="connsiteY331" fmla="*/ 591911 h 4125745"/>
              <a:gd name="connsiteX332" fmla="*/ 3851516 w 5482022"/>
              <a:gd name="connsiteY332" fmla="*/ 820842 h 4125745"/>
              <a:gd name="connsiteX333" fmla="*/ 3902864 w 5482022"/>
              <a:gd name="connsiteY333" fmla="*/ 921841 h 4125745"/>
              <a:gd name="connsiteX334" fmla="*/ 3904492 w 5482022"/>
              <a:gd name="connsiteY334" fmla="*/ 923234 h 4125745"/>
              <a:gd name="connsiteX335" fmla="*/ 3904504 w 5482022"/>
              <a:gd name="connsiteY335" fmla="*/ 923292 h 4125745"/>
              <a:gd name="connsiteX336" fmla="*/ 3931560 w 5482022"/>
              <a:gd name="connsiteY336" fmla="*/ 941226 h 4125745"/>
              <a:gd name="connsiteX337" fmla="*/ 3932804 w 5482022"/>
              <a:gd name="connsiteY337" fmla="*/ 941101 h 4125745"/>
              <a:gd name="connsiteX338" fmla="*/ 3933634 w 5482022"/>
              <a:gd name="connsiteY338" fmla="*/ 941226 h 4125745"/>
              <a:gd name="connsiteX339" fmla="*/ 3933764 w 5482022"/>
              <a:gd name="connsiteY339" fmla="*/ 941213 h 4125745"/>
              <a:gd name="connsiteX340" fmla="*/ 3933830 w 5482022"/>
              <a:gd name="connsiteY340" fmla="*/ 941226 h 4125745"/>
              <a:gd name="connsiteX341" fmla="*/ 4297150 w 5482022"/>
              <a:gd name="connsiteY341" fmla="*/ 941226 h 4125745"/>
              <a:gd name="connsiteX342" fmla="*/ 4298306 w 5482022"/>
              <a:gd name="connsiteY342" fmla="*/ 940993 h 4125745"/>
              <a:gd name="connsiteX343" fmla="*/ 4302609 w 5482022"/>
              <a:gd name="connsiteY343" fmla="*/ 940993 h 4125745"/>
              <a:gd name="connsiteX344" fmla="*/ 4304923 w 5482022"/>
              <a:gd name="connsiteY344" fmla="*/ 941226 h 4125745"/>
              <a:gd name="connsiteX345" fmla="*/ 4327582 w 5482022"/>
              <a:gd name="connsiteY345" fmla="*/ 930541 h 4125745"/>
              <a:gd name="connsiteX346" fmla="*/ 4330867 w 5482022"/>
              <a:gd name="connsiteY346" fmla="*/ 925125 h 4125745"/>
              <a:gd name="connsiteX347" fmla="*/ 4331723 w 5482022"/>
              <a:gd name="connsiteY347" fmla="*/ 924653 h 4125745"/>
              <a:gd name="connsiteX348" fmla="*/ 4334134 w 5482022"/>
              <a:gd name="connsiteY348" fmla="*/ 921624 h 4125745"/>
              <a:gd name="connsiteX349" fmla="*/ 4502352 w 5482022"/>
              <a:gd name="connsiteY349" fmla="*/ 593070 h 4125745"/>
              <a:gd name="connsiteX350" fmla="*/ 4503400 w 5482022"/>
              <a:gd name="connsiteY350" fmla="*/ 589343 h 4125745"/>
              <a:gd name="connsiteX351" fmla="*/ 4503350 w 5482022"/>
              <a:gd name="connsiteY351" fmla="*/ 588934 h 4125745"/>
              <a:gd name="connsiteX352" fmla="*/ 4505591 w 5482022"/>
              <a:gd name="connsiteY352" fmla="*/ 585611 h 4125745"/>
              <a:gd name="connsiteX353" fmla="*/ 4507898 w 5482022"/>
              <a:gd name="connsiteY353" fmla="*/ 574181 h 4125745"/>
              <a:gd name="connsiteX354" fmla="*/ 4505591 w 5482022"/>
              <a:gd name="connsiteY354" fmla="*/ 562751 h 4125745"/>
              <a:gd name="connsiteX355" fmla="*/ 4504593 w 5482022"/>
              <a:gd name="connsiteY355" fmla="*/ 561272 h 4125745"/>
              <a:gd name="connsiteX356" fmla="*/ 4504727 w 5482022"/>
              <a:gd name="connsiteY356" fmla="*/ 560181 h 4125745"/>
              <a:gd name="connsiteX357" fmla="*/ 4503687 w 5482022"/>
              <a:gd name="connsiteY357" fmla="*/ 556452 h 4125745"/>
              <a:gd name="connsiteX358" fmla="*/ 4398659 w 5482022"/>
              <a:gd name="connsiteY358" fmla="*/ 350323 h 4125745"/>
              <a:gd name="connsiteX359" fmla="*/ 4398616 w 5482022"/>
              <a:gd name="connsiteY359" fmla="*/ 349761 h 4125745"/>
              <a:gd name="connsiteX360" fmla="*/ 4333814 w 5482022"/>
              <a:gd name="connsiteY360" fmla="*/ 222299 h 4125745"/>
              <a:gd name="connsiteX361" fmla="*/ 4330815 w 5482022"/>
              <a:gd name="connsiteY361" fmla="*/ 219733 h 4125745"/>
              <a:gd name="connsiteX362" fmla="*/ 4329655 w 5482022"/>
              <a:gd name="connsiteY362" fmla="*/ 217822 h 4125745"/>
              <a:gd name="connsiteX363" fmla="*/ 4306997 w 5482022"/>
              <a:gd name="connsiteY363" fmla="*/ 207136 h 4125745"/>
              <a:gd name="connsiteX364" fmla="*/ 4305753 w 5482022"/>
              <a:gd name="connsiteY364" fmla="*/ 207261 h 4125745"/>
              <a:gd name="connsiteX365" fmla="*/ 4304923 w 5482022"/>
              <a:gd name="connsiteY365" fmla="*/ 207136 h 4125745"/>
              <a:gd name="connsiteX366" fmla="*/ 4304792 w 5482022"/>
              <a:gd name="connsiteY366" fmla="*/ 207149 h 4125745"/>
              <a:gd name="connsiteX367" fmla="*/ 4304727 w 5482022"/>
              <a:gd name="connsiteY367" fmla="*/ 207136 h 4125745"/>
              <a:gd name="connsiteX368" fmla="*/ 3941407 w 5482022"/>
              <a:gd name="connsiteY368" fmla="*/ 207136 h 4125745"/>
              <a:gd name="connsiteX369" fmla="*/ 3940250 w 5482022"/>
              <a:gd name="connsiteY369" fmla="*/ 207369 h 4125745"/>
              <a:gd name="connsiteX370" fmla="*/ 3935948 w 5482022"/>
              <a:gd name="connsiteY370" fmla="*/ 207369 h 4125745"/>
              <a:gd name="connsiteX371" fmla="*/ 1219789 w 5482022"/>
              <a:gd name="connsiteY371" fmla="*/ 207135 h 4125745"/>
              <a:gd name="connsiteX372" fmla="*/ 1197130 w 5482022"/>
              <a:gd name="connsiteY372" fmla="*/ 217820 h 4125745"/>
              <a:gd name="connsiteX373" fmla="*/ 1193844 w 5482022"/>
              <a:gd name="connsiteY373" fmla="*/ 223236 h 4125745"/>
              <a:gd name="connsiteX374" fmla="*/ 1192989 w 5482022"/>
              <a:gd name="connsiteY374" fmla="*/ 223708 h 4125745"/>
              <a:gd name="connsiteX375" fmla="*/ 1190577 w 5482022"/>
              <a:gd name="connsiteY375" fmla="*/ 226737 h 4125745"/>
              <a:gd name="connsiteX376" fmla="*/ 1022359 w 5482022"/>
              <a:gd name="connsiteY376" fmla="*/ 555291 h 4125745"/>
              <a:gd name="connsiteX377" fmla="*/ 1021312 w 5482022"/>
              <a:gd name="connsiteY377" fmla="*/ 559018 h 4125745"/>
              <a:gd name="connsiteX378" fmla="*/ 1021361 w 5482022"/>
              <a:gd name="connsiteY378" fmla="*/ 559428 h 4125745"/>
              <a:gd name="connsiteX379" fmla="*/ 1019121 w 5482022"/>
              <a:gd name="connsiteY379" fmla="*/ 562750 h 4125745"/>
              <a:gd name="connsiteX380" fmla="*/ 1016813 w 5482022"/>
              <a:gd name="connsiteY380" fmla="*/ 574180 h 4125745"/>
              <a:gd name="connsiteX381" fmla="*/ 1019121 w 5482022"/>
              <a:gd name="connsiteY381" fmla="*/ 585610 h 4125745"/>
              <a:gd name="connsiteX382" fmla="*/ 1020118 w 5482022"/>
              <a:gd name="connsiteY382" fmla="*/ 587089 h 4125745"/>
              <a:gd name="connsiteX383" fmla="*/ 1019985 w 5482022"/>
              <a:gd name="connsiteY383" fmla="*/ 588180 h 4125745"/>
              <a:gd name="connsiteX384" fmla="*/ 1021025 w 5482022"/>
              <a:gd name="connsiteY384" fmla="*/ 591910 h 4125745"/>
              <a:gd name="connsiteX385" fmla="*/ 1137671 w 5482022"/>
              <a:gd name="connsiteY385" fmla="*/ 820841 h 4125745"/>
              <a:gd name="connsiteX386" fmla="*/ 1189019 w 5482022"/>
              <a:gd name="connsiteY386" fmla="*/ 921840 h 4125745"/>
              <a:gd name="connsiteX387" fmla="*/ 1190647 w 5482022"/>
              <a:gd name="connsiteY387" fmla="*/ 923233 h 4125745"/>
              <a:gd name="connsiteX388" fmla="*/ 1190659 w 5482022"/>
              <a:gd name="connsiteY388" fmla="*/ 923291 h 4125745"/>
              <a:gd name="connsiteX389" fmla="*/ 1217715 w 5482022"/>
              <a:gd name="connsiteY389" fmla="*/ 941225 h 4125745"/>
              <a:gd name="connsiteX390" fmla="*/ 1218959 w 5482022"/>
              <a:gd name="connsiteY390" fmla="*/ 941100 h 4125745"/>
              <a:gd name="connsiteX391" fmla="*/ 1219789 w 5482022"/>
              <a:gd name="connsiteY391" fmla="*/ 941225 h 4125745"/>
              <a:gd name="connsiteX392" fmla="*/ 1219919 w 5482022"/>
              <a:gd name="connsiteY392" fmla="*/ 941212 h 4125745"/>
              <a:gd name="connsiteX393" fmla="*/ 1219985 w 5482022"/>
              <a:gd name="connsiteY393" fmla="*/ 941225 h 4125745"/>
              <a:gd name="connsiteX394" fmla="*/ 1583305 w 5482022"/>
              <a:gd name="connsiteY394" fmla="*/ 941225 h 4125745"/>
              <a:gd name="connsiteX395" fmla="*/ 1584461 w 5482022"/>
              <a:gd name="connsiteY395" fmla="*/ 940992 h 4125745"/>
              <a:gd name="connsiteX396" fmla="*/ 1588764 w 5482022"/>
              <a:gd name="connsiteY396" fmla="*/ 940992 h 4125745"/>
              <a:gd name="connsiteX397" fmla="*/ 1591078 w 5482022"/>
              <a:gd name="connsiteY397" fmla="*/ 941225 h 4125745"/>
              <a:gd name="connsiteX398" fmla="*/ 1613737 w 5482022"/>
              <a:gd name="connsiteY398" fmla="*/ 930540 h 4125745"/>
              <a:gd name="connsiteX399" fmla="*/ 1617022 w 5482022"/>
              <a:gd name="connsiteY399" fmla="*/ 925124 h 4125745"/>
              <a:gd name="connsiteX400" fmla="*/ 1617878 w 5482022"/>
              <a:gd name="connsiteY400" fmla="*/ 924652 h 4125745"/>
              <a:gd name="connsiteX401" fmla="*/ 1620289 w 5482022"/>
              <a:gd name="connsiteY401" fmla="*/ 921623 h 4125745"/>
              <a:gd name="connsiteX402" fmla="*/ 1788507 w 5482022"/>
              <a:gd name="connsiteY402" fmla="*/ 593069 h 4125745"/>
              <a:gd name="connsiteX403" fmla="*/ 1789555 w 5482022"/>
              <a:gd name="connsiteY403" fmla="*/ 589342 h 4125745"/>
              <a:gd name="connsiteX404" fmla="*/ 1789505 w 5482022"/>
              <a:gd name="connsiteY404" fmla="*/ 588933 h 4125745"/>
              <a:gd name="connsiteX405" fmla="*/ 1791746 w 5482022"/>
              <a:gd name="connsiteY405" fmla="*/ 585610 h 4125745"/>
              <a:gd name="connsiteX406" fmla="*/ 1794053 w 5482022"/>
              <a:gd name="connsiteY406" fmla="*/ 574180 h 4125745"/>
              <a:gd name="connsiteX407" fmla="*/ 1791746 w 5482022"/>
              <a:gd name="connsiteY407" fmla="*/ 562750 h 4125745"/>
              <a:gd name="connsiteX408" fmla="*/ 1790748 w 5482022"/>
              <a:gd name="connsiteY408" fmla="*/ 561272 h 4125745"/>
              <a:gd name="connsiteX409" fmla="*/ 1790882 w 5482022"/>
              <a:gd name="connsiteY409" fmla="*/ 560180 h 4125745"/>
              <a:gd name="connsiteX410" fmla="*/ 1789842 w 5482022"/>
              <a:gd name="connsiteY410" fmla="*/ 556451 h 4125745"/>
              <a:gd name="connsiteX411" fmla="*/ 1684814 w 5482022"/>
              <a:gd name="connsiteY411" fmla="*/ 350322 h 4125745"/>
              <a:gd name="connsiteX412" fmla="*/ 1684771 w 5482022"/>
              <a:gd name="connsiteY412" fmla="*/ 349759 h 4125745"/>
              <a:gd name="connsiteX413" fmla="*/ 1619969 w 5482022"/>
              <a:gd name="connsiteY413" fmla="*/ 222298 h 4125745"/>
              <a:gd name="connsiteX414" fmla="*/ 1616970 w 5482022"/>
              <a:gd name="connsiteY414" fmla="*/ 219732 h 4125745"/>
              <a:gd name="connsiteX415" fmla="*/ 1615810 w 5482022"/>
              <a:gd name="connsiteY415" fmla="*/ 217821 h 4125745"/>
              <a:gd name="connsiteX416" fmla="*/ 1593152 w 5482022"/>
              <a:gd name="connsiteY416" fmla="*/ 207135 h 4125745"/>
              <a:gd name="connsiteX417" fmla="*/ 1591908 w 5482022"/>
              <a:gd name="connsiteY417" fmla="*/ 207260 h 4125745"/>
              <a:gd name="connsiteX418" fmla="*/ 1591078 w 5482022"/>
              <a:gd name="connsiteY418" fmla="*/ 207135 h 4125745"/>
              <a:gd name="connsiteX419" fmla="*/ 1590947 w 5482022"/>
              <a:gd name="connsiteY419" fmla="*/ 207148 h 4125745"/>
              <a:gd name="connsiteX420" fmla="*/ 1590882 w 5482022"/>
              <a:gd name="connsiteY420" fmla="*/ 207135 h 4125745"/>
              <a:gd name="connsiteX421" fmla="*/ 1227562 w 5482022"/>
              <a:gd name="connsiteY421" fmla="*/ 207135 h 4125745"/>
              <a:gd name="connsiteX422" fmla="*/ 1226405 w 5482022"/>
              <a:gd name="connsiteY422" fmla="*/ 207368 h 4125745"/>
              <a:gd name="connsiteX423" fmla="*/ 1222103 w 5482022"/>
              <a:gd name="connsiteY423" fmla="*/ 207368 h 4125745"/>
              <a:gd name="connsiteX424" fmla="*/ 2232361 w 5482022"/>
              <a:gd name="connsiteY424" fmla="*/ 0 h 4125745"/>
              <a:gd name="connsiteX425" fmla="*/ 2238895 w 5482022"/>
              <a:gd name="connsiteY425" fmla="*/ 659 h 4125745"/>
              <a:gd name="connsiteX426" fmla="*/ 2251044 w 5482022"/>
              <a:gd name="connsiteY426" fmla="*/ 659 h 4125745"/>
              <a:gd name="connsiteX427" fmla="*/ 2254308 w 5482022"/>
              <a:gd name="connsiteY427" fmla="*/ 0 h 4125745"/>
              <a:gd name="connsiteX428" fmla="*/ 3280154 w 5482022"/>
              <a:gd name="connsiteY428" fmla="*/ 0 h 4125745"/>
              <a:gd name="connsiteX429" fmla="*/ 3280338 w 5482022"/>
              <a:gd name="connsiteY429" fmla="*/ 37 h 4125745"/>
              <a:gd name="connsiteX430" fmla="*/ 3280707 w 5482022"/>
              <a:gd name="connsiteY430" fmla="*/ 0 h 4125745"/>
              <a:gd name="connsiteX431" fmla="*/ 3283051 w 5482022"/>
              <a:gd name="connsiteY431" fmla="*/ 354 h 4125745"/>
              <a:gd name="connsiteX432" fmla="*/ 3286562 w 5482022"/>
              <a:gd name="connsiteY432" fmla="*/ 0 h 4125745"/>
              <a:gd name="connsiteX433" fmla="*/ 3350539 w 5482022"/>
              <a:gd name="connsiteY433" fmla="*/ 30172 h 4125745"/>
              <a:gd name="connsiteX434" fmla="*/ 3353813 w 5482022"/>
              <a:gd name="connsiteY434" fmla="*/ 35568 h 4125745"/>
              <a:gd name="connsiteX435" fmla="*/ 3362281 w 5482022"/>
              <a:gd name="connsiteY435" fmla="*/ 42813 h 4125745"/>
              <a:gd name="connsiteX436" fmla="*/ 3545251 w 5482022"/>
              <a:gd name="connsiteY436" fmla="*/ 402704 h 4125745"/>
              <a:gd name="connsiteX437" fmla="*/ 3545375 w 5482022"/>
              <a:gd name="connsiteY437" fmla="*/ 404293 h 4125745"/>
              <a:gd name="connsiteX438" fmla="*/ 3598457 w 5482022"/>
              <a:gd name="connsiteY438" fmla="*/ 508473 h 4125745"/>
              <a:gd name="connsiteX439" fmla="*/ 3815952 w 5482022"/>
              <a:gd name="connsiteY439" fmla="*/ 83674 h 4125745"/>
              <a:gd name="connsiteX440" fmla="*/ 3819357 w 5482022"/>
              <a:gd name="connsiteY440" fmla="*/ 79398 h 4125745"/>
              <a:gd name="connsiteX441" fmla="*/ 3820564 w 5482022"/>
              <a:gd name="connsiteY441" fmla="*/ 78732 h 4125745"/>
              <a:gd name="connsiteX442" fmla="*/ 3825203 w 5482022"/>
              <a:gd name="connsiteY442" fmla="*/ 71086 h 4125745"/>
              <a:gd name="connsiteX443" fmla="*/ 3857192 w 5482022"/>
              <a:gd name="connsiteY443" fmla="*/ 56000 h 4125745"/>
              <a:gd name="connsiteX444" fmla="*/ 3860459 w 5482022"/>
              <a:gd name="connsiteY444" fmla="*/ 56330 h 4125745"/>
              <a:gd name="connsiteX445" fmla="*/ 3866533 w 5482022"/>
              <a:gd name="connsiteY445" fmla="*/ 56330 h 4125745"/>
              <a:gd name="connsiteX446" fmla="*/ 3868165 w 5482022"/>
              <a:gd name="connsiteY446" fmla="*/ 56000 h 4125745"/>
              <a:gd name="connsiteX447" fmla="*/ 4381088 w 5482022"/>
              <a:gd name="connsiteY447" fmla="*/ 56000 h 4125745"/>
              <a:gd name="connsiteX448" fmla="*/ 4381180 w 5482022"/>
              <a:gd name="connsiteY448" fmla="*/ 56019 h 4125745"/>
              <a:gd name="connsiteX449" fmla="*/ 4381365 w 5482022"/>
              <a:gd name="connsiteY449" fmla="*/ 56000 h 4125745"/>
              <a:gd name="connsiteX450" fmla="*/ 4382537 w 5482022"/>
              <a:gd name="connsiteY450" fmla="*/ 56177 h 4125745"/>
              <a:gd name="connsiteX451" fmla="*/ 4384292 w 5482022"/>
              <a:gd name="connsiteY451" fmla="*/ 56000 h 4125745"/>
              <a:gd name="connsiteX452" fmla="*/ 4416281 w 5482022"/>
              <a:gd name="connsiteY452" fmla="*/ 71086 h 4125745"/>
              <a:gd name="connsiteX453" fmla="*/ 4417918 w 5482022"/>
              <a:gd name="connsiteY453" fmla="*/ 73784 h 4125745"/>
              <a:gd name="connsiteX454" fmla="*/ 4422152 w 5482022"/>
              <a:gd name="connsiteY454" fmla="*/ 77407 h 4125745"/>
              <a:gd name="connsiteX455" fmla="*/ 4513637 w 5482022"/>
              <a:gd name="connsiteY455" fmla="*/ 257353 h 4125745"/>
              <a:gd name="connsiteX456" fmla="*/ 4513699 w 5482022"/>
              <a:gd name="connsiteY456" fmla="*/ 258148 h 4125745"/>
              <a:gd name="connsiteX457" fmla="*/ 4661973 w 5482022"/>
              <a:gd name="connsiteY457" fmla="*/ 549151 h 4125745"/>
              <a:gd name="connsiteX458" fmla="*/ 4663441 w 5482022"/>
              <a:gd name="connsiteY458" fmla="*/ 554416 h 4125745"/>
              <a:gd name="connsiteX459" fmla="*/ 4663252 w 5482022"/>
              <a:gd name="connsiteY459" fmla="*/ 555957 h 4125745"/>
              <a:gd name="connsiteX460" fmla="*/ 4664661 w 5482022"/>
              <a:gd name="connsiteY460" fmla="*/ 558045 h 4125745"/>
              <a:gd name="connsiteX461" fmla="*/ 4667918 w 5482022"/>
              <a:gd name="connsiteY461" fmla="*/ 574181 h 4125745"/>
              <a:gd name="connsiteX462" fmla="*/ 4664661 w 5482022"/>
              <a:gd name="connsiteY462" fmla="*/ 590317 h 4125745"/>
              <a:gd name="connsiteX463" fmla="*/ 4661498 w 5482022"/>
              <a:gd name="connsiteY463" fmla="*/ 595008 h 4125745"/>
              <a:gd name="connsiteX464" fmla="*/ 4661567 w 5482022"/>
              <a:gd name="connsiteY464" fmla="*/ 595586 h 4125745"/>
              <a:gd name="connsiteX465" fmla="*/ 4660089 w 5482022"/>
              <a:gd name="connsiteY465" fmla="*/ 600848 h 4125745"/>
              <a:gd name="connsiteX466" fmla="*/ 4448068 w 5482022"/>
              <a:gd name="connsiteY466" fmla="*/ 1014955 h 4125745"/>
              <a:gd name="connsiteX467" fmla="*/ 4908362 w 5482022"/>
              <a:gd name="connsiteY467" fmla="*/ 1014955 h 4125745"/>
              <a:gd name="connsiteX468" fmla="*/ 4908546 w 5482022"/>
              <a:gd name="connsiteY468" fmla="*/ 1014992 h 4125745"/>
              <a:gd name="connsiteX469" fmla="*/ 4908915 w 5482022"/>
              <a:gd name="connsiteY469" fmla="*/ 1014955 h 4125745"/>
              <a:gd name="connsiteX470" fmla="*/ 4911259 w 5482022"/>
              <a:gd name="connsiteY470" fmla="*/ 1015309 h 4125745"/>
              <a:gd name="connsiteX471" fmla="*/ 4914770 w 5482022"/>
              <a:gd name="connsiteY471" fmla="*/ 1014955 h 4125745"/>
              <a:gd name="connsiteX472" fmla="*/ 4978747 w 5482022"/>
              <a:gd name="connsiteY472" fmla="*/ 1045127 h 4125745"/>
              <a:gd name="connsiteX473" fmla="*/ 4982021 w 5482022"/>
              <a:gd name="connsiteY473" fmla="*/ 1050523 h 4125745"/>
              <a:gd name="connsiteX474" fmla="*/ 4990489 w 5482022"/>
              <a:gd name="connsiteY474" fmla="*/ 1057768 h 4125745"/>
              <a:gd name="connsiteX475" fmla="*/ 5173459 w 5482022"/>
              <a:gd name="connsiteY475" fmla="*/ 1417659 h 4125745"/>
              <a:gd name="connsiteX476" fmla="*/ 5173583 w 5482022"/>
              <a:gd name="connsiteY476" fmla="*/ 1419248 h 4125745"/>
              <a:gd name="connsiteX477" fmla="*/ 5470131 w 5482022"/>
              <a:gd name="connsiteY477" fmla="*/ 2001254 h 4125745"/>
              <a:gd name="connsiteX478" fmla="*/ 5473068 w 5482022"/>
              <a:gd name="connsiteY478" fmla="*/ 2011784 h 4125745"/>
              <a:gd name="connsiteX479" fmla="*/ 5472690 w 5482022"/>
              <a:gd name="connsiteY479" fmla="*/ 2014865 h 4125745"/>
              <a:gd name="connsiteX480" fmla="*/ 5475507 w 5482022"/>
              <a:gd name="connsiteY480" fmla="*/ 2019042 h 4125745"/>
              <a:gd name="connsiteX481" fmla="*/ 5482022 w 5482022"/>
              <a:gd name="connsiteY481" fmla="*/ 2051314 h 4125745"/>
              <a:gd name="connsiteX482" fmla="*/ 5475507 w 5482022"/>
              <a:gd name="connsiteY482" fmla="*/ 2083586 h 4125745"/>
              <a:gd name="connsiteX483" fmla="*/ 5469181 w 5482022"/>
              <a:gd name="connsiteY483" fmla="*/ 2092968 h 4125745"/>
              <a:gd name="connsiteX484" fmla="*/ 5469320 w 5482022"/>
              <a:gd name="connsiteY484" fmla="*/ 2094124 h 4125745"/>
              <a:gd name="connsiteX485" fmla="*/ 5466363 w 5482022"/>
              <a:gd name="connsiteY485" fmla="*/ 2104648 h 4125745"/>
              <a:gd name="connsiteX486" fmla="*/ 4991394 w 5482022"/>
              <a:gd name="connsiteY486" fmla="*/ 3032326 h 4125745"/>
              <a:gd name="connsiteX487" fmla="*/ 4984585 w 5482022"/>
              <a:gd name="connsiteY487" fmla="*/ 3040877 h 4125745"/>
              <a:gd name="connsiteX488" fmla="*/ 4982170 w 5482022"/>
              <a:gd name="connsiteY488" fmla="*/ 3042211 h 4125745"/>
              <a:gd name="connsiteX489" fmla="*/ 4972893 w 5482022"/>
              <a:gd name="connsiteY489" fmla="*/ 3057502 h 4125745"/>
              <a:gd name="connsiteX490" fmla="*/ 4908915 w 5482022"/>
              <a:gd name="connsiteY490" fmla="*/ 3087673 h 4125745"/>
              <a:gd name="connsiteX491" fmla="*/ 4902381 w 5482022"/>
              <a:gd name="connsiteY491" fmla="*/ 3087014 h 4125745"/>
              <a:gd name="connsiteX492" fmla="*/ 4890233 w 5482022"/>
              <a:gd name="connsiteY492" fmla="*/ 3087014 h 4125745"/>
              <a:gd name="connsiteX493" fmla="*/ 4886968 w 5482022"/>
              <a:gd name="connsiteY493" fmla="*/ 3087673 h 4125745"/>
              <a:gd name="connsiteX494" fmla="*/ 4446865 w 5482022"/>
              <a:gd name="connsiteY494" fmla="*/ 3087673 h 4125745"/>
              <a:gd name="connsiteX495" fmla="*/ 4483148 w 5482022"/>
              <a:gd name="connsiteY495" fmla="*/ 3159040 h 4125745"/>
              <a:gd name="connsiteX496" fmla="*/ 4483210 w 5482022"/>
              <a:gd name="connsiteY496" fmla="*/ 3159834 h 4125745"/>
              <a:gd name="connsiteX497" fmla="*/ 4631484 w 5482022"/>
              <a:gd name="connsiteY497" fmla="*/ 3450838 h 4125745"/>
              <a:gd name="connsiteX498" fmla="*/ 4632952 w 5482022"/>
              <a:gd name="connsiteY498" fmla="*/ 3456103 h 4125745"/>
              <a:gd name="connsiteX499" fmla="*/ 4632763 w 5482022"/>
              <a:gd name="connsiteY499" fmla="*/ 3457644 h 4125745"/>
              <a:gd name="connsiteX500" fmla="*/ 4634172 w 5482022"/>
              <a:gd name="connsiteY500" fmla="*/ 3459732 h 4125745"/>
              <a:gd name="connsiteX501" fmla="*/ 4637429 w 5482022"/>
              <a:gd name="connsiteY501" fmla="*/ 3475868 h 4125745"/>
              <a:gd name="connsiteX502" fmla="*/ 4634172 w 5482022"/>
              <a:gd name="connsiteY502" fmla="*/ 3492004 h 4125745"/>
              <a:gd name="connsiteX503" fmla="*/ 4631009 w 5482022"/>
              <a:gd name="connsiteY503" fmla="*/ 3496695 h 4125745"/>
              <a:gd name="connsiteX504" fmla="*/ 4631078 w 5482022"/>
              <a:gd name="connsiteY504" fmla="*/ 3497273 h 4125745"/>
              <a:gd name="connsiteX505" fmla="*/ 4629600 w 5482022"/>
              <a:gd name="connsiteY505" fmla="*/ 3502535 h 4125745"/>
              <a:gd name="connsiteX506" fmla="*/ 4392115 w 5482022"/>
              <a:gd name="connsiteY506" fmla="*/ 3966376 h 4125745"/>
              <a:gd name="connsiteX507" fmla="*/ 4388711 w 5482022"/>
              <a:gd name="connsiteY507" fmla="*/ 3970651 h 4125745"/>
              <a:gd name="connsiteX508" fmla="*/ 4387503 w 5482022"/>
              <a:gd name="connsiteY508" fmla="*/ 3971318 h 4125745"/>
              <a:gd name="connsiteX509" fmla="*/ 4382865 w 5482022"/>
              <a:gd name="connsiteY509" fmla="*/ 3978964 h 4125745"/>
              <a:gd name="connsiteX510" fmla="*/ 4350876 w 5482022"/>
              <a:gd name="connsiteY510" fmla="*/ 3994049 h 4125745"/>
              <a:gd name="connsiteX511" fmla="*/ 4347609 w 5482022"/>
              <a:gd name="connsiteY511" fmla="*/ 3993720 h 4125745"/>
              <a:gd name="connsiteX512" fmla="*/ 4341535 w 5482022"/>
              <a:gd name="connsiteY512" fmla="*/ 3993720 h 4125745"/>
              <a:gd name="connsiteX513" fmla="*/ 4339902 w 5482022"/>
              <a:gd name="connsiteY513" fmla="*/ 3994049 h 4125745"/>
              <a:gd name="connsiteX514" fmla="*/ 3826979 w 5482022"/>
              <a:gd name="connsiteY514" fmla="*/ 3994049 h 4125745"/>
              <a:gd name="connsiteX515" fmla="*/ 3826887 w 5482022"/>
              <a:gd name="connsiteY515" fmla="*/ 3994031 h 4125745"/>
              <a:gd name="connsiteX516" fmla="*/ 3826703 w 5482022"/>
              <a:gd name="connsiteY516" fmla="*/ 3994049 h 4125745"/>
              <a:gd name="connsiteX517" fmla="*/ 3825531 w 5482022"/>
              <a:gd name="connsiteY517" fmla="*/ 3993872 h 4125745"/>
              <a:gd name="connsiteX518" fmla="*/ 3823775 w 5482022"/>
              <a:gd name="connsiteY518" fmla="*/ 3994049 h 4125745"/>
              <a:gd name="connsiteX519" fmla="*/ 3785579 w 5482022"/>
              <a:gd name="connsiteY519" fmla="*/ 3968731 h 4125745"/>
              <a:gd name="connsiteX520" fmla="*/ 3785562 w 5482022"/>
              <a:gd name="connsiteY520" fmla="*/ 3968649 h 4125745"/>
              <a:gd name="connsiteX521" fmla="*/ 3783264 w 5482022"/>
              <a:gd name="connsiteY521" fmla="*/ 3966682 h 4125745"/>
              <a:gd name="connsiteX522" fmla="*/ 3710772 w 5482022"/>
              <a:gd name="connsiteY522" fmla="*/ 3824095 h 4125745"/>
              <a:gd name="connsiteX523" fmla="*/ 3586998 w 5482022"/>
              <a:gd name="connsiteY523" fmla="*/ 3581175 h 4125745"/>
              <a:gd name="connsiteX524" fmla="*/ 3336516 w 5482022"/>
              <a:gd name="connsiteY524" fmla="*/ 4070398 h 4125745"/>
              <a:gd name="connsiteX525" fmla="*/ 3329707 w 5482022"/>
              <a:gd name="connsiteY525" fmla="*/ 4078949 h 4125745"/>
              <a:gd name="connsiteX526" fmla="*/ 3327292 w 5482022"/>
              <a:gd name="connsiteY526" fmla="*/ 4080283 h 4125745"/>
              <a:gd name="connsiteX527" fmla="*/ 3318015 w 5482022"/>
              <a:gd name="connsiteY527" fmla="*/ 4095574 h 4125745"/>
              <a:gd name="connsiteX528" fmla="*/ 3254037 w 5482022"/>
              <a:gd name="connsiteY528" fmla="*/ 4125745 h 4125745"/>
              <a:gd name="connsiteX529" fmla="*/ 3247503 w 5482022"/>
              <a:gd name="connsiteY529" fmla="*/ 4125086 h 4125745"/>
              <a:gd name="connsiteX530" fmla="*/ 3235355 w 5482022"/>
              <a:gd name="connsiteY530" fmla="*/ 4125086 h 4125745"/>
              <a:gd name="connsiteX531" fmla="*/ 3232090 w 5482022"/>
              <a:gd name="connsiteY531" fmla="*/ 4125745 h 4125745"/>
              <a:gd name="connsiteX532" fmla="*/ 2206244 w 5482022"/>
              <a:gd name="connsiteY532" fmla="*/ 4125745 h 4125745"/>
              <a:gd name="connsiteX533" fmla="*/ 2206060 w 5482022"/>
              <a:gd name="connsiteY533" fmla="*/ 4125708 h 4125745"/>
              <a:gd name="connsiteX534" fmla="*/ 2205691 w 5482022"/>
              <a:gd name="connsiteY534" fmla="*/ 4125745 h 4125745"/>
              <a:gd name="connsiteX535" fmla="*/ 2203347 w 5482022"/>
              <a:gd name="connsiteY535" fmla="*/ 4125391 h 4125745"/>
              <a:gd name="connsiteX536" fmla="*/ 2199836 w 5482022"/>
              <a:gd name="connsiteY536" fmla="*/ 4125745 h 4125745"/>
              <a:gd name="connsiteX537" fmla="*/ 2123443 w 5482022"/>
              <a:gd name="connsiteY537" fmla="*/ 4075108 h 4125745"/>
              <a:gd name="connsiteX538" fmla="*/ 2123410 w 5482022"/>
              <a:gd name="connsiteY538" fmla="*/ 4074944 h 4125745"/>
              <a:gd name="connsiteX539" fmla="*/ 2118813 w 5482022"/>
              <a:gd name="connsiteY539" fmla="*/ 4071011 h 4125745"/>
              <a:gd name="connsiteX540" fmla="*/ 1973829 w 5482022"/>
              <a:gd name="connsiteY540" fmla="*/ 3785837 h 4125745"/>
              <a:gd name="connsiteX541" fmla="*/ 1872513 w 5482022"/>
              <a:gd name="connsiteY541" fmla="*/ 3586993 h 4125745"/>
              <a:gd name="connsiteX542" fmla="*/ 1678270 w 5482022"/>
              <a:gd name="connsiteY542" fmla="*/ 3966375 h 4125745"/>
              <a:gd name="connsiteX543" fmla="*/ 1674866 w 5482022"/>
              <a:gd name="connsiteY543" fmla="*/ 3970650 h 4125745"/>
              <a:gd name="connsiteX544" fmla="*/ 1673658 w 5482022"/>
              <a:gd name="connsiteY544" fmla="*/ 3971317 h 4125745"/>
              <a:gd name="connsiteX545" fmla="*/ 1669020 w 5482022"/>
              <a:gd name="connsiteY545" fmla="*/ 3978963 h 4125745"/>
              <a:gd name="connsiteX546" fmla="*/ 1637031 w 5482022"/>
              <a:gd name="connsiteY546" fmla="*/ 3994048 h 4125745"/>
              <a:gd name="connsiteX547" fmla="*/ 1633764 w 5482022"/>
              <a:gd name="connsiteY547" fmla="*/ 3993719 h 4125745"/>
              <a:gd name="connsiteX548" fmla="*/ 1627690 w 5482022"/>
              <a:gd name="connsiteY548" fmla="*/ 3993719 h 4125745"/>
              <a:gd name="connsiteX549" fmla="*/ 1626057 w 5482022"/>
              <a:gd name="connsiteY549" fmla="*/ 3994048 h 4125745"/>
              <a:gd name="connsiteX550" fmla="*/ 1113134 w 5482022"/>
              <a:gd name="connsiteY550" fmla="*/ 3994048 h 4125745"/>
              <a:gd name="connsiteX551" fmla="*/ 1113042 w 5482022"/>
              <a:gd name="connsiteY551" fmla="*/ 3994030 h 4125745"/>
              <a:gd name="connsiteX552" fmla="*/ 1112858 w 5482022"/>
              <a:gd name="connsiteY552" fmla="*/ 3994048 h 4125745"/>
              <a:gd name="connsiteX553" fmla="*/ 1111686 w 5482022"/>
              <a:gd name="connsiteY553" fmla="*/ 3993871 h 4125745"/>
              <a:gd name="connsiteX554" fmla="*/ 1109930 w 5482022"/>
              <a:gd name="connsiteY554" fmla="*/ 3994048 h 4125745"/>
              <a:gd name="connsiteX555" fmla="*/ 1071734 w 5482022"/>
              <a:gd name="connsiteY555" fmla="*/ 3968730 h 4125745"/>
              <a:gd name="connsiteX556" fmla="*/ 1071717 w 5482022"/>
              <a:gd name="connsiteY556" fmla="*/ 3968648 h 4125745"/>
              <a:gd name="connsiteX557" fmla="*/ 1069419 w 5482022"/>
              <a:gd name="connsiteY557" fmla="*/ 3966681 h 4125745"/>
              <a:gd name="connsiteX558" fmla="*/ 996927 w 5482022"/>
              <a:gd name="connsiteY558" fmla="*/ 3824094 h 4125745"/>
              <a:gd name="connsiteX559" fmla="*/ 832249 w 5482022"/>
              <a:gd name="connsiteY559" fmla="*/ 3500897 h 4125745"/>
              <a:gd name="connsiteX560" fmla="*/ 830781 w 5482022"/>
              <a:gd name="connsiteY560" fmla="*/ 3495632 h 4125745"/>
              <a:gd name="connsiteX561" fmla="*/ 830970 w 5482022"/>
              <a:gd name="connsiteY561" fmla="*/ 3494092 h 4125745"/>
              <a:gd name="connsiteX562" fmla="*/ 829562 w 5482022"/>
              <a:gd name="connsiteY562" fmla="*/ 3492003 h 4125745"/>
              <a:gd name="connsiteX563" fmla="*/ 826304 w 5482022"/>
              <a:gd name="connsiteY563" fmla="*/ 3475867 h 4125745"/>
              <a:gd name="connsiteX564" fmla="*/ 829562 w 5482022"/>
              <a:gd name="connsiteY564" fmla="*/ 3459731 h 4125745"/>
              <a:gd name="connsiteX565" fmla="*/ 832724 w 5482022"/>
              <a:gd name="connsiteY565" fmla="*/ 3455040 h 4125745"/>
              <a:gd name="connsiteX566" fmla="*/ 832655 w 5482022"/>
              <a:gd name="connsiteY566" fmla="*/ 3454462 h 4125745"/>
              <a:gd name="connsiteX567" fmla="*/ 834133 w 5482022"/>
              <a:gd name="connsiteY567" fmla="*/ 3449201 h 4125745"/>
              <a:gd name="connsiteX568" fmla="*/ 1019234 w 5482022"/>
              <a:gd name="connsiteY568" fmla="*/ 3087673 h 4125745"/>
              <a:gd name="connsiteX569" fmla="*/ 573660 w 5482022"/>
              <a:gd name="connsiteY569" fmla="*/ 3087673 h 4125745"/>
              <a:gd name="connsiteX570" fmla="*/ 573476 w 5482022"/>
              <a:gd name="connsiteY570" fmla="*/ 3087636 h 4125745"/>
              <a:gd name="connsiteX571" fmla="*/ 573107 w 5482022"/>
              <a:gd name="connsiteY571" fmla="*/ 3087673 h 4125745"/>
              <a:gd name="connsiteX572" fmla="*/ 570763 w 5482022"/>
              <a:gd name="connsiteY572" fmla="*/ 3087319 h 4125745"/>
              <a:gd name="connsiteX573" fmla="*/ 567252 w 5482022"/>
              <a:gd name="connsiteY573" fmla="*/ 3087673 h 4125745"/>
              <a:gd name="connsiteX574" fmla="*/ 490859 w 5482022"/>
              <a:gd name="connsiteY574" fmla="*/ 3037036 h 4125745"/>
              <a:gd name="connsiteX575" fmla="*/ 490826 w 5482022"/>
              <a:gd name="connsiteY575" fmla="*/ 3036872 h 4125745"/>
              <a:gd name="connsiteX576" fmla="*/ 486229 w 5482022"/>
              <a:gd name="connsiteY576" fmla="*/ 3032939 h 4125745"/>
              <a:gd name="connsiteX577" fmla="*/ 341245 w 5482022"/>
              <a:gd name="connsiteY577" fmla="*/ 2747765 h 4125745"/>
              <a:gd name="connsiteX578" fmla="*/ 11891 w 5482022"/>
              <a:gd name="connsiteY578" fmla="*/ 2101374 h 4125745"/>
              <a:gd name="connsiteX579" fmla="*/ 8954 w 5482022"/>
              <a:gd name="connsiteY579" fmla="*/ 2090844 h 4125745"/>
              <a:gd name="connsiteX580" fmla="*/ 9332 w 5482022"/>
              <a:gd name="connsiteY580" fmla="*/ 2087764 h 4125745"/>
              <a:gd name="connsiteX581" fmla="*/ 6516 w 5482022"/>
              <a:gd name="connsiteY581" fmla="*/ 2083586 h 4125745"/>
              <a:gd name="connsiteX582" fmla="*/ 0 w 5482022"/>
              <a:gd name="connsiteY582" fmla="*/ 2051314 h 4125745"/>
              <a:gd name="connsiteX583" fmla="*/ 6516 w 5482022"/>
              <a:gd name="connsiteY583" fmla="*/ 2019042 h 4125745"/>
              <a:gd name="connsiteX584" fmla="*/ 12841 w 5482022"/>
              <a:gd name="connsiteY584" fmla="*/ 2009660 h 4125745"/>
              <a:gd name="connsiteX585" fmla="*/ 12702 w 5482022"/>
              <a:gd name="connsiteY585" fmla="*/ 2008504 h 4125745"/>
              <a:gd name="connsiteX586" fmla="*/ 15659 w 5482022"/>
              <a:gd name="connsiteY586" fmla="*/ 1997981 h 4125745"/>
              <a:gd name="connsiteX587" fmla="*/ 490628 w 5482022"/>
              <a:gd name="connsiteY587" fmla="*/ 1070302 h 4125745"/>
              <a:gd name="connsiteX588" fmla="*/ 497437 w 5482022"/>
              <a:gd name="connsiteY588" fmla="*/ 1061751 h 4125745"/>
              <a:gd name="connsiteX589" fmla="*/ 499852 w 5482022"/>
              <a:gd name="connsiteY589" fmla="*/ 1060418 h 4125745"/>
              <a:gd name="connsiteX590" fmla="*/ 509130 w 5482022"/>
              <a:gd name="connsiteY590" fmla="*/ 1045126 h 4125745"/>
              <a:gd name="connsiteX591" fmla="*/ 573107 w 5482022"/>
              <a:gd name="connsiteY591" fmla="*/ 1014955 h 4125745"/>
              <a:gd name="connsiteX592" fmla="*/ 579641 w 5482022"/>
              <a:gd name="connsiteY592" fmla="*/ 1015614 h 4125745"/>
              <a:gd name="connsiteX593" fmla="*/ 591790 w 5482022"/>
              <a:gd name="connsiteY593" fmla="*/ 1015614 h 4125745"/>
              <a:gd name="connsiteX594" fmla="*/ 595054 w 5482022"/>
              <a:gd name="connsiteY594" fmla="*/ 1014955 h 4125745"/>
              <a:gd name="connsiteX595" fmla="*/ 1074468 w 5482022"/>
              <a:gd name="connsiteY595" fmla="*/ 1014955 h 4125745"/>
              <a:gd name="connsiteX596" fmla="*/ 1027416 w 5482022"/>
              <a:gd name="connsiteY596" fmla="*/ 922407 h 4125745"/>
              <a:gd name="connsiteX597" fmla="*/ 862739 w 5482022"/>
              <a:gd name="connsiteY597" fmla="*/ 599210 h 4125745"/>
              <a:gd name="connsiteX598" fmla="*/ 861270 w 5482022"/>
              <a:gd name="connsiteY598" fmla="*/ 593945 h 4125745"/>
              <a:gd name="connsiteX599" fmla="*/ 861459 w 5482022"/>
              <a:gd name="connsiteY599" fmla="*/ 592405 h 4125745"/>
              <a:gd name="connsiteX600" fmla="*/ 860051 w 5482022"/>
              <a:gd name="connsiteY600" fmla="*/ 590316 h 4125745"/>
              <a:gd name="connsiteX601" fmla="*/ 856793 w 5482022"/>
              <a:gd name="connsiteY601" fmla="*/ 574180 h 4125745"/>
              <a:gd name="connsiteX602" fmla="*/ 860051 w 5482022"/>
              <a:gd name="connsiteY602" fmla="*/ 558044 h 4125745"/>
              <a:gd name="connsiteX603" fmla="*/ 863214 w 5482022"/>
              <a:gd name="connsiteY603" fmla="*/ 553354 h 4125745"/>
              <a:gd name="connsiteX604" fmla="*/ 863144 w 5482022"/>
              <a:gd name="connsiteY604" fmla="*/ 552775 h 4125745"/>
              <a:gd name="connsiteX605" fmla="*/ 864623 w 5482022"/>
              <a:gd name="connsiteY605" fmla="*/ 547514 h 4125745"/>
              <a:gd name="connsiteX606" fmla="*/ 1102107 w 5482022"/>
              <a:gd name="connsiteY606" fmla="*/ 83673 h 4125745"/>
              <a:gd name="connsiteX607" fmla="*/ 1105512 w 5482022"/>
              <a:gd name="connsiteY607" fmla="*/ 79397 h 4125745"/>
              <a:gd name="connsiteX608" fmla="*/ 1106719 w 5482022"/>
              <a:gd name="connsiteY608" fmla="*/ 78731 h 4125745"/>
              <a:gd name="connsiteX609" fmla="*/ 1111358 w 5482022"/>
              <a:gd name="connsiteY609" fmla="*/ 71085 h 4125745"/>
              <a:gd name="connsiteX610" fmla="*/ 1143347 w 5482022"/>
              <a:gd name="connsiteY610" fmla="*/ 55999 h 4125745"/>
              <a:gd name="connsiteX611" fmla="*/ 1146614 w 5482022"/>
              <a:gd name="connsiteY611" fmla="*/ 56329 h 4125745"/>
              <a:gd name="connsiteX612" fmla="*/ 1152688 w 5482022"/>
              <a:gd name="connsiteY612" fmla="*/ 56329 h 4125745"/>
              <a:gd name="connsiteX613" fmla="*/ 1154320 w 5482022"/>
              <a:gd name="connsiteY613" fmla="*/ 55999 h 4125745"/>
              <a:gd name="connsiteX614" fmla="*/ 1667243 w 5482022"/>
              <a:gd name="connsiteY614" fmla="*/ 55999 h 4125745"/>
              <a:gd name="connsiteX615" fmla="*/ 1667335 w 5482022"/>
              <a:gd name="connsiteY615" fmla="*/ 56018 h 4125745"/>
              <a:gd name="connsiteX616" fmla="*/ 1667520 w 5482022"/>
              <a:gd name="connsiteY616" fmla="*/ 55999 h 4125745"/>
              <a:gd name="connsiteX617" fmla="*/ 1668692 w 5482022"/>
              <a:gd name="connsiteY617" fmla="*/ 56176 h 4125745"/>
              <a:gd name="connsiteX618" fmla="*/ 1670447 w 5482022"/>
              <a:gd name="connsiteY618" fmla="*/ 55999 h 4125745"/>
              <a:gd name="connsiteX619" fmla="*/ 1702436 w 5482022"/>
              <a:gd name="connsiteY619" fmla="*/ 71085 h 4125745"/>
              <a:gd name="connsiteX620" fmla="*/ 1704073 w 5482022"/>
              <a:gd name="connsiteY620" fmla="*/ 73783 h 4125745"/>
              <a:gd name="connsiteX621" fmla="*/ 1708307 w 5482022"/>
              <a:gd name="connsiteY621" fmla="*/ 77406 h 4125745"/>
              <a:gd name="connsiteX622" fmla="*/ 1799792 w 5482022"/>
              <a:gd name="connsiteY622" fmla="*/ 257352 h 4125745"/>
              <a:gd name="connsiteX623" fmla="*/ 1799854 w 5482022"/>
              <a:gd name="connsiteY623" fmla="*/ 258147 h 4125745"/>
              <a:gd name="connsiteX624" fmla="*/ 1922654 w 5482022"/>
              <a:gd name="connsiteY624" fmla="*/ 499155 h 4125745"/>
              <a:gd name="connsiteX625" fmla="*/ 2149882 w 5482022"/>
              <a:gd name="connsiteY625" fmla="*/ 55347 h 4125745"/>
              <a:gd name="connsiteX626" fmla="*/ 2156691 w 5482022"/>
              <a:gd name="connsiteY626" fmla="*/ 46796 h 4125745"/>
              <a:gd name="connsiteX627" fmla="*/ 2159106 w 5482022"/>
              <a:gd name="connsiteY627" fmla="*/ 45463 h 4125745"/>
              <a:gd name="connsiteX628" fmla="*/ 2168384 w 5482022"/>
              <a:gd name="connsiteY628" fmla="*/ 30171 h 4125745"/>
              <a:gd name="connsiteX629" fmla="*/ 2232361 w 5482022"/>
              <a:gd name="connsiteY629" fmla="*/ 0 h 4125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Lst>
            <a:rect l="l" t="t" r="r" b="b"/>
            <a:pathLst>
              <a:path w="5482022" h="4125745">
                <a:moveTo>
                  <a:pt x="3903145" y="3108823"/>
                </a:moveTo>
                <a:cubicBezTo>
                  <a:pt x="3894022" y="3108823"/>
                  <a:pt x="3885872" y="3112983"/>
                  <a:pt x="3880486" y="3119508"/>
                </a:cubicBezTo>
                <a:lnTo>
                  <a:pt x="3877200" y="3124924"/>
                </a:lnTo>
                <a:lnTo>
                  <a:pt x="3876345" y="3125396"/>
                </a:lnTo>
                <a:cubicBezTo>
                  <a:pt x="3875374" y="3126210"/>
                  <a:pt x="3874547" y="3127227"/>
                  <a:pt x="3873933" y="3128425"/>
                </a:cubicBezTo>
                <a:lnTo>
                  <a:pt x="3705715" y="3456979"/>
                </a:lnTo>
                <a:cubicBezTo>
                  <a:pt x="3705102" y="3458177"/>
                  <a:pt x="3704760" y="3459443"/>
                  <a:pt x="3704668" y="3460706"/>
                </a:cubicBezTo>
                <a:lnTo>
                  <a:pt x="3704717" y="3461116"/>
                </a:lnTo>
                <a:lnTo>
                  <a:pt x="3702477" y="3464438"/>
                </a:lnTo>
                <a:cubicBezTo>
                  <a:pt x="3700991" y="3467951"/>
                  <a:pt x="3700169" y="3471814"/>
                  <a:pt x="3700169" y="3475868"/>
                </a:cubicBezTo>
                <a:cubicBezTo>
                  <a:pt x="3700169" y="3479923"/>
                  <a:pt x="3700991" y="3483785"/>
                  <a:pt x="3702477" y="3487298"/>
                </a:cubicBezTo>
                <a:lnTo>
                  <a:pt x="3703474" y="3488777"/>
                </a:lnTo>
                <a:lnTo>
                  <a:pt x="3703341" y="3489868"/>
                </a:lnTo>
                <a:cubicBezTo>
                  <a:pt x="3703430" y="3491132"/>
                  <a:pt x="3703770" y="3492398"/>
                  <a:pt x="3704381" y="3493598"/>
                </a:cubicBezTo>
                <a:lnTo>
                  <a:pt x="3821027" y="3722529"/>
                </a:lnTo>
                <a:lnTo>
                  <a:pt x="3872375" y="3823528"/>
                </a:lnTo>
                <a:lnTo>
                  <a:pt x="3874003" y="3824921"/>
                </a:lnTo>
                <a:lnTo>
                  <a:pt x="3874015" y="3824979"/>
                </a:lnTo>
                <a:cubicBezTo>
                  <a:pt x="3878473" y="3835518"/>
                  <a:pt x="3888908" y="3842913"/>
                  <a:pt x="3901071" y="3842913"/>
                </a:cubicBezTo>
                <a:lnTo>
                  <a:pt x="3902315" y="3842788"/>
                </a:lnTo>
                <a:lnTo>
                  <a:pt x="3903145" y="3842913"/>
                </a:lnTo>
                <a:lnTo>
                  <a:pt x="3903275" y="3842900"/>
                </a:lnTo>
                <a:lnTo>
                  <a:pt x="3903341" y="3842913"/>
                </a:lnTo>
                <a:lnTo>
                  <a:pt x="4266661" y="3842913"/>
                </a:lnTo>
                <a:lnTo>
                  <a:pt x="4267817" y="3842680"/>
                </a:lnTo>
                <a:lnTo>
                  <a:pt x="4272120" y="3842680"/>
                </a:lnTo>
                <a:lnTo>
                  <a:pt x="4274434" y="3842913"/>
                </a:lnTo>
                <a:cubicBezTo>
                  <a:pt x="4283556" y="3842913"/>
                  <a:pt x="4291707" y="3838754"/>
                  <a:pt x="4297093" y="3832228"/>
                </a:cubicBezTo>
                <a:lnTo>
                  <a:pt x="4300378" y="3826812"/>
                </a:lnTo>
                <a:lnTo>
                  <a:pt x="4301234" y="3826340"/>
                </a:lnTo>
                <a:cubicBezTo>
                  <a:pt x="4302205" y="3825526"/>
                  <a:pt x="4303032" y="3824509"/>
                  <a:pt x="4303645" y="3823311"/>
                </a:cubicBezTo>
                <a:lnTo>
                  <a:pt x="4471863" y="3494757"/>
                </a:lnTo>
                <a:cubicBezTo>
                  <a:pt x="4472477" y="3493559"/>
                  <a:pt x="4472818" y="3492293"/>
                  <a:pt x="4472911" y="3491030"/>
                </a:cubicBezTo>
                <a:lnTo>
                  <a:pt x="4472861" y="3490621"/>
                </a:lnTo>
                <a:lnTo>
                  <a:pt x="4475102" y="3487298"/>
                </a:lnTo>
                <a:cubicBezTo>
                  <a:pt x="4476588" y="3483785"/>
                  <a:pt x="4477409" y="3479922"/>
                  <a:pt x="4477409" y="3475868"/>
                </a:cubicBezTo>
                <a:cubicBezTo>
                  <a:pt x="4477409" y="3471814"/>
                  <a:pt x="4476588" y="3467951"/>
                  <a:pt x="4475102" y="3464438"/>
                </a:cubicBezTo>
                <a:lnTo>
                  <a:pt x="4474104" y="3462959"/>
                </a:lnTo>
                <a:lnTo>
                  <a:pt x="4474238" y="3461868"/>
                </a:lnTo>
                <a:cubicBezTo>
                  <a:pt x="4474148" y="3460605"/>
                  <a:pt x="4473809" y="3459338"/>
                  <a:pt x="4473198" y="3458139"/>
                </a:cubicBezTo>
                <a:lnTo>
                  <a:pt x="4368170" y="3252010"/>
                </a:lnTo>
                <a:lnTo>
                  <a:pt x="4368127" y="3251448"/>
                </a:lnTo>
                <a:lnTo>
                  <a:pt x="4303325" y="3123986"/>
                </a:lnTo>
                <a:lnTo>
                  <a:pt x="4300326" y="3121420"/>
                </a:lnTo>
                <a:lnTo>
                  <a:pt x="4299166" y="3119509"/>
                </a:lnTo>
                <a:cubicBezTo>
                  <a:pt x="4293780" y="3112983"/>
                  <a:pt x="4285630" y="3108823"/>
                  <a:pt x="4276508" y="3108823"/>
                </a:cubicBezTo>
                <a:lnTo>
                  <a:pt x="4275264" y="3108948"/>
                </a:lnTo>
                <a:lnTo>
                  <a:pt x="4274434" y="3108823"/>
                </a:lnTo>
                <a:lnTo>
                  <a:pt x="4274303" y="3108836"/>
                </a:lnTo>
                <a:lnTo>
                  <a:pt x="4274238" y="3108823"/>
                </a:lnTo>
                <a:lnTo>
                  <a:pt x="3910918" y="3108823"/>
                </a:lnTo>
                <a:lnTo>
                  <a:pt x="3909761" y="3109056"/>
                </a:lnTo>
                <a:lnTo>
                  <a:pt x="3905459" y="3109056"/>
                </a:lnTo>
                <a:close/>
                <a:moveTo>
                  <a:pt x="1189300" y="3108822"/>
                </a:moveTo>
                <a:cubicBezTo>
                  <a:pt x="1180177" y="3108822"/>
                  <a:pt x="1172027" y="3112982"/>
                  <a:pt x="1166641" y="3119507"/>
                </a:cubicBezTo>
                <a:lnTo>
                  <a:pt x="1163355" y="3124923"/>
                </a:lnTo>
                <a:lnTo>
                  <a:pt x="1162500" y="3125395"/>
                </a:lnTo>
                <a:cubicBezTo>
                  <a:pt x="1161529" y="3126209"/>
                  <a:pt x="1160702" y="3127226"/>
                  <a:pt x="1160088" y="3128424"/>
                </a:cubicBezTo>
                <a:lnTo>
                  <a:pt x="991870" y="3456978"/>
                </a:lnTo>
                <a:cubicBezTo>
                  <a:pt x="991257" y="3458176"/>
                  <a:pt x="990915" y="3459442"/>
                  <a:pt x="990823" y="3460705"/>
                </a:cubicBezTo>
                <a:lnTo>
                  <a:pt x="990872" y="3461115"/>
                </a:lnTo>
                <a:lnTo>
                  <a:pt x="988632" y="3464437"/>
                </a:lnTo>
                <a:cubicBezTo>
                  <a:pt x="987146" y="3467950"/>
                  <a:pt x="986324" y="3471813"/>
                  <a:pt x="986324" y="3475867"/>
                </a:cubicBezTo>
                <a:cubicBezTo>
                  <a:pt x="986324" y="3479922"/>
                  <a:pt x="987146" y="3483784"/>
                  <a:pt x="988632" y="3487297"/>
                </a:cubicBezTo>
                <a:lnTo>
                  <a:pt x="989629" y="3488776"/>
                </a:lnTo>
                <a:lnTo>
                  <a:pt x="989496" y="3489867"/>
                </a:lnTo>
                <a:cubicBezTo>
                  <a:pt x="989585" y="3491131"/>
                  <a:pt x="989925" y="3492397"/>
                  <a:pt x="990536" y="3493597"/>
                </a:cubicBezTo>
                <a:lnTo>
                  <a:pt x="1107182" y="3722528"/>
                </a:lnTo>
                <a:lnTo>
                  <a:pt x="1158530" y="3823527"/>
                </a:lnTo>
                <a:lnTo>
                  <a:pt x="1160158" y="3824920"/>
                </a:lnTo>
                <a:lnTo>
                  <a:pt x="1160170" y="3824978"/>
                </a:lnTo>
                <a:cubicBezTo>
                  <a:pt x="1164628" y="3835517"/>
                  <a:pt x="1175063" y="3842912"/>
                  <a:pt x="1187226" y="3842912"/>
                </a:cubicBezTo>
                <a:lnTo>
                  <a:pt x="1188470" y="3842787"/>
                </a:lnTo>
                <a:lnTo>
                  <a:pt x="1189300" y="3842912"/>
                </a:lnTo>
                <a:lnTo>
                  <a:pt x="1189430" y="3842899"/>
                </a:lnTo>
                <a:lnTo>
                  <a:pt x="1189496" y="3842912"/>
                </a:lnTo>
                <a:lnTo>
                  <a:pt x="1552816" y="3842912"/>
                </a:lnTo>
                <a:lnTo>
                  <a:pt x="1553972" y="3842679"/>
                </a:lnTo>
                <a:lnTo>
                  <a:pt x="1558275" y="3842679"/>
                </a:lnTo>
                <a:lnTo>
                  <a:pt x="1560589" y="3842912"/>
                </a:lnTo>
                <a:cubicBezTo>
                  <a:pt x="1569711" y="3842912"/>
                  <a:pt x="1577862" y="3838753"/>
                  <a:pt x="1583248" y="3832227"/>
                </a:cubicBezTo>
                <a:lnTo>
                  <a:pt x="1586533" y="3826811"/>
                </a:lnTo>
                <a:lnTo>
                  <a:pt x="1587389" y="3826339"/>
                </a:lnTo>
                <a:cubicBezTo>
                  <a:pt x="1588360" y="3825525"/>
                  <a:pt x="1589187" y="3824508"/>
                  <a:pt x="1589800" y="3823310"/>
                </a:cubicBezTo>
                <a:lnTo>
                  <a:pt x="1758018" y="3494756"/>
                </a:lnTo>
                <a:cubicBezTo>
                  <a:pt x="1758632" y="3493558"/>
                  <a:pt x="1758973" y="3492292"/>
                  <a:pt x="1759066" y="3491029"/>
                </a:cubicBezTo>
                <a:lnTo>
                  <a:pt x="1759016" y="3490620"/>
                </a:lnTo>
                <a:lnTo>
                  <a:pt x="1761257" y="3487297"/>
                </a:lnTo>
                <a:cubicBezTo>
                  <a:pt x="1762743" y="3483784"/>
                  <a:pt x="1763564" y="3479921"/>
                  <a:pt x="1763564" y="3475867"/>
                </a:cubicBezTo>
                <a:cubicBezTo>
                  <a:pt x="1763564" y="3471813"/>
                  <a:pt x="1762743" y="3467950"/>
                  <a:pt x="1761257" y="3464437"/>
                </a:cubicBezTo>
                <a:lnTo>
                  <a:pt x="1760259" y="3462958"/>
                </a:lnTo>
                <a:lnTo>
                  <a:pt x="1760393" y="3461867"/>
                </a:lnTo>
                <a:cubicBezTo>
                  <a:pt x="1760303" y="3460604"/>
                  <a:pt x="1759964" y="3459337"/>
                  <a:pt x="1759353" y="3458138"/>
                </a:cubicBezTo>
                <a:lnTo>
                  <a:pt x="1654325" y="3252009"/>
                </a:lnTo>
                <a:lnTo>
                  <a:pt x="1654282" y="3251447"/>
                </a:lnTo>
                <a:lnTo>
                  <a:pt x="1589480" y="3123985"/>
                </a:lnTo>
                <a:lnTo>
                  <a:pt x="1586481" y="3121419"/>
                </a:lnTo>
                <a:lnTo>
                  <a:pt x="1585321" y="3119508"/>
                </a:lnTo>
                <a:cubicBezTo>
                  <a:pt x="1579935" y="3112982"/>
                  <a:pt x="1571785" y="3108822"/>
                  <a:pt x="1562663" y="3108822"/>
                </a:cubicBezTo>
                <a:lnTo>
                  <a:pt x="1561419" y="3108947"/>
                </a:lnTo>
                <a:lnTo>
                  <a:pt x="1560589" y="3108822"/>
                </a:lnTo>
                <a:lnTo>
                  <a:pt x="1560458" y="3108835"/>
                </a:lnTo>
                <a:lnTo>
                  <a:pt x="1560393" y="3108822"/>
                </a:lnTo>
                <a:lnTo>
                  <a:pt x="1197073" y="3108822"/>
                </a:lnTo>
                <a:lnTo>
                  <a:pt x="1195916" y="3109055"/>
                </a:lnTo>
                <a:lnTo>
                  <a:pt x="1191614" y="3109055"/>
                </a:lnTo>
                <a:close/>
                <a:moveTo>
                  <a:pt x="2314894" y="2268934"/>
                </a:moveTo>
                <a:cubicBezTo>
                  <a:pt x="2294503" y="2268934"/>
                  <a:pt x="2276284" y="2278232"/>
                  <a:pt x="2264245" y="2292820"/>
                </a:cubicBezTo>
                <a:lnTo>
                  <a:pt x="2256901" y="2304925"/>
                </a:lnTo>
                <a:lnTo>
                  <a:pt x="2254988" y="2305981"/>
                </a:lnTo>
                <a:cubicBezTo>
                  <a:pt x="2252818" y="2307799"/>
                  <a:pt x="2250969" y="2310073"/>
                  <a:pt x="2249598" y="2312751"/>
                </a:cubicBezTo>
                <a:lnTo>
                  <a:pt x="1873581" y="3047163"/>
                </a:lnTo>
                <a:cubicBezTo>
                  <a:pt x="1872210" y="3049842"/>
                  <a:pt x="1871446" y="3052671"/>
                  <a:pt x="1871239" y="3055494"/>
                </a:cubicBezTo>
                <a:lnTo>
                  <a:pt x="1871350" y="3056410"/>
                </a:lnTo>
                <a:lnTo>
                  <a:pt x="1866342" y="3063837"/>
                </a:lnTo>
                <a:cubicBezTo>
                  <a:pt x="1863020" y="3071690"/>
                  <a:pt x="1861184" y="3080323"/>
                  <a:pt x="1861184" y="3089386"/>
                </a:cubicBezTo>
                <a:cubicBezTo>
                  <a:pt x="1861184" y="3098448"/>
                  <a:pt x="1863020" y="3107082"/>
                  <a:pt x="1866342" y="3114934"/>
                </a:cubicBezTo>
                <a:lnTo>
                  <a:pt x="1868572" y="3118242"/>
                </a:lnTo>
                <a:lnTo>
                  <a:pt x="1868273" y="3120680"/>
                </a:lnTo>
                <a:cubicBezTo>
                  <a:pt x="1868474" y="3123504"/>
                  <a:pt x="1869232" y="3126335"/>
                  <a:pt x="1870598" y="3129016"/>
                </a:cubicBezTo>
                <a:lnTo>
                  <a:pt x="2131336" y="3640743"/>
                </a:lnTo>
                <a:lnTo>
                  <a:pt x="2246115" y="3866506"/>
                </a:lnTo>
                <a:lnTo>
                  <a:pt x="2249754" y="3869620"/>
                </a:lnTo>
                <a:lnTo>
                  <a:pt x="2249781" y="3869750"/>
                </a:lnTo>
                <a:cubicBezTo>
                  <a:pt x="2259744" y="3893307"/>
                  <a:pt x="2283071" y="3909837"/>
                  <a:pt x="2310259" y="3909837"/>
                </a:cubicBezTo>
                <a:lnTo>
                  <a:pt x="2313038" y="3909557"/>
                </a:lnTo>
                <a:lnTo>
                  <a:pt x="2314894" y="3909837"/>
                </a:lnTo>
                <a:lnTo>
                  <a:pt x="2315186" y="3909808"/>
                </a:lnTo>
                <a:lnTo>
                  <a:pt x="2315332" y="3909837"/>
                </a:lnTo>
                <a:lnTo>
                  <a:pt x="3127460" y="3909837"/>
                </a:lnTo>
                <a:lnTo>
                  <a:pt x="3130044" y="3909316"/>
                </a:lnTo>
                <a:lnTo>
                  <a:pt x="3139662" y="3909316"/>
                </a:lnTo>
                <a:lnTo>
                  <a:pt x="3144835" y="3909837"/>
                </a:lnTo>
                <a:cubicBezTo>
                  <a:pt x="3165226" y="3909837"/>
                  <a:pt x="3183445" y="3900539"/>
                  <a:pt x="3195483" y="3885952"/>
                </a:cubicBezTo>
                <a:lnTo>
                  <a:pt x="3202828" y="3873846"/>
                </a:lnTo>
                <a:lnTo>
                  <a:pt x="3204740" y="3872790"/>
                </a:lnTo>
                <a:cubicBezTo>
                  <a:pt x="3206910" y="3870972"/>
                  <a:pt x="3208759" y="3868699"/>
                  <a:pt x="3210130" y="3866021"/>
                </a:cubicBezTo>
                <a:lnTo>
                  <a:pt x="3586147" y="3131608"/>
                </a:lnTo>
                <a:cubicBezTo>
                  <a:pt x="3587519" y="3128930"/>
                  <a:pt x="3588282" y="3126100"/>
                  <a:pt x="3588489" y="3123277"/>
                </a:cubicBezTo>
                <a:lnTo>
                  <a:pt x="3588378" y="3122362"/>
                </a:lnTo>
                <a:lnTo>
                  <a:pt x="3593386" y="3114934"/>
                </a:lnTo>
                <a:cubicBezTo>
                  <a:pt x="3596708" y="3107082"/>
                  <a:pt x="3598544" y="3098448"/>
                  <a:pt x="3598544" y="3089386"/>
                </a:cubicBezTo>
                <a:cubicBezTo>
                  <a:pt x="3598544" y="3080323"/>
                  <a:pt x="3596708" y="3071690"/>
                  <a:pt x="3593386" y="3063837"/>
                </a:cubicBezTo>
                <a:lnTo>
                  <a:pt x="3591157" y="3060530"/>
                </a:lnTo>
                <a:lnTo>
                  <a:pt x="3591455" y="3058091"/>
                </a:lnTo>
                <a:cubicBezTo>
                  <a:pt x="3591254" y="3055267"/>
                  <a:pt x="3590496" y="3052436"/>
                  <a:pt x="3589130" y="3049755"/>
                </a:cubicBezTo>
                <a:lnTo>
                  <a:pt x="3354363" y="2588999"/>
                </a:lnTo>
                <a:lnTo>
                  <a:pt x="3354265" y="2587742"/>
                </a:lnTo>
                <a:lnTo>
                  <a:pt x="3209413" y="2302828"/>
                </a:lnTo>
                <a:lnTo>
                  <a:pt x="3202710" y="2297092"/>
                </a:lnTo>
                <a:lnTo>
                  <a:pt x="3200118" y="2292820"/>
                </a:lnTo>
                <a:cubicBezTo>
                  <a:pt x="3188079" y="2278232"/>
                  <a:pt x="3169860" y="2268934"/>
                  <a:pt x="3149470" y="2268934"/>
                </a:cubicBezTo>
                <a:lnTo>
                  <a:pt x="3146690" y="2269215"/>
                </a:lnTo>
                <a:lnTo>
                  <a:pt x="3144835" y="2268934"/>
                </a:lnTo>
                <a:lnTo>
                  <a:pt x="3144542" y="2268964"/>
                </a:lnTo>
                <a:lnTo>
                  <a:pt x="3144396" y="2268934"/>
                </a:lnTo>
                <a:lnTo>
                  <a:pt x="2332268" y="2268934"/>
                </a:lnTo>
                <a:lnTo>
                  <a:pt x="2329684" y="2269456"/>
                </a:lnTo>
                <a:lnTo>
                  <a:pt x="2320066" y="2269456"/>
                </a:lnTo>
                <a:close/>
                <a:moveTo>
                  <a:pt x="3969772" y="1230862"/>
                </a:moveTo>
                <a:cubicBezTo>
                  <a:pt x="3949381" y="1230862"/>
                  <a:pt x="3931162" y="1240160"/>
                  <a:pt x="3919123" y="1254748"/>
                </a:cubicBezTo>
                <a:lnTo>
                  <a:pt x="3911779" y="1266853"/>
                </a:lnTo>
                <a:lnTo>
                  <a:pt x="3909866" y="1267909"/>
                </a:lnTo>
                <a:cubicBezTo>
                  <a:pt x="3907696" y="1269727"/>
                  <a:pt x="3905847" y="1272001"/>
                  <a:pt x="3904476" y="1274679"/>
                </a:cubicBezTo>
                <a:lnTo>
                  <a:pt x="3528459" y="2009091"/>
                </a:lnTo>
                <a:cubicBezTo>
                  <a:pt x="3527088" y="2011770"/>
                  <a:pt x="3526324" y="2014599"/>
                  <a:pt x="3526117" y="2017422"/>
                </a:cubicBezTo>
                <a:lnTo>
                  <a:pt x="3526228" y="2018338"/>
                </a:lnTo>
                <a:lnTo>
                  <a:pt x="3521220" y="2025765"/>
                </a:lnTo>
                <a:cubicBezTo>
                  <a:pt x="3517898" y="2033618"/>
                  <a:pt x="3516062" y="2042251"/>
                  <a:pt x="3516062" y="2051314"/>
                </a:cubicBezTo>
                <a:cubicBezTo>
                  <a:pt x="3516062" y="2060376"/>
                  <a:pt x="3517898" y="2069010"/>
                  <a:pt x="3521220" y="2076862"/>
                </a:cubicBezTo>
                <a:lnTo>
                  <a:pt x="3523450" y="2080170"/>
                </a:lnTo>
                <a:lnTo>
                  <a:pt x="3523151" y="2082608"/>
                </a:lnTo>
                <a:cubicBezTo>
                  <a:pt x="3523352" y="2085432"/>
                  <a:pt x="3524110" y="2088263"/>
                  <a:pt x="3525476" y="2090944"/>
                </a:cubicBezTo>
                <a:lnTo>
                  <a:pt x="3786214" y="2602671"/>
                </a:lnTo>
                <a:lnTo>
                  <a:pt x="3900993" y="2828434"/>
                </a:lnTo>
                <a:lnTo>
                  <a:pt x="3904632" y="2831548"/>
                </a:lnTo>
                <a:lnTo>
                  <a:pt x="3904659" y="2831678"/>
                </a:lnTo>
                <a:cubicBezTo>
                  <a:pt x="3914622" y="2855235"/>
                  <a:pt x="3937949" y="2871765"/>
                  <a:pt x="3965137" y="2871765"/>
                </a:cubicBezTo>
                <a:lnTo>
                  <a:pt x="3967916" y="2871485"/>
                </a:lnTo>
                <a:lnTo>
                  <a:pt x="3969772" y="2871765"/>
                </a:lnTo>
                <a:lnTo>
                  <a:pt x="3970064" y="2871736"/>
                </a:lnTo>
                <a:lnTo>
                  <a:pt x="3970210" y="2871765"/>
                </a:lnTo>
                <a:lnTo>
                  <a:pt x="4782338" y="2871765"/>
                </a:lnTo>
                <a:lnTo>
                  <a:pt x="4784922" y="2871244"/>
                </a:lnTo>
                <a:lnTo>
                  <a:pt x="4794540" y="2871244"/>
                </a:lnTo>
                <a:lnTo>
                  <a:pt x="4799713" y="2871765"/>
                </a:lnTo>
                <a:cubicBezTo>
                  <a:pt x="4820104" y="2871765"/>
                  <a:pt x="4838323" y="2862467"/>
                  <a:pt x="4850361" y="2847880"/>
                </a:cubicBezTo>
                <a:lnTo>
                  <a:pt x="4857706" y="2835774"/>
                </a:lnTo>
                <a:lnTo>
                  <a:pt x="4859618" y="2834718"/>
                </a:lnTo>
                <a:cubicBezTo>
                  <a:pt x="4861788" y="2832900"/>
                  <a:pt x="4863637" y="2830627"/>
                  <a:pt x="4865008" y="2827949"/>
                </a:cubicBezTo>
                <a:lnTo>
                  <a:pt x="5241025" y="2093536"/>
                </a:lnTo>
                <a:cubicBezTo>
                  <a:pt x="5242397" y="2090858"/>
                  <a:pt x="5243160" y="2088028"/>
                  <a:pt x="5243367" y="2085205"/>
                </a:cubicBezTo>
                <a:lnTo>
                  <a:pt x="5243256" y="2084290"/>
                </a:lnTo>
                <a:lnTo>
                  <a:pt x="5248264" y="2076862"/>
                </a:lnTo>
                <a:cubicBezTo>
                  <a:pt x="5251586" y="2069010"/>
                  <a:pt x="5253422" y="2060376"/>
                  <a:pt x="5253422" y="2051314"/>
                </a:cubicBezTo>
                <a:cubicBezTo>
                  <a:pt x="5253422" y="2042251"/>
                  <a:pt x="5251586" y="2033618"/>
                  <a:pt x="5248264" y="2025765"/>
                </a:cubicBezTo>
                <a:lnTo>
                  <a:pt x="5246035" y="2022458"/>
                </a:lnTo>
                <a:lnTo>
                  <a:pt x="5246333" y="2020019"/>
                </a:lnTo>
                <a:cubicBezTo>
                  <a:pt x="5246132" y="2017195"/>
                  <a:pt x="5245374" y="2014364"/>
                  <a:pt x="5244008" y="2011683"/>
                </a:cubicBezTo>
                <a:lnTo>
                  <a:pt x="5009241" y="1550927"/>
                </a:lnTo>
                <a:lnTo>
                  <a:pt x="5009143" y="1549670"/>
                </a:lnTo>
                <a:lnTo>
                  <a:pt x="4864291" y="1264756"/>
                </a:lnTo>
                <a:lnTo>
                  <a:pt x="4857588" y="1259020"/>
                </a:lnTo>
                <a:lnTo>
                  <a:pt x="4854996" y="1254748"/>
                </a:lnTo>
                <a:cubicBezTo>
                  <a:pt x="4842957" y="1240160"/>
                  <a:pt x="4824738" y="1230862"/>
                  <a:pt x="4804348" y="1230862"/>
                </a:cubicBezTo>
                <a:lnTo>
                  <a:pt x="4801568" y="1231143"/>
                </a:lnTo>
                <a:lnTo>
                  <a:pt x="4799713" y="1230862"/>
                </a:lnTo>
                <a:lnTo>
                  <a:pt x="4799420" y="1230892"/>
                </a:lnTo>
                <a:lnTo>
                  <a:pt x="4799274" y="1230862"/>
                </a:lnTo>
                <a:lnTo>
                  <a:pt x="3987146" y="1230862"/>
                </a:lnTo>
                <a:lnTo>
                  <a:pt x="3984562" y="1231384"/>
                </a:lnTo>
                <a:lnTo>
                  <a:pt x="3974944" y="1231384"/>
                </a:lnTo>
                <a:close/>
                <a:moveTo>
                  <a:pt x="682310" y="1230862"/>
                </a:moveTo>
                <a:cubicBezTo>
                  <a:pt x="661919" y="1230862"/>
                  <a:pt x="643700" y="1240160"/>
                  <a:pt x="631661" y="1254748"/>
                </a:cubicBezTo>
                <a:lnTo>
                  <a:pt x="624317" y="1266853"/>
                </a:lnTo>
                <a:lnTo>
                  <a:pt x="622404" y="1267909"/>
                </a:lnTo>
                <a:cubicBezTo>
                  <a:pt x="620234" y="1269727"/>
                  <a:pt x="618385" y="1272001"/>
                  <a:pt x="617014" y="1274679"/>
                </a:cubicBezTo>
                <a:lnTo>
                  <a:pt x="240997" y="2009091"/>
                </a:lnTo>
                <a:cubicBezTo>
                  <a:pt x="239626" y="2011770"/>
                  <a:pt x="238862" y="2014599"/>
                  <a:pt x="238655" y="2017422"/>
                </a:cubicBezTo>
                <a:lnTo>
                  <a:pt x="238766" y="2018338"/>
                </a:lnTo>
                <a:lnTo>
                  <a:pt x="233758" y="2025765"/>
                </a:lnTo>
                <a:cubicBezTo>
                  <a:pt x="230436" y="2033618"/>
                  <a:pt x="228600" y="2042251"/>
                  <a:pt x="228600" y="2051314"/>
                </a:cubicBezTo>
                <a:cubicBezTo>
                  <a:pt x="228600" y="2060376"/>
                  <a:pt x="230436" y="2069010"/>
                  <a:pt x="233758" y="2076862"/>
                </a:cubicBezTo>
                <a:lnTo>
                  <a:pt x="235988" y="2080170"/>
                </a:lnTo>
                <a:lnTo>
                  <a:pt x="235689" y="2082608"/>
                </a:lnTo>
                <a:cubicBezTo>
                  <a:pt x="235890" y="2085432"/>
                  <a:pt x="236648" y="2088263"/>
                  <a:pt x="238014" y="2090944"/>
                </a:cubicBezTo>
                <a:lnTo>
                  <a:pt x="498752" y="2602671"/>
                </a:lnTo>
                <a:lnTo>
                  <a:pt x="613531" y="2828434"/>
                </a:lnTo>
                <a:lnTo>
                  <a:pt x="617170" y="2831548"/>
                </a:lnTo>
                <a:lnTo>
                  <a:pt x="617197" y="2831678"/>
                </a:lnTo>
                <a:cubicBezTo>
                  <a:pt x="627160" y="2855235"/>
                  <a:pt x="650487" y="2871765"/>
                  <a:pt x="677675" y="2871765"/>
                </a:cubicBezTo>
                <a:lnTo>
                  <a:pt x="680454" y="2871485"/>
                </a:lnTo>
                <a:lnTo>
                  <a:pt x="682310" y="2871765"/>
                </a:lnTo>
                <a:lnTo>
                  <a:pt x="682602" y="2871736"/>
                </a:lnTo>
                <a:lnTo>
                  <a:pt x="682748" y="2871765"/>
                </a:lnTo>
                <a:lnTo>
                  <a:pt x="1494876" y="2871765"/>
                </a:lnTo>
                <a:lnTo>
                  <a:pt x="1497460" y="2871244"/>
                </a:lnTo>
                <a:lnTo>
                  <a:pt x="1507078" y="2871244"/>
                </a:lnTo>
                <a:lnTo>
                  <a:pt x="1512251" y="2871765"/>
                </a:lnTo>
                <a:cubicBezTo>
                  <a:pt x="1532642" y="2871765"/>
                  <a:pt x="1550861" y="2862467"/>
                  <a:pt x="1562899" y="2847880"/>
                </a:cubicBezTo>
                <a:lnTo>
                  <a:pt x="1570244" y="2835774"/>
                </a:lnTo>
                <a:lnTo>
                  <a:pt x="1572156" y="2834718"/>
                </a:lnTo>
                <a:cubicBezTo>
                  <a:pt x="1574326" y="2832900"/>
                  <a:pt x="1576175" y="2830627"/>
                  <a:pt x="1577546" y="2827949"/>
                </a:cubicBezTo>
                <a:lnTo>
                  <a:pt x="1953563" y="2093536"/>
                </a:lnTo>
                <a:cubicBezTo>
                  <a:pt x="1954935" y="2090858"/>
                  <a:pt x="1955698" y="2088028"/>
                  <a:pt x="1955905" y="2085205"/>
                </a:cubicBezTo>
                <a:lnTo>
                  <a:pt x="1955794" y="2084290"/>
                </a:lnTo>
                <a:lnTo>
                  <a:pt x="1960802" y="2076862"/>
                </a:lnTo>
                <a:cubicBezTo>
                  <a:pt x="1964124" y="2069010"/>
                  <a:pt x="1965960" y="2060376"/>
                  <a:pt x="1965960" y="2051314"/>
                </a:cubicBezTo>
                <a:cubicBezTo>
                  <a:pt x="1965960" y="2042251"/>
                  <a:pt x="1964124" y="2033618"/>
                  <a:pt x="1960802" y="2025765"/>
                </a:cubicBezTo>
                <a:lnTo>
                  <a:pt x="1958573" y="2022458"/>
                </a:lnTo>
                <a:lnTo>
                  <a:pt x="1958871" y="2020019"/>
                </a:lnTo>
                <a:cubicBezTo>
                  <a:pt x="1958670" y="2017195"/>
                  <a:pt x="1957912" y="2014364"/>
                  <a:pt x="1956546" y="2011683"/>
                </a:cubicBezTo>
                <a:lnTo>
                  <a:pt x="1721779" y="1550927"/>
                </a:lnTo>
                <a:lnTo>
                  <a:pt x="1721681" y="1549670"/>
                </a:lnTo>
                <a:lnTo>
                  <a:pt x="1576829" y="1264756"/>
                </a:lnTo>
                <a:lnTo>
                  <a:pt x="1570126" y="1259020"/>
                </a:lnTo>
                <a:lnTo>
                  <a:pt x="1567534" y="1254748"/>
                </a:lnTo>
                <a:cubicBezTo>
                  <a:pt x="1555495" y="1240160"/>
                  <a:pt x="1537276" y="1230862"/>
                  <a:pt x="1516886" y="1230862"/>
                </a:cubicBezTo>
                <a:lnTo>
                  <a:pt x="1514106" y="1231143"/>
                </a:lnTo>
                <a:lnTo>
                  <a:pt x="1512251" y="1230862"/>
                </a:lnTo>
                <a:lnTo>
                  <a:pt x="1511958" y="1230892"/>
                </a:lnTo>
                <a:lnTo>
                  <a:pt x="1511812" y="1230862"/>
                </a:lnTo>
                <a:lnTo>
                  <a:pt x="699684" y="1230862"/>
                </a:lnTo>
                <a:lnTo>
                  <a:pt x="697100" y="1231384"/>
                </a:lnTo>
                <a:lnTo>
                  <a:pt x="687482" y="1231384"/>
                </a:lnTo>
                <a:close/>
                <a:moveTo>
                  <a:pt x="2341564" y="215907"/>
                </a:moveTo>
                <a:cubicBezTo>
                  <a:pt x="2321173" y="215907"/>
                  <a:pt x="2302954" y="225205"/>
                  <a:pt x="2290915" y="239793"/>
                </a:cubicBezTo>
                <a:lnTo>
                  <a:pt x="2283571" y="251898"/>
                </a:lnTo>
                <a:lnTo>
                  <a:pt x="2281658" y="252954"/>
                </a:lnTo>
                <a:cubicBezTo>
                  <a:pt x="2279488" y="254772"/>
                  <a:pt x="2277639" y="257046"/>
                  <a:pt x="2276268" y="259724"/>
                </a:cubicBezTo>
                <a:lnTo>
                  <a:pt x="1900251" y="994136"/>
                </a:lnTo>
                <a:cubicBezTo>
                  <a:pt x="1898880" y="996815"/>
                  <a:pt x="1898116" y="999644"/>
                  <a:pt x="1897909" y="1002467"/>
                </a:cubicBezTo>
                <a:lnTo>
                  <a:pt x="1898020" y="1003383"/>
                </a:lnTo>
                <a:lnTo>
                  <a:pt x="1893012" y="1010810"/>
                </a:lnTo>
                <a:cubicBezTo>
                  <a:pt x="1889690" y="1018663"/>
                  <a:pt x="1887854" y="1027296"/>
                  <a:pt x="1887854" y="1036359"/>
                </a:cubicBezTo>
                <a:cubicBezTo>
                  <a:pt x="1887854" y="1045421"/>
                  <a:pt x="1889690" y="1054055"/>
                  <a:pt x="1893012" y="1061907"/>
                </a:cubicBezTo>
                <a:lnTo>
                  <a:pt x="1895242" y="1065215"/>
                </a:lnTo>
                <a:lnTo>
                  <a:pt x="1894943" y="1067653"/>
                </a:lnTo>
                <a:cubicBezTo>
                  <a:pt x="1895144" y="1070477"/>
                  <a:pt x="1895902" y="1073308"/>
                  <a:pt x="1897268" y="1075989"/>
                </a:cubicBezTo>
                <a:lnTo>
                  <a:pt x="2158006" y="1587716"/>
                </a:lnTo>
                <a:lnTo>
                  <a:pt x="2272785" y="1813479"/>
                </a:lnTo>
                <a:lnTo>
                  <a:pt x="2276424" y="1816593"/>
                </a:lnTo>
                <a:lnTo>
                  <a:pt x="2276451" y="1816723"/>
                </a:lnTo>
                <a:cubicBezTo>
                  <a:pt x="2286414" y="1840280"/>
                  <a:pt x="2309741" y="1856810"/>
                  <a:pt x="2336929" y="1856810"/>
                </a:cubicBezTo>
                <a:lnTo>
                  <a:pt x="2339708" y="1856530"/>
                </a:lnTo>
                <a:lnTo>
                  <a:pt x="2341564" y="1856810"/>
                </a:lnTo>
                <a:lnTo>
                  <a:pt x="2341856" y="1856781"/>
                </a:lnTo>
                <a:lnTo>
                  <a:pt x="2342002" y="1856810"/>
                </a:lnTo>
                <a:lnTo>
                  <a:pt x="3154130" y="1856810"/>
                </a:lnTo>
                <a:lnTo>
                  <a:pt x="3156714" y="1856289"/>
                </a:lnTo>
                <a:lnTo>
                  <a:pt x="3166332" y="1856289"/>
                </a:lnTo>
                <a:lnTo>
                  <a:pt x="3171505" y="1856810"/>
                </a:lnTo>
                <a:cubicBezTo>
                  <a:pt x="3191896" y="1856810"/>
                  <a:pt x="3210115" y="1847512"/>
                  <a:pt x="3222153" y="1832925"/>
                </a:cubicBezTo>
                <a:lnTo>
                  <a:pt x="3229498" y="1820819"/>
                </a:lnTo>
                <a:lnTo>
                  <a:pt x="3231410" y="1819763"/>
                </a:lnTo>
                <a:cubicBezTo>
                  <a:pt x="3233580" y="1817945"/>
                  <a:pt x="3235429" y="1815672"/>
                  <a:pt x="3236800" y="1812994"/>
                </a:cubicBezTo>
                <a:lnTo>
                  <a:pt x="3612817" y="1078581"/>
                </a:lnTo>
                <a:cubicBezTo>
                  <a:pt x="3614189" y="1075903"/>
                  <a:pt x="3614952" y="1073073"/>
                  <a:pt x="3615159" y="1070250"/>
                </a:cubicBezTo>
                <a:lnTo>
                  <a:pt x="3615048" y="1069335"/>
                </a:lnTo>
                <a:lnTo>
                  <a:pt x="3620056" y="1061907"/>
                </a:lnTo>
                <a:cubicBezTo>
                  <a:pt x="3623378" y="1054055"/>
                  <a:pt x="3625214" y="1045421"/>
                  <a:pt x="3625214" y="1036359"/>
                </a:cubicBezTo>
                <a:cubicBezTo>
                  <a:pt x="3625214" y="1027296"/>
                  <a:pt x="3623378" y="1018663"/>
                  <a:pt x="3620056" y="1010810"/>
                </a:cubicBezTo>
                <a:lnTo>
                  <a:pt x="3617827" y="1007503"/>
                </a:lnTo>
                <a:lnTo>
                  <a:pt x="3618125" y="1005064"/>
                </a:lnTo>
                <a:cubicBezTo>
                  <a:pt x="3617924" y="1002240"/>
                  <a:pt x="3617166" y="999409"/>
                  <a:pt x="3615800" y="996728"/>
                </a:cubicBezTo>
                <a:lnTo>
                  <a:pt x="3381033" y="535972"/>
                </a:lnTo>
                <a:lnTo>
                  <a:pt x="3380935" y="534715"/>
                </a:lnTo>
                <a:lnTo>
                  <a:pt x="3236083" y="249801"/>
                </a:lnTo>
                <a:lnTo>
                  <a:pt x="3229380" y="244065"/>
                </a:lnTo>
                <a:lnTo>
                  <a:pt x="3226788" y="239793"/>
                </a:lnTo>
                <a:cubicBezTo>
                  <a:pt x="3214749" y="225205"/>
                  <a:pt x="3196530" y="215907"/>
                  <a:pt x="3176140" y="215907"/>
                </a:cubicBezTo>
                <a:lnTo>
                  <a:pt x="3173360" y="216188"/>
                </a:lnTo>
                <a:lnTo>
                  <a:pt x="3171505" y="215907"/>
                </a:lnTo>
                <a:lnTo>
                  <a:pt x="3171212" y="215937"/>
                </a:lnTo>
                <a:lnTo>
                  <a:pt x="3171066" y="215907"/>
                </a:lnTo>
                <a:lnTo>
                  <a:pt x="2358938" y="215907"/>
                </a:lnTo>
                <a:lnTo>
                  <a:pt x="2356354" y="216429"/>
                </a:lnTo>
                <a:lnTo>
                  <a:pt x="2346736" y="216429"/>
                </a:lnTo>
                <a:close/>
                <a:moveTo>
                  <a:pt x="3933634" y="207136"/>
                </a:moveTo>
                <a:cubicBezTo>
                  <a:pt x="3924511" y="207136"/>
                  <a:pt x="3916361" y="211296"/>
                  <a:pt x="3910975" y="217821"/>
                </a:cubicBezTo>
                <a:lnTo>
                  <a:pt x="3907689" y="223237"/>
                </a:lnTo>
                <a:lnTo>
                  <a:pt x="3906834" y="223710"/>
                </a:lnTo>
                <a:cubicBezTo>
                  <a:pt x="3905863" y="224523"/>
                  <a:pt x="3905036" y="225540"/>
                  <a:pt x="3904422" y="226738"/>
                </a:cubicBezTo>
                <a:lnTo>
                  <a:pt x="3736204" y="555292"/>
                </a:lnTo>
                <a:cubicBezTo>
                  <a:pt x="3735591" y="556491"/>
                  <a:pt x="3735249" y="557756"/>
                  <a:pt x="3735157" y="559019"/>
                </a:cubicBezTo>
                <a:lnTo>
                  <a:pt x="3735206" y="559429"/>
                </a:lnTo>
                <a:lnTo>
                  <a:pt x="3732966" y="562751"/>
                </a:lnTo>
                <a:cubicBezTo>
                  <a:pt x="3731480" y="566264"/>
                  <a:pt x="3730658" y="570127"/>
                  <a:pt x="3730658" y="574181"/>
                </a:cubicBezTo>
                <a:cubicBezTo>
                  <a:pt x="3730658" y="578236"/>
                  <a:pt x="3731480" y="582098"/>
                  <a:pt x="3732966" y="585611"/>
                </a:cubicBezTo>
                <a:lnTo>
                  <a:pt x="3733963" y="587090"/>
                </a:lnTo>
                <a:lnTo>
                  <a:pt x="3733830" y="588181"/>
                </a:lnTo>
                <a:cubicBezTo>
                  <a:pt x="3733919" y="589445"/>
                  <a:pt x="3734259" y="590711"/>
                  <a:pt x="3734870" y="591911"/>
                </a:cubicBezTo>
                <a:lnTo>
                  <a:pt x="3851516" y="820842"/>
                </a:lnTo>
                <a:lnTo>
                  <a:pt x="3902864" y="921841"/>
                </a:lnTo>
                <a:lnTo>
                  <a:pt x="3904492" y="923234"/>
                </a:lnTo>
                <a:lnTo>
                  <a:pt x="3904504" y="923292"/>
                </a:lnTo>
                <a:cubicBezTo>
                  <a:pt x="3908962" y="933831"/>
                  <a:pt x="3919397" y="941226"/>
                  <a:pt x="3931560" y="941226"/>
                </a:cubicBezTo>
                <a:lnTo>
                  <a:pt x="3932804" y="941101"/>
                </a:lnTo>
                <a:lnTo>
                  <a:pt x="3933634" y="941226"/>
                </a:lnTo>
                <a:lnTo>
                  <a:pt x="3933764" y="941213"/>
                </a:lnTo>
                <a:lnTo>
                  <a:pt x="3933830" y="941226"/>
                </a:lnTo>
                <a:lnTo>
                  <a:pt x="4297150" y="941226"/>
                </a:lnTo>
                <a:lnTo>
                  <a:pt x="4298306" y="940993"/>
                </a:lnTo>
                <a:lnTo>
                  <a:pt x="4302609" y="940993"/>
                </a:lnTo>
                <a:lnTo>
                  <a:pt x="4304923" y="941226"/>
                </a:lnTo>
                <a:cubicBezTo>
                  <a:pt x="4314045" y="941226"/>
                  <a:pt x="4322196" y="937067"/>
                  <a:pt x="4327582" y="930541"/>
                </a:cubicBezTo>
                <a:lnTo>
                  <a:pt x="4330867" y="925125"/>
                </a:lnTo>
                <a:lnTo>
                  <a:pt x="4331723" y="924653"/>
                </a:lnTo>
                <a:cubicBezTo>
                  <a:pt x="4332694" y="923839"/>
                  <a:pt x="4333521" y="922822"/>
                  <a:pt x="4334134" y="921624"/>
                </a:cubicBezTo>
                <a:lnTo>
                  <a:pt x="4502352" y="593070"/>
                </a:lnTo>
                <a:cubicBezTo>
                  <a:pt x="4502966" y="591872"/>
                  <a:pt x="4503307" y="590606"/>
                  <a:pt x="4503400" y="589343"/>
                </a:cubicBezTo>
                <a:lnTo>
                  <a:pt x="4503350" y="588934"/>
                </a:lnTo>
                <a:lnTo>
                  <a:pt x="4505591" y="585611"/>
                </a:lnTo>
                <a:cubicBezTo>
                  <a:pt x="4507077" y="582098"/>
                  <a:pt x="4507898" y="578235"/>
                  <a:pt x="4507898" y="574181"/>
                </a:cubicBezTo>
                <a:cubicBezTo>
                  <a:pt x="4507898" y="570127"/>
                  <a:pt x="4507077" y="566264"/>
                  <a:pt x="4505591" y="562751"/>
                </a:cubicBezTo>
                <a:lnTo>
                  <a:pt x="4504593" y="561272"/>
                </a:lnTo>
                <a:lnTo>
                  <a:pt x="4504727" y="560181"/>
                </a:lnTo>
                <a:cubicBezTo>
                  <a:pt x="4504637" y="558918"/>
                  <a:pt x="4504298" y="557651"/>
                  <a:pt x="4503687" y="556452"/>
                </a:cubicBezTo>
                <a:lnTo>
                  <a:pt x="4398659" y="350323"/>
                </a:lnTo>
                <a:lnTo>
                  <a:pt x="4398616" y="349761"/>
                </a:lnTo>
                <a:lnTo>
                  <a:pt x="4333814" y="222299"/>
                </a:lnTo>
                <a:lnTo>
                  <a:pt x="4330815" y="219733"/>
                </a:lnTo>
                <a:lnTo>
                  <a:pt x="4329655" y="217822"/>
                </a:lnTo>
                <a:cubicBezTo>
                  <a:pt x="4324269" y="211296"/>
                  <a:pt x="4316119" y="207136"/>
                  <a:pt x="4306997" y="207136"/>
                </a:cubicBezTo>
                <a:lnTo>
                  <a:pt x="4305753" y="207261"/>
                </a:lnTo>
                <a:lnTo>
                  <a:pt x="4304923" y="207136"/>
                </a:lnTo>
                <a:lnTo>
                  <a:pt x="4304792" y="207149"/>
                </a:lnTo>
                <a:lnTo>
                  <a:pt x="4304727" y="207136"/>
                </a:lnTo>
                <a:lnTo>
                  <a:pt x="3941407" y="207136"/>
                </a:lnTo>
                <a:lnTo>
                  <a:pt x="3940250" y="207369"/>
                </a:lnTo>
                <a:lnTo>
                  <a:pt x="3935948" y="207369"/>
                </a:lnTo>
                <a:close/>
                <a:moveTo>
                  <a:pt x="1219789" y="207135"/>
                </a:moveTo>
                <a:cubicBezTo>
                  <a:pt x="1210666" y="207135"/>
                  <a:pt x="1202516" y="211295"/>
                  <a:pt x="1197130" y="217820"/>
                </a:cubicBezTo>
                <a:lnTo>
                  <a:pt x="1193844" y="223236"/>
                </a:lnTo>
                <a:lnTo>
                  <a:pt x="1192989" y="223708"/>
                </a:lnTo>
                <a:cubicBezTo>
                  <a:pt x="1192018" y="224522"/>
                  <a:pt x="1191191" y="225539"/>
                  <a:pt x="1190577" y="226737"/>
                </a:cubicBezTo>
                <a:lnTo>
                  <a:pt x="1022359" y="555291"/>
                </a:lnTo>
                <a:cubicBezTo>
                  <a:pt x="1021746" y="556489"/>
                  <a:pt x="1021404" y="557755"/>
                  <a:pt x="1021312" y="559018"/>
                </a:cubicBezTo>
                <a:lnTo>
                  <a:pt x="1021361" y="559428"/>
                </a:lnTo>
                <a:lnTo>
                  <a:pt x="1019121" y="562750"/>
                </a:lnTo>
                <a:cubicBezTo>
                  <a:pt x="1017635" y="566263"/>
                  <a:pt x="1016813" y="570126"/>
                  <a:pt x="1016813" y="574180"/>
                </a:cubicBezTo>
                <a:cubicBezTo>
                  <a:pt x="1016813" y="578235"/>
                  <a:pt x="1017635" y="582097"/>
                  <a:pt x="1019121" y="585610"/>
                </a:cubicBezTo>
                <a:lnTo>
                  <a:pt x="1020118" y="587089"/>
                </a:lnTo>
                <a:lnTo>
                  <a:pt x="1019985" y="588180"/>
                </a:lnTo>
                <a:cubicBezTo>
                  <a:pt x="1020074" y="589444"/>
                  <a:pt x="1020414" y="590710"/>
                  <a:pt x="1021025" y="591910"/>
                </a:cubicBezTo>
                <a:lnTo>
                  <a:pt x="1137671" y="820841"/>
                </a:lnTo>
                <a:lnTo>
                  <a:pt x="1189019" y="921840"/>
                </a:lnTo>
                <a:lnTo>
                  <a:pt x="1190647" y="923233"/>
                </a:lnTo>
                <a:lnTo>
                  <a:pt x="1190659" y="923291"/>
                </a:lnTo>
                <a:cubicBezTo>
                  <a:pt x="1195117" y="933830"/>
                  <a:pt x="1205552" y="941225"/>
                  <a:pt x="1217715" y="941225"/>
                </a:cubicBezTo>
                <a:lnTo>
                  <a:pt x="1218959" y="941100"/>
                </a:lnTo>
                <a:lnTo>
                  <a:pt x="1219789" y="941225"/>
                </a:lnTo>
                <a:lnTo>
                  <a:pt x="1219919" y="941212"/>
                </a:lnTo>
                <a:lnTo>
                  <a:pt x="1219985" y="941225"/>
                </a:lnTo>
                <a:lnTo>
                  <a:pt x="1583305" y="941225"/>
                </a:lnTo>
                <a:lnTo>
                  <a:pt x="1584461" y="940992"/>
                </a:lnTo>
                <a:lnTo>
                  <a:pt x="1588764" y="940992"/>
                </a:lnTo>
                <a:lnTo>
                  <a:pt x="1591078" y="941225"/>
                </a:lnTo>
                <a:cubicBezTo>
                  <a:pt x="1600200" y="941225"/>
                  <a:pt x="1608351" y="937066"/>
                  <a:pt x="1613737" y="930540"/>
                </a:cubicBezTo>
                <a:lnTo>
                  <a:pt x="1617022" y="925124"/>
                </a:lnTo>
                <a:lnTo>
                  <a:pt x="1617878" y="924652"/>
                </a:lnTo>
                <a:cubicBezTo>
                  <a:pt x="1618849" y="923838"/>
                  <a:pt x="1619676" y="922821"/>
                  <a:pt x="1620289" y="921623"/>
                </a:cubicBezTo>
                <a:lnTo>
                  <a:pt x="1788507" y="593069"/>
                </a:lnTo>
                <a:cubicBezTo>
                  <a:pt x="1789121" y="591871"/>
                  <a:pt x="1789462" y="590605"/>
                  <a:pt x="1789555" y="589342"/>
                </a:cubicBezTo>
                <a:lnTo>
                  <a:pt x="1789505" y="588933"/>
                </a:lnTo>
                <a:lnTo>
                  <a:pt x="1791746" y="585610"/>
                </a:lnTo>
                <a:cubicBezTo>
                  <a:pt x="1793232" y="582097"/>
                  <a:pt x="1794053" y="578234"/>
                  <a:pt x="1794053" y="574180"/>
                </a:cubicBezTo>
                <a:cubicBezTo>
                  <a:pt x="1794053" y="570126"/>
                  <a:pt x="1793232" y="566263"/>
                  <a:pt x="1791746" y="562750"/>
                </a:cubicBezTo>
                <a:lnTo>
                  <a:pt x="1790748" y="561272"/>
                </a:lnTo>
                <a:lnTo>
                  <a:pt x="1790882" y="560180"/>
                </a:lnTo>
                <a:cubicBezTo>
                  <a:pt x="1790792" y="558917"/>
                  <a:pt x="1790453" y="557650"/>
                  <a:pt x="1789842" y="556451"/>
                </a:cubicBezTo>
                <a:lnTo>
                  <a:pt x="1684814" y="350322"/>
                </a:lnTo>
                <a:lnTo>
                  <a:pt x="1684771" y="349759"/>
                </a:lnTo>
                <a:lnTo>
                  <a:pt x="1619969" y="222298"/>
                </a:lnTo>
                <a:lnTo>
                  <a:pt x="1616970" y="219732"/>
                </a:lnTo>
                <a:lnTo>
                  <a:pt x="1615810" y="217821"/>
                </a:lnTo>
                <a:cubicBezTo>
                  <a:pt x="1610424" y="211295"/>
                  <a:pt x="1602274" y="207135"/>
                  <a:pt x="1593152" y="207135"/>
                </a:cubicBezTo>
                <a:lnTo>
                  <a:pt x="1591908" y="207260"/>
                </a:lnTo>
                <a:lnTo>
                  <a:pt x="1591078" y="207135"/>
                </a:lnTo>
                <a:lnTo>
                  <a:pt x="1590947" y="207148"/>
                </a:lnTo>
                <a:lnTo>
                  <a:pt x="1590882" y="207135"/>
                </a:lnTo>
                <a:lnTo>
                  <a:pt x="1227562" y="207135"/>
                </a:lnTo>
                <a:lnTo>
                  <a:pt x="1226405" y="207368"/>
                </a:lnTo>
                <a:lnTo>
                  <a:pt x="1222103" y="207368"/>
                </a:lnTo>
                <a:close/>
                <a:moveTo>
                  <a:pt x="2232361" y="0"/>
                </a:moveTo>
                <a:lnTo>
                  <a:pt x="2238895" y="659"/>
                </a:lnTo>
                <a:lnTo>
                  <a:pt x="2251044" y="659"/>
                </a:lnTo>
                <a:lnTo>
                  <a:pt x="2254308" y="0"/>
                </a:lnTo>
                <a:lnTo>
                  <a:pt x="3280154" y="0"/>
                </a:lnTo>
                <a:lnTo>
                  <a:pt x="3280338" y="37"/>
                </a:lnTo>
                <a:lnTo>
                  <a:pt x="3280707" y="0"/>
                </a:lnTo>
                <a:lnTo>
                  <a:pt x="3283051" y="354"/>
                </a:lnTo>
                <a:lnTo>
                  <a:pt x="3286562" y="0"/>
                </a:lnTo>
                <a:cubicBezTo>
                  <a:pt x="3312319" y="0"/>
                  <a:pt x="3335332" y="11745"/>
                  <a:pt x="3350539" y="30172"/>
                </a:cubicBezTo>
                <a:lnTo>
                  <a:pt x="3353813" y="35568"/>
                </a:lnTo>
                <a:lnTo>
                  <a:pt x="3362281" y="42813"/>
                </a:lnTo>
                <a:lnTo>
                  <a:pt x="3545251" y="402704"/>
                </a:lnTo>
                <a:lnTo>
                  <a:pt x="3545375" y="404293"/>
                </a:lnTo>
                <a:lnTo>
                  <a:pt x="3598457" y="508473"/>
                </a:lnTo>
                <a:lnTo>
                  <a:pt x="3815952" y="83674"/>
                </a:lnTo>
                <a:cubicBezTo>
                  <a:pt x="3816819" y="81982"/>
                  <a:pt x="3817986" y="80547"/>
                  <a:pt x="3819357" y="79398"/>
                </a:cubicBezTo>
                <a:lnTo>
                  <a:pt x="3820564" y="78732"/>
                </a:lnTo>
                <a:lnTo>
                  <a:pt x="3825203" y="71086"/>
                </a:lnTo>
                <a:cubicBezTo>
                  <a:pt x="3832807" y="61873"/>
                  <a:pt x="3844313" y="56000"/>
                  <a:pt x="3857192" y="56000"/>
                </a:cubicBezTo>
                <a:lnTo>
                  <a:pt x="3860459" y="56330"/>
                </a:lnTo>
                <a:lnTo>
                  <a:pt x="3866533" y="56330"/>
                </a:lnTo>
                <a:lnTo>
                  <a:pt x="3868165" y="56000"/>
                </a:lnTo>
                <a:lnTo>
                  <a:pt x="4381088" y="56000"/>
                </a:lnTo>
                <a:lnTo>
                  <a:pt x="4381180" y="56019"/>
                </a:lnTo>
                <a:lnTo>
                  <a:pt x="4381365" y="56000"/>
                </a:lnTo>
                <a:lnTo>
                  <a:pt x="4382537" y="56177"/>
                </a:lnTo>
                <a:lnTo>
                  <a:pt x="4384292" y="56000"/>
                </a:lnTo>
                <a:cubicBezTo>
                  <a:pt x="4397171" y="56000"/>
                  <a:pt x="4408677" y="61873"/>
                  <a:pt x="4416281" y="71086"/>
                </a:cubicBezTo>
                <a:lnTo>
                  <a:pt x="4417918" y="73784"/>
                </a:lnTo>
                <a:lnTo>
                  <a:pt x="4422152" y="77407"/>
                </a:lnTo>
                <a:lnTo>
                  <a:pt x="4513637" y="257353"/>
                </a:lnTo>
                <a:lnTo>
                  <a:pt x="4513699" y="258148"/>
                </a:lnTo>
                <a:lnTo>
                  <a:pt x="4661973" y="549151"/>
                </a:lnTo>
                <a:cubicBezTo>
                  <a:pt x="4662836" y="550845"/>
                  <a:pt x="4663314" y="552633"/>
                  <a:pt x="4663441" y="554416"/>
                </a:cubicBezTo>
                <a:lnTo>
                  <a:pt x="4663252" y="555957"/>
                </a:lnTo>
                <a:lnTo>
                  <a:pt x="4664661" y="558045"/>
                </a:lnTo>
                <a:cubicBezTo>
                  <a:pt x="4666758" y="563005"/>
                  <a:pt x="4667918" y="568458"/>
                  <a:pt x="4667918" y="574181"/>
                </a:cubicBezTo>
                <a:cubicBezTo>
                  <a:pt x="4667918" y="579905"/>
                  <a:pt x="4666758" y="585358"/>
                  <a:pt x="4664661" y="590317"/>
                </a:cubicBezTo>
                <a:lnTo>
                  <a:pt x="4661498" y="595008"/>
                </a:lnTo>
                <a:lnTo>
                  <a:pt x="4661567" y="595586"/>
                </a:lnTo>
                <a:cubicBezTo>
                  <a:pt x="4661437" y="597369"/>
                  <a:pt x="4660955" y="599157"/>
                  <a:pt x="4660089" y="600848"/>
                </a:cubicBezTo>
                <a:lnTo>
                  <a:pt x="4448068" y="1014955"/>
                </a:lnTo>
                <a:lnTo>
                  <a:pt x="4908362" y="1014955"/>
                </a:lnTo>
                <a:lnTo>
                  <a:pt x="4908546" y="1014992"/>
                </a:lnTo>
                <a:lnTo>
                  <a:pt x="4908915" y="1014955"/>
                </a:lnTo>
                <a:lnTo>
                  <a:pt x="4911259" y="1015309"/>
                </a:lnTo>
                <a:lnTo>
                  <a:pt x="4914770" y="1014955"/>
                </a:lnTo>
                <a:cubicBezTo>
                  <a:pt x="4940527" y="1014955"/>
                  <a:pt x="4963540" y="1026700"/>
                  <a:pt x="4978747" y="1045127"/>
                </a:cubicBezTo>
                <a:lnTo>
                  <a:pt x="4982021" y="1050523"/>
                </a:lnTo>
                <a:lnTo>
                  <a:pt x="4990489" y="1057768"/>
                </a:lnTo>
                <a:lnTo>
                  <a:pt x="5173459" y="1417659"/>
                </a:lnTo>
                <a:lnTo>
                  <a:pt x="5173583" y="1419248"/>
                </a:lnTo>
                <a:lnTo>
                  <a:pt x="5470131" y="2001254"/>
                </a:lnTo>
                <a:cubicBezTo>
                  <a:pt x="5471857" y="2004641"/>
                  <a:pt x="5472814" y="2008217"/>
                  <a:pt x="5473068" y="2011784"/>
                </a:cubicBezTo>
                <a:lnTo>
                  <a:pt x="5472690" y="2014865"/>
                </a:lnTo>
                <a:lnTo>
                  <a:pt x="5475507" y="2019042"/>
                </a:lnTo>
                <a:cubicBezTo>
                  <a:pt x="5479702" y="2028961"/>
                  <a:pt x="5482022" y="2039867"/>
                  <a:pt x="5482022" y="2051314"/>
                </a:cubicBezTo>
                <a:cubicBezTo>
                  <a:pt x="5482022" y="2062761"/>
                  <a:pt x="5479702" y="2073667"/>
                  <a:pt x="5475507" y="2083586"/>
                </a:cubicBezTo>
                <a:lnTo>
                  <a:pt x="5469181" y="2092968"/>
                </a:lnTo>
                <a:lnTo>
                  <a:pt x="5469320" y="2094124"/>
                </a:lnTo>
                <a:cubicBezTo>
                  <a:pt x="5469059" y="2097690"/>
                  <a:pt x="5468095" y="2101265"/>
                  <a:pt x="5466363" y="2104648"/>
                </a:cubicBezTo>
                <a:lnTo>
                  <a:pt x="4991394" y="3032326"/>
                </a:lnTo>
                <a:cubicBezTo>
                  <a:pt x="4989662" y="3035709"/>
                  <a:pt x="4987326" y="3038581"/>
                  <a:pt x="4984585" y="3040877"/>
                </a:cubicBezTo>
                <a:lnTo>
                  <a:pt x="4982170" y="3042211"/>
                </a:lnTo>
                <a:lnTo>
                  <a:pt x="4972893" y="3057502"/>
                </a:lnTo>
                <a:cubicBezTo>
                  <a:pt x="4957686" y="3075928"/>
                  <a:pt x="4934673" y="3087673"/>
                  <a:pt x="4908915" y="3087673"/>
                </a:cubicBezTo>
                <a:lnTo>
                  <a:pt x="4902381" y="3087014"/>
                </a:lnTo>
                <a:lnTo>
                  <a:pt x="4890233" y="3087014"/>
                </a:lnTo>
                <a:lnTo>
                  <a:pt x="4886968" y="3087673"/>
                </a:lnTo>
                <a:lnTo>
                  <a:pt x="4446865" y="3087673"/>
                </a:lnTo>
                <a:lnTo>
                  <a:pt x="4483148" y="3159040"/>
                </a:lnTo>
                <a:lnTo>
                  <a:pt x="4483210" y="3159834"/>
                </a:lnTo>
                <a:lnTo>
                  <a:pt x="4631484" y="3450838"/>
                </a:lnTo>
                <a:cubicBezTo>
                  <a:pt x="4632347" y="3452532"/>
                  <a:pt x="4632825" y="3454320"/>
                  <a:pt x="4632952" y="3456103"/>
                </a:cubicBezTo>
                <a:lnTo>
                  <a:pt x="4632763" y="3457644"/>
                </a:lnTo>
                <a:lnTo>
                  <a:pt x="4634172" y="3459732"/>
                </a:lnTo>
                <a:cubicBezTo>
                  <a:pt x="4636269" y="3464692"/>
                  <a:pt x="4637429" y="3470145"/>
                  <a:pt x="4637429" y="3475868"/>
                </a:cubicBezTo>
                <a:cubicBezTo>
                  <a:pt x="4637429" y="3481592"/>
                  <a:pt x="4636269" y="3487045"/>
                  <a:pt x="4634172" y="3492004"/>
                </a:cubicBezTo>
                <a:lnTo>
                  <a:pt x="4631009" y="3496695"/>
                </a:lnTo>
                <a:lnTo>
                  <a:pt x="4631078" y="3497273"/>
                </a:lnTo>
                <a:cubicBezTo>
                  <a:pt x="4630948" y="3499056"/>
                  <a:pt x="4630466" y="3500844"/>
                  <a:pt x="4629600" y="3502535"/>
                </a:cubicBezTo>
                <a:lnTo>
                  <a:pt x="4392115" y="3966376"/>
                </a:lnTo>
                <a:cubicBezTo>
                  <a:pt x="4391249" y="3968067"/>
                  <a:pt x="4390081" y="3969503"/>
                  <a:pt x="4388711" y="3970651"/>
                </a:cubicBezTo>
                <a:lnTo>
                  <a:pt x="4387503" y="3971318"/>
                </a:lnTo>
                <a:lnTo>
                  <a:pt x="4382865" y="3978964"/>
                </a:lnTo>
                <a:cubicBezTo>
                  <a:pt x="4375261" y="3988177"/>
                  <a:pt x="4363755" y="3994049"/>
                  <a:pt x="4350876" y="3994049"/>
                </a:cubicBezTo>
                <a:lnTo>
                  <a:pt x="4347609" y="3993720"/>
                </a:lnTo>
                <a:lnTo>
                  <a:pt x="4341535" y="3993720"/>
                </a:lnTo>
                <a:lnTo>
                  <a:pt x="4339902" y="3994049"/>
                </a:lnTo>
                <a:lnTo>
                  <a:pt x="3826979" y="3994049"/>
                </a:lnTo>
                <a:lnTo>
                  <a:pt x="3826887" y="3994031"/>
                </a:lnTo>
                <a:lnTo>
                  <a:pt x="3826703" y="3994049"/>
                </a:lnTo>
                <a:lnTo>
                  <a:pt x="3825531" y="3993872"/>
                </a:lnTo>
                <a:lnTo>
                  <a:pt x="3823775" y="3994049"/>
                </a:lnTo>
                <a:cubicBezTo>
                  <a:pt x="3806604" y="3994049"/>
                  <a:pt x="3791871" y="3983609"/>
                  <a:pt x="3785579" y="3968731"/>
                </a:cubicBezTo>
                <a:lnTo>
                  <a:pt x="3785562" y="3968649"/>
                </a:lnTo>
                <a:lnTo>
                  <a:pt x="3783264" y="3966682"/>
                </a:lnTo>
                <a:lnTo>
                  <a:pt x="3710772" y="3824095"/>
                </a:lnTo>
                <a:lnTo>
                  <a:pt x="3586998" y="3581175"/>
                </a:lnTo>
                <a:lnTo>
                  <a:pt x="3336516" y="4070398"/>
                </a:lnTo>
                <a:cubicBezTo>
                  <a:pt x="3334784" y="4073781"/>
                  <a:pt x="3332448" y="4076653"/>
                  <a:pt x="3329707" y="4078949"/>
                </a:cubicBezTo>
                <a:lnTo>
                  <a:pt x="3327292" y="4080283"/>
                </a:lnTo>
                <a:lnTo>
                  <a:pt x="3318015" y="4095574"/>
                </a:lnTo>
                <a:cubicBezTo>
                  <a:pt x="3302808" y="4114000"/>
                  <a:pt x="3279795" y="4125745"/>
                  <a:pt x="3254037" y="4125745"/>
                </a:cubicBezTo>
                <a:lnTo>
                  <a:pt x="3247503" y="4125086"/>
                </a:lnTo>
                <a:lnTo>
                  <a:pt x="3235355" y="4125086"/>
                </a:lnTo>
                <a:lnTo>
                  <a:pt x="3232090" y="4125745"/>
                </a:lnTo>
                <a:lnTo>
                  <a:pt x="2206244" y="4125745"/>
                </a:lnTo>
                <a:lnTo>
                  <a:pt x="2206060" y="4125708"/>
                </a:lnTo>
                <a:lnTo>
                  <a:pt x="2205691" y="4125745"/>
                </a:lnTo>
                <a:lnTo>
                  <a:pt x="2203347" y="4125391"/>
                </a:lnTo>
                <a:lnTo>
                  <a:pt x="2199836" y="4125745"/>
                </a:lnTo>
                <a:cubicBezTo>
                  <a:pt x="2165494" y="4125745"/>
                  <a:pt x="2136028" y="4104865"/>
                  <a:pt x="2123443" y="4075108"/>
                </a:cubicBezTo>
                <a:lnTo>
                  <a:pt x="2123410" y="4074944"/>
                </a:lnTo>
                <a:lnTo>
                  <a:pt x="2118813" y="4071011"/>
                </a:lnTo>
                <a:lnTo>
                  <a:pt x="1973829" y="3785837"/>
                </a:lnTo>
                <a:lnTo>
                  <a:pt x="1872513" y="3586993"/>
                </a:lnTo>
                <a:lnTo>
                  <a:pt x="1678270" y="3966375"/>
                </a:lnTo>
                <a:cubicBezTo>
                  <a:pt x="1677404" y="3968066"/>
                  <a:pt x="1676236" y="3969502"/>
                  <a:pt x="1674866" y="3970650"/>
                </a:cubicBezTo>
                <a:lnTo>
                  <a:pt x="1673658" y="3971317"/>
                </a:lnTo>
                <a:lnTo>
                  <a:pt x="1669020" y="3978963"/>
                </a:lnTo>
                <a:cubicBezTo>
                  <a:pt x="1661416" y="3988176"/>
                  <a:pt x="1649910" y="3994048"/>
                  <a:pt x="1637031" y="3994048"/>
                </a:cubicBezTo>
                <a:lnTo>
                  <a:pt x="1633764" y="3993719"/>
                </a:lnTo>
                <a:lnTo>
                  <a:pt x="1627690" y="3993719"/>
                </a:lnTo>
                <a:lnTo>
                  <a:pt x="1626057" y="3994048"/>
                </a:lnTo>
                <a:lnTo>
                  <a:pt x="1113134" y="3994048"/>
                </a:lnTo>
                <a:lnTo>
                  <a:pt x="1113042" y="3994030"/>
                </a:lnTo>
                <a:lnTo>
                  <a:pt x="1112858" y="3994048"/>
                </a:lnTo>
                <a:lnTo>
                  <a:pt x="1111686" y="3993871"/>
                </a:lnTo>
                <a:lnTo>
                  <a:pt x="1109930" y="3994048"/>
                </a:lnTo>
                <a:cubicBezTo>
                  <a:pt x="1092759" y="3994048"/>
                  <a:pt x="1078026" y="3983608"/>
                  <a:pt x="1071734" y="3968730"/>
                </a:cubicBezTo>
                <a:lnTo>
                  <a:pt x="1071717" y="3968648"/>
                </a:lnTo>
                <a:lnTo>
                  <a:pt x="1069419" y="3966681"/>
                </a:lnTo>
                <a:lnTo>
                  <a:pt x="996927" y="3824094"/>
                </a:lnTo>
                <a:lnTo>
                  <a:pt x="832249" y="3500897"/>
                </a:lnTo>
                <a:cubicBezTo>
                  <a:pt x="831387" y="3499204"/>
                  <a:pt x="830908" y="3497416"/>
                  <a:pt x="830781" y="3495632"/>
                </a:cubicBezTo>
                <a:lnTo>
                  <a:pt x="830970" y="3494092"/>
                </a:lnTo>
                <a:lnTo>
                  <a:pt x="829562" y="3492003"/>
                </a:lnTo>
                <a:cubicBezTo>
                  <a:pt x="827464" y="3487044"/>
                  <a:pt x="826304" y="3481591"/>
                  <a:pt x="826304" y="3475867"/>
                </a:cubicBezTo>
                <a:cubicBezTo>
                  <a:pt x="826304" y="3470144"/>
                  <a:pt x="827464" y="3464691"/>
                  <a:pt x="829562" y="3459731"/>
                </a:cubicBezTo>
                <a:lnTo>
                  <a:pt x="832724" y="3455040"/>
                </a:lnTo>
                <a:lnTo>
                  <a:pt x="832655" y="3454462"/>
                </a:lnTo>
                <a:cubicBezTo>
                  <a:pt x="832785" y="3452679"/>
                  <a:pt x="833267" y="3450892"/>
                  <a:pt x="834133" y="3449201"/>
                </a:cubicBezTo>
                <a:lnTo>
                  <a:pt x="1019234" y="3087673"/>
                </a:lnTo>
                <a:lnTo>
                  <a:pt x="573660" y="3087673"/>
                </a:lnTo>
                <a:lnTo>
                  <a:pt x="573476" y="3087636"/>
                </a:lnTo>
                <a:lnTo>
                  <a:pt x="573107" y="3087673"/>
                </a:lnTo>
                <a:lnTo>
                  <a:pt x="570763" y="3087319"/>
                </a:lnTo>
                <a:lnTo>
                  <a:pt x="567252" y="3087673"/>
                </a:lnTo>
                <a:cubicBezTo>
                  <a:pt x="532910" y="3087673"/>
                  <a:pt x="503444" y="3066793"/>
                  <a:pt x="490859" y="3037036"/>
                </a:cubicBezTo>
                <a:lnTo>
                  <a:pt x="490826" y="3036872"/>
                </a:lnTo>
                <a:lnTo>
                  <a:pt x="486229" y="3032939"/>
                </a:lnTo>
                <a:lnTo>
                  <a:pt x="341245" y="2747765"/>
                </a:lnTo>
                <a:lnTo>
                  <a:pt x="11891" y="2101374"/>
                </a:lnTo>
                <a:cubicBezTo>
                  <a:pt x="10166" y="2097987"/>
                  <a:pt x="9208" y="2094412"/>
                  <a:pt x="8954" y="2090844"/>
                </a:cubicBezTo>
                <a:lnTo>
                  <a:pt x="9332" y="2087764"/>
                </a:lnTo>
                <a:lnTo>
                  <a:pt x="6516" y="2083586"/>
                </a:lnTo>
                <a:cubicBezTo>
                  <a:pt x="2320" y="2073667"/>
                  <a:pt x="0" y="2062762"/>
                  <a:pt x="0" y="2051314"/>
                </a:cubicBezTo>
                <a:cubicBezTo>
                  <a:pt x="0" y="2039867"/>
                  <a:pt x="2320" y="2028961"/>
                  <a:pt x="6516" y="2019042"/>
                </a:cubicBezTo>
                <a:lnTo>
                  <a:pt x="12841" y="2009660"/>
                </a:lnTo>
                <a:lnTo>
                  <a:pt x="12702" y="2008504"/>
                </a:lnTo>
                <a:cubicBezTo>
                  <a:pt x="12963" y="2004938"/>
                  <a:pt x="13927" y="2001364"/>
                  <a:pt x="15659" y="1997981"/>
                </a:cubicBezTo>
                <a:lnTo>
                  <a:pt x="490628" y="1070302"/>
                </a:lnTo>
                <a:cubicBezTo>
                  <a:pt x="492361" y="1066919"/>
                  <a:pt x="494696" y="1064047"/>
                  <a:pt x="497437" y="1061751"/>
                </a:cubicBezTo>
                <a:lnTo>
                  <a:pt x="499852" y="1060418"/>
                </a:lnTo>
                <a:lnTo>
                  <a:pt x="509130" y="1045126"/>
                </a:lnTo>
                <a:cubicBezTo>
                  <a:pt x="524337" y="1026700"/>
                  <a:pt x="547350" y="1014955"/>
                  <a:pt x="573107" y="1014955"/>
                </a:cubicBezTo>
                <a:lnTo>
                  <a:pt x="579641" y="1015614"/>
                </a:lnTo>
                <a:lnTo>
                  <a:pt x="591790" y="1015614"/>
                </a:lnTo>
                <a:lnTo>
                  <a:pt x="595054" y="1014955"/>
                </a:lnTo>
                <a:lnTo>
                  <a:pt x="1074468" y="1014955"/>
                </a:lnTo>
                <a:lnTo>
                  <a:pt x="1027416" y="922407"/>
                </a:lnTo>
                <a:lnTo>
                  <a:pt x="862739" y="599210"/>
                </a:lnTo>
                <a:cubicBezTo>
                  <a:pt x="861876" y="597517"/>
                  <a:pt x="861397" y="595729"/>
                  <a:pt x="861270" y="593945"/>
                </a:cubicBezTo>
                <a:lnTo>
                  <a:pt x="861459" y="592405"/>
                </a:lnTo>
                <a:lnTo>
                  <a:pt x="860051" y="590316"/>
                </a:lnTo>
                <a:cubicBezTo>
                  <a:pt x="857953" y="585357"/>
                  <a:pt x="856793" y="579904"/>
                  <a:pt x="856793" y="574180"/>
                </a:cubicBezTo>
                <a:cubicBezTo>
                  <a:pt x="856793" y="568457"/>
                  <a:pt x="857953" y="563004"/>
                  <a:pt x="860051" y="558044"/>
                </a:cubicBezTo>
                <a:lnTo>
                  <a:pt x="863214" y="553354"/>
                </a:lnTo>
                <a:lnTo>
                  <a:pt x="863144" y="552775"/>
                </a:lnTo>
                <a:cubicBezTo>
                  <a:pt x="863275" y="550993"/>
                  <a:pt x="863757" y="549206"/>
                  <a:pt x="864623" y="547514"/>
                </a:cubicBezTo>
                <a:lnTo>
                  <a:pt x="1102107" y="83673"/>
                </a:lnTo>
                <a:cubicBezTo>
                  <a:pt x="1102974" y="81981"/>
                  <a:pt x="1104141" y="80545"/>
                  <a:pt x="1105512" y="79397"/>
                </a:cubicBezTo>
                <a:lnTo>
                  <a:pt x="1106719" y="78731"/>
                </a:lnTo>
                <a:lnTo>
                  <a:pt x="1111358" y="71085"/>
                </a:lnTo>
                <a:cubicBezTo>
                  <a:pt x="1118962" y="61872"/>
                  <a:pt x="1130468" y="55999"/>
                  <a:pt x="1143347" y="55999"/>
                </a:cubicBezTo>
                <a:lnTo>
                  <a:pt x="1146614" y="56329"/>
                </a:lnTo>
                <a:lnTo>
                  <a:pt x="1152688" y="56329"/>
                </a:lnTo>
                <a:lnTo>
                  <a:pt x="1154320" y="55999"/>
                </a:lnTo>
                <a:lnTo>
                  <a:pt x="1667243" y="55999"/>
                </a:lnTo>
                <a:lnTo>
                  <a:pt x="1667335" y="56018"/>
                </a:lnTo>
                <a:lnTo>
                  <a:pt x="1667520" y="55999"/>
                </a:lnTo>
                <a:lnTo>
                  <a:pt x="1668692" y="56176"/>
                </a:lnTo>
                <a:lnTo>
                  <a:pt x="1670447" y="55999"/>
                </a:lnTo>
                <a:cubicBezTo>
                  <a:pt x="1683326" y="55999"/>
                  <a:pt x="1694832" y="61872"/>
                  <a:pt x="1702436" y="71085"/>
                </a:cubicBezTo>
                <a:lnTo>
                  <a:pt x="1704073" y="73783"/>
                </a:lnTo>
                <a:lnTo>
                  <a:pt x="1708307" y="77406"/>
                </a:lnTo>
                <a:lnTo>
                  <a:pt x="1799792" y="257352"/>
                </a:lnTo>
                <a:lnTo>
                  <a:pt x="1799854" y="258147"/>
                </a:lnTo>
                <a:lnTo>
                  <a:pt x="1922654" y="499155"/>
                </a:lnTo>
                <a:lnTo>
                  <a:pt x="2149882" y="55347"/>
                </a:lnTo>
                <a:cubicBezTo>
                  <a:pt x="2151615" y="51964"/>
                  <a:pt x="2153950" y="49092"/>
                  <a:pt x="2156691" y="46796"/>
                </a:cubicBezTo>
                <a:lnTo>
                  <a:pt x="2159106" y="45463"/>
                </a:lnTo>
                <a:lnTo>
                  <a:pt x="2168384" y="30171"/>
                </a:lnTo>
                <a:cubicBezTo>
                  <a:pt x="2183591" y="11745"/>
                  <a:pt x="2206604" y="0"/>
                  <a:pt x="2232361" y="0"/>
                </a:cubicBezTo>
                <a:close/>
              </a:path>
            </a:pathLst>
          </a:cu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33" name="Freeform 37">
            <a:extLst>
              <a:ext uri="{FF2B5EF4-FFF2-40B4-BE49-F238E27FC236}">
                <a16:creationId xmlns:a16="http://schemas.microsoft.com/office/drawing/2014/main" id="{341C77BD-318E-4EA1-8703-8CAE278832DB}"/>
              </a:ext>
            </a:extLst>
          </p:cNvPr>
          <p:cNvSpPr>
            <a:spLocks noChangeAspect="1" noEditPoints="1"/>
          </p:cNvSpPr>
          <p:nvPr/>
        </p:nvSpPr>
        <p:spPr bwMode="auto">
          <a:xfrm>
            <a:off x="9580464" y="1646537"/>
            <a:ext cx="388237" cy="42672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101">
            <a:extLst>
              <a:ext uri="{FF2B5EF4-FFF2-40B4-BE49-F238E27FC236}">
                <a16:creationId xmlns:a16="http://schemas.microsoft.com/office/drawing/2014/main" id="{89A43DBB-F36F-41B9-A0C5-03DBA8215311}"/>
              </a:ext>
            </a:extLst>
          </p:cNvPr>
          <p:cNvSpPr>
            <a:spLocks noChangeAspect="1" noEditPoints="1"/>
          </p:cNvSpPr>
          <p:nvPr/>
        </p:nvSpPr>
        <p:spPr bwMode="auto">
          <a:xfrm>
            <a:off x="9518307" y="5040119"/>
            <a:ext cx="496223" cy="458724"/>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91">
            <a:extLst>
              <a:ext uri="{FF2B5EF4-FFF2-40B4-BE49-F238E27FC236}">
                <a16:creationId xmlns:a16="http://schemas.microsoft.com/office/drawing/2014/main" id="{86C47CDC-091D-4D3C-9B51-85296C2CBF0C}"/>
              </a:ext>
            </a:extLst>
          </p:cNvPr>
          <p:cNvSpPr>
            <a:spLocks noChangeAspect="1" noEditPoints="1"/>
          </p:cNvSpPr>
          <p:nvPr/>
        </p:nvSpPr>
        <p:spPr bwMode="auto">
          <a:xfrm>
            <a:off x="6315361" y="5040119"/>
            <a:ext cx="459090" cy="458724"/>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71">
            <a:extLst>
              <a:ext uri="{FF2B5EF4-FFF2-40B4-BE49-F238E27FC236}">
                <a16:creationId xmlns:a16="http://schemas.microsoft.com/office/drawing/2014/main" id="{B03D0DF1-E791-43BE-9005-A981D80584C1}"/>
              </a:ext>
            </a:extLst>
          </p:cNvPr>
          <p:cNvSpPr>
            <a:spLocks noChangeAspect="1" noEditPoints="1"/>
          </p:cNvSpPr>
          <p:nvPr/>
        </p:nvSpPr>
        <p:spPr bwMode="auto">
          <a:xfrm>
            <a:off x="6355681" y="1646537"/>
            <a:ext cx="478094" cy="4267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Shape 36">
            <a:extLst>
              <a:ext uri="{FF2B5EF4-FFF2-40B4-BE49-F238E27FC236}">
                <a16:creationId xmlns:a16="http://schemas.microsoft.com/office/drawing/2014/main" id="{77E8DFB0-6D65-40E0-85F6-9B77528CEB6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TextBox 37">
            <a:extLst>
              <a:ext uri="{FF2B5EF4-FFF2-40B4-BE49-F238E27FC236}">
                <a16:creationId xmlns:a16="http://schemas.microsoft.com/office/drawing/2014/main" id="{22ED7EC7-B303-4A7A-AFF9-4AF6C75A0361}"/>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39" name="TextBox 38">
            <a:extLst>
              <a:ext uri="{FF2B5EF4-FFF2-40B4-BE49-F238E27FC236}">
                <a16:creationId xmlns:a16="http://schemas.microsoft.com/office/drawing/2014/main" id="{7F8DB997-C222-48CC-88D5-8DFDDDC00C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114077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wipe(left)">
                                      <p:cBhvr>
                                        <p:cTn id="10" dur="500"/>
                                        <p:tgtEl>
                                          <p:spTgt spid="3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38">
                                            <p:txEl>
                                              <p:pRg st="0" end="0"/>
                                            </p:txEl>
                                          </p:spTgt>
                                        </p:tgtEl>
                                        <p:attrNameLst>
                                          <p:attrName>style.visibility</p:attrName>
                                        </p:attrNameLst>
                                      </p:cBhvr>
                                      <p:to>
                                        <p:strVal val="visible"/>
                                      </p:to>
                                    </p:set>
                                    <p:animEffect transition="in" filter="fade">
                                      <p:cBhvr>
                                        <p:cTn id="14" dur="500"/>
                                        <p:tgtEl>
                                          <p:spTgt spid="38">
                                            <p:txEl>
                                              <p:pRg st="0" end="0"/>
                                            </p:txEl>
                                          </p:spTgt>
                                        </p:tgtEl>
                                      </p:cBhvr>
                                    </p:animEffect>
                                    <p:anim calcmode="lin" valueType="num">
                                      <p:cBhvr>
                                        <p:cTn id="15" dur="5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8">
                                            <p:txEl>
                                              <p:pRg st="2" end="2"/>
                                            </p:txEl>
                                          </p:spTgt>
                                        </p:tgtEl>
                                        <p:attrNameLst>
                                          <p:attrName>style.visibility</p:attrName>
                                        </p:attrNameLst>
                                      </p:cBhvr>
                                      <p:to>
                                        <p:strVal val="visible"/>
                                      </p:to>
                                    </p:set>
                                    <p:animEffect transition="in" filter="fade">
                                      <p:cBhvr>
                                        <p:cTn id="20" dur="500"/>
                                        <p:tgtEl>
                                          <p:spTgt spid="38">
                                            <p:txEl>
                                              <p:pRg st="2" end="2"/>
                                            </p:txEl>
                                          </p:spTgt>
                                        </p:tgtEl>
                                      </p:cBhvr>
                                    </p:animEffect>
                                    <p:anim calcmode="lin" valueType="num">
                                      <p:cBhvr>
                                        <p:cTn id="21" dur="5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8">
                                            <p:txEl>
                                              <p:pRg st="3" end="3"/>
                                            </p:txEl>
                                          </p:spTgt>
                                        </p:tgtEl>
                                        <p:attrNameLst>
                                          <p:attrName>style.visibility</p:attrName>
                                        </p:attrNameLst>
                                      </p:cBhvr>
                                      <p:to>
                                        <p:strVal val="visible"/>
                                      </p:to>
                                    </p:set>
                                    <p:animEffect transition="in" filter="fade">
                                      <p:cBhvr>
                                        <p:cTn id="26" dur="500"/>
                                        <p:tgtEl>
                                          <p:spTgt spid="38">
                                            <p:txEl>
                                              <p:pRg st="3" end="3"/>
                                            </p:txEl>
                                          </p:spTgt>
                                        </p:tgtEl>
                                      </p:cBhvr>
                                    </p:animEffect>
                                    <p:anim calcmode="lin" valueType="num">
                                      <p:cBhvr>
                                        <p:cTn id="27" dur="500" fill="hold"/>
                                        <p:tgtEl>
                                          <p:spTgt spid="38">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38">
                                            <p:txEl>
                                              <p:pRg st="5" end="5"/>
                                            </p:txEl>
                                          </p:spTgt>
                                        </p:tgtEl>
                                        <p:attrNameLst>
                                          <p:attrName>style.visibility</p:attrName>
                                        </p:attrNameLst>
                                      </p:cBhvr>
                                      <p:to>
                                        <p:strVal val="visible"/>
                                      </p:to>
                                    </p:set>
                                    <p:animEffect transition="in" filter="fade">
                                      <p:cBhvr>
                                        <p:cTn id="32" dur="500"/>
                                        <p:tgtEl>
                                          <p:spTgt spid="38">
                                            <p:txEl>
                                              <p:pRg st="5" end="5"/>
                                            </p:txEl>
                                          </p:spTgt>
                                        </p:tgtEl>
                                      </p:cBhvr>
                                    </p:animEffect>
                                    <p:anim calcmode="lin" valueType="num">
                                      <p:cBhvr>
                                        <p:cTn id="33" dur="500" fill="hold"/>
                                        <p:tgtEl>
                                          <p:spTgt spid="38">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3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38">
                                            <p:txEl>
                                              <p:pRg st="7" end="7"/>
                                            </p:txEl>
                                          </p:spTgt>
                                        </p:tgtEl>
                                        <p:attrNameLst>
                                          <p:attrName>style.visibility</p:attrName>
                                        </p:attrNameLst>
                                      </p:cBhvr>
                                      <p:to>
                                        <p:strVal val="visible"/>
                                      </p:to>
                                    </p:set>
                                    <p:animEffect transition="in" filter="fade">
                                      <p:cBhvr>
                                        <p:cTn id="38" dur="500"/>
                                        <p:tgtEl>
                                          <p:spTgt spid="38">
                                            <p:txEl>
                                              <p:pRg st="7" end="7"/>
                                            </p:txEl>
                                          </p:spTgt>
                                        </p:tgtEl>
                                      </p:cBhvr>
                                    </p:animEffect>
                                    <p:anim calcmode="lin" valueType="num">
                                      <p:cBhvr>
                                        <p:cTn id="39" dur="500" fill="hold"/>
                                        <p:tgtEl>
                                          <p:spTgt spid="38">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38">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38">
                                            <p:txEl>
                                              <p:pRg st="9" end="9"/>
                                            </p:txEl>
                                          </p:spTgt>
                                        </p:tgtEl>
                                        <p:attrNameLst>
                                          <p:attrName>style.visibility</p:attrName>
                                        </p:attrNameLst>
                                      </p:cBhvr>
                                      <p:to>
                                        <p:strVal val="visible"/>
                                      </p:to>
                                    </p:set>
                                    <p:animEffect transition="in" filter="fade">
                                      <p:cBhvr>
                                        <p:cTn id="44" dur="500"/>
                                        <p:tgtEl>
                                          <p:spTgt spid="38">
                                            <p:txEl>
                                              <p:pRg st="9" end="9"/>
                                            </p:txEl>
                                          </p:spTgt>
                                        </p:tgtEl>
                                      </p:cBhvr>
                                    </p:animEffect>
                                    <p:anim calcmode="lin" valueType="num">
                                      <p:cBhvr>
                                        <p:cTn id="45" dur="500" fill="hold"/>
                                        <p:tgtEl>
                                          <p:spTgt spid="38">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38">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500" fill="hold"/>
                                        <p:tgtEl>
                                          <p:spTgt spid="11"/>
                                        </p:tgtEl>
                                        <p:attrNameLst>
                                          <p:attrName>ppt_w</p:attrName>
                                        </p:attrNameLst>
                                      </p:cBhvr>
                                      <p:tavLst>
                                        <p:tav tm="0">
                                          <p:val>
                                            <p:fltVal val="0"/>
                                          </p:val>
                                        </p:tav>
                                        <p:tav tm="100000">
                                          <p:val>
                                            <p:strVal val="#ppt_w"/>
                                          </p:val>
                                        </p:tav>
                                      </p:tavLst>
                                    </p:anim>
                                    <p:anim calcmode="lin" valueType="num">
                                      <p:cBhvr>
                                        <p:cTn id="57" dur="500" fill="hold"/>
                                        <p:tgtEl>
                                          <p:spTgt spid="11"/>
                                        </p:tgtEl>
                                        <p:attrNameLst>
                                          <p:attrName>ppt_h</p:attrName>
                                        </p:attrNameLst>
                                      </p:cBhvr>
                                      <p:tavLst>
                                        <p:tav tm="0">
                                          <p:val>
                                            <p:fltVal val="0"/>
                                          </p:val>
                                        </p:tav>
                                        <p:tav tm="100000">
                                          <p:val>
                                            <p:strVal val="#ppt_h"/>
                                          </p:val>
                                        </p:tav>
                                      </p:tavLst>
                                    </p:anim>
                                    <p:animEffect transition="in" filter="fade">
                                      <p:cBhvr>
                                        <p:cTn id="58" dur="500"/>
                                        <p:tgtEl>
                                          <p:spTgt spid="11"/>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36"/>
                                        </p:tgtEl>
                                        <p:attrNameLst>
                                          <p:attrName>style.visibility</p:attrName>
                                        </p:attrNameLst>
                                      </p:cBhvr>
                                      <p:to>
                                        <p:strVal val="visible"/>
                                      </p:to>
                                    </p:set>
                                    <p:anim calcmode="lin" valueType="num">
                                      <p:cBhvr>
                                        <p:cTn id="61" dur="500" fill="hold"/>
                                        <p:tgtEl>
                                          <p:spTgt spid="36"/>
                                        </p:tgtEl>
                                        <p:attrNameLst>
                                          <p:attrName>ppt_w</p:attrName>
                                        </p:attrNameLst>
                                      </p:cBhvr>
                                      <p:tavLst>
                                        <p:tav tm="0">
                                          <p:val>
                                            <p:fltVal val="0"/>
                                          </p:val>
                                        </p:tav>
                                        <p:tav tm="100000">
                                          <p:val>
                                            <p:strVal val="#ppt_w"/>
                                          </p:val>
                                        </p:tav>
                                      </p:tavLst>
                                    </p:anim>
                                    <p:anim calcmode="lin" valueType="num">
                                      <p:cBhvr>
                                        <p:cTn id="62" dur="500" fill="hold"/>
                                        <p:tgtEl>
                                          <p:spTgt spid="36"/>
                                        </p:tgtEl>
                                        <p:attrNameLst>
                                          <p:attrName>ppt_h</p:attrName>
                                        </p:attrNameLst>
                                      </p:cBhvr>
                                      <p:tavLst>
                                        <p:tav tm="0">
                                          <p:val>
                                            <p:fltVal val="0"/>
                                          </p:val>
                                        </p:tav>
                                        <p:tav tm="100000">
                                          <p:val>
                                            <p:strVal val="#ppt_h"/>
                                          </p:val>
                                        </p:tav>
                                      </p:tavLst>
                                    </p:anim>
                                    <p:animEffect transition="in" filter="fade">
                                      <p:cBhvr>
                                        <p:cTn id="63" dur="500"/>
                                        <p:tgtEl>
                                          <p:spTgt spid="36"/>
                                        </p:tgtEl>
                                      </p:cBhvr>
                                    </p:animEffect>
                                  </p:childTnLst>
                                </p:cTn>
                              </p:par>
                            </p:childTnLst>
                          </p:cTn>
                        </p:par>
                        <p:par>
                          <p:cTn id="64" fill="hold">
                            <p:stCondLst>
                              <p:cond delay="45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par>
                                <p:cTn id="76" presetID="53" presetClass="entr" presetSubtype="16" fill="hold" grpId="0" nodeType="withEffect">
                                  <p:stCondLst>
                                    <p:cond delay="0"/>
                                  </p:stCondLst>
                                  <p:childTnLst>
                                    <p:set>
                                      <p:cBhvr>
                                        <p:cTn id="77" dur="1" fill="hold">
                                          <p:stCondLst>
                                            <p:cond delay="0"/>
                                          </p:stCondLst>
                                        </p:cTn>
                                        <p:tgtEl>
                                          <p:spTgt spid="33"/>
                                        </p:tgtEl>
                                        <p:attrNameLst>
                                          <p:attrName>style.visibility</p:attrName>
                                        </p:attrNameLst>
                                      </p:cBhvr>
                                      <p:to>
                                        <p:strVal val="visible"/>
                                      </p:to>
                                    </p:set>
                                    <p:anim calcmode="lin" valueType="num">
                                      <p:cBhvr>
                                        <p:cTn id="78" dur="500" fill="hold"/>
                                        <p:tgtEl>
                                          <p:spTgt spid="33"/>
                                        </p:tgtEl>
                                        <p:attrNameLst>
                                          <p:attrName>ppt_w</p:attrName>
                                        </p:attrNameLst>
                                      </p:cBhvr>
                                      <p:tavLst>
                                        <p:tav tm="0">
                                          <p:val>
                                            <p:fltVal val="0"/>
                                          </p:val>
                                        </p:tav>
                                        <p:tav tm="100000">
                                          <p:val>
                                            <p:strVal val="#ppt_w"/>
                                          </p:val>
                                        </p:tav>
                                      </p:tavLst>
                                    </p:anim>
                                    <p:anim calcmode="lin" valueType="num">
                                      <p:cBhvr>
                                        <p:cTn id="79" dur="500" fill="hold"/>
                                        <p:tgtEl>
                                          <p:spTgt spid="33"/>
                                        </p:tgtEl>
                                        <p:attrNameLst>
                                          <p:attrName>ppt_h</p:attrName>
                                        </p:attrNameLst>
                                      </p:cBhvr>
                                      <p:tavLst>
                                        <p:tav tm="0">
                                          <p:val>
                                            <p:fltVal val="0"/>
                                          </p:val>
                                        </p:tav>
                                        <p:tav tm="100000">
                                          <p:val>
                                            <p:strVal val="#ppt_h"/>
                                          </p:val>
                                        </p:tav>
                                      </p:tavLst>
                                    </p:anim>
                                    <p:animEffect transition="in" filter="fade">
                                      <p:cBhvr>
                                        <p:cTn id="80" dur="500"/>
                                        <p:tgtEl>
                                          <p:spTgt spid="33"/>
                                        </p:tgtEl>
                                      </p:cBhvr>
                                    </p:animEffect>
                                  </p:childTnLst>
                                </p:cTn>
                              </p:par>
                            </p:childTnLst>
                          </p:cTn>
                        </p:par>
                        <p:par>
                          <p:cTn id="81" fill="hold">
                            <p:stCondLst>
                              <p:cond delay="6000"/>
                            </p:stCondLst>
                            <p:childTnLst>
                              <p:par>
                                <p:cTn id="82" presetID="42" presetClass="entr" presetSubtype="0" fill="hold" grpId="0" nodeType="afterEffect">
                                  <p:stCondLst>
                                    <p:cond delay="0"/>
                                  </p:stCondLst>
                                  <p:childTnLst>
                                    <p:set>
                                      <p:cBhvr>
                                        <p:cTn id="83" dur="1" fill="hold">
                                          <p:stCondLst>
                                            <p:cond delay="0"/>
                                          </p:stCondLst>
                                        </p:cTn>
                                        <p:tgtEl>
                                          <p:spTgt spid="30"/>
                                        </p:tgtEl>
                                        <p:attrNameLst>
                                          <p:attrName>style.visibility</p:attrName>
                                        </p:attrNameLst>
                                      </p:cBhvr>
                                      <p:to>
                                        <p:strVal val="visible"/>
                                      </p:to>
                                    </p:set>
                                    <p:animEffect transition="in" filter="fade">
                                      <p:cBhvr>
                                        <p:cTn id="84" dur="1000"/>
                                        <p:tgtEl>
                                          <p:spTgt spid="30"/>
                                        </p:tgtEl>
                                      </p:cBhvr>
                                    </p:animEffect>
                                    <p:anim calcmode="lin" valueType="num">
                                      <p:cBhvr>
                                        <p:cTn id="85" dur="1000" fill="hold"/>
                                        <p:tgtEl>
                                          <p:spTgt spid="30"/>
                                        </p:tgtEl>
                                        <p:attrNameLst>
                                          <p:attrName>ppt_x</p:attrName>
                                        </p:attrNameLst>
                                      </p:cBhvr>
                                      <p:tavLst>
                                        <p:tav tm="0">
                                          <p:val>
                                            <p:strVal val="#ppt_x"/>
                                          </p:val>
                                        </p:tav>
                                        <p:tav tm="100000">
                                          <p:val>
                                            <p:strVal val="#ppt_x"/>
                                          </p:val>
                                        </p:tav>
                                      </p:tavLst>
                                    </p:anim>
                                    <p:anim calcmode="lin" valueType="num">
                                      <p:cBhvr>
                                        <p:cTn id="86" dur="1000" fill="hold"/>
                                        <p:tgtEl>
                                          <p:spTgt spid="30"/>
                                        </p:tgtEl>
                                        <p:attrNameLst>
                                          <p:attrName>ppt_y</p:attrName>
                                        </p:attrNameLst>
                                      </p:cBhvr>
                                      <p:tavLst>
                                        <p:tav tm="0">
                                          <p:val>
                                            <p:strVal val="#ppt_y+.1"/>
                                          </p:val>
                                        </p:tav>
                                        <p:tav tm="100000">
                                          <p:val>
                                            <p:strVal val="#ppt_y"/>
                                          </p:val>
                                        </p:tav>
                                      </p:tavLst>
                                    </p:anim>
                                  </p:childTnLst>
                                </p:cTn>
                              </p:par>
                            </p:childTnLst>
                          </p:cTn>
                        </p:par>
                        <p:par>
                          <p:cTn id="87" fill="hold">
                            <p:stCondLst>
                              <p:cond delay="7000"/>
                            </p:stCondLst>
                            <p:childTnLst>
                              <p:par>
                                <p:cTn id="88" presetID="53" presetClass="entr" presetSubtype="16" fill="hold" grpId="0" nodeType="after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p:cTn id="90" dur="500" fill="hold"/>
                                        <p:tgtEl>
                                          <p:spTgt spid="26"/>
                                        </p:tgtEl>
                                        <p:attrNameLst>
                                          <p:attrName>ppt_w</p:attrName>
                                        </p:attrNameLst>
                                      </p:cBhvr>
                                      <p:tavLst>
                                        <p:tav tm="0">
                                          <p:val>
                                            <p:fltVal val="0"/>
                                          </p:val>
                                        </p:tav>
                                        <p:tav tm="100000">
                                          <p:val>
                                            <p:strVal val="#ppt_w"/>
                                          </p:val>
                                        </p:tav>
                                      </p:tavLst>
                                    </p:anim>
                                    <p:anim calcmode="lin" valueType="num">
                                      <p:cBhvr>
                                        <p:cTn id="91" dur="500" fill="hold"/>
                                        <p:tgtEl>
                                          <p:spTgt spid="26"/>
                                        </p:tgtEl>
                                        <p:attrNameLst>
                                          <p:attrName>ppt_h</p:attrName>
                                        </p:attrNameLst>
                                      </p:cBhvr>
                                      <p:tavLst>
                                        <p:tav tm="0">
                                          <p:val>
                                            <p:fltVal val="0"/>
                                          </p:val>
                                        </p:tav>
                                        <p:tav tm="100000">
                                          <p:val>
                                            <p:strVal val="#ppt_h"/>
                                          </p:val>
                                        </p:tav>
                                      </p:tavLst>
                                    </p:anim>
                                    <p:animEffect transition="in" filter="fade">
                                      <p:cBhvr>
                                        <p:cTn id="92" dur="500"/>
                                        <p:tgtEl>
                                          <p:spTgt spid="26"/>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34"/>
                                        </p:tgtEl>
                                        <p:attrNameLst>
                                          <p:attrName>style.visibility</p:attrName>
                                        </p:attrNameLst>
                                      </p:cBhvr>
                                      <p:to>
                                        <p:strVal val="visible"/>
                                      </p:to>
                                    </p:set>
                                    <p:anim calcmode="lin" valueType="num">
                                      <p:cBhvr>
                                        <p:cTn id="95" dur="500" fill="hold"/>
                                        <p:tgtEl>
                                          <p:spTgt spid="34"/>
                                        </p:tgtEl>
                                        <p:attrNameLst>
                                          <p:attrName>ppt_w</p:attrName>
                                        </p:attrNameLst>
                                      </p:cBhvr>
                                      <p:tavLst>
                                        <p:tav tm="0">
                                          <p:val>
                                            <p:fltVal val="0"/>
                                          </p:val>
                                        </p:tav>
                                        <p:tav tm="100000">
                                          <p:val>
                                            <p:strVal val="#ppt_w"/>
                                          </p:val>
                                        </p:tav>
                                      </p:tavLst>
                                    </p:anim>
                                    <p:anim calcmode="lin" valueType="num">
                                      <p:cBhvr>
                                        <p:cTn id="96" dur="500" fill="hold"/>
                                        <p:tgtEl>
                                          <p:spTgt spid="34"/>
                                        </p:tgtEl>
                                        <p:attrNameLst>
                                          <p:attrName>ppt_h</p:attrName>
                                        </p:attrNameLst>
                                      </p:cBhvr>
                                      <p:tavLst>
                                        <p:tav tm="0">
                                          <p:val>
                                            <p:fltVal val="0"/>
                                          </p:val>
                                        </p:tav>
                                        <p:tav tm="100000">
                                          <p:val>
                                            <p:strVal val="#ppt_h"/>
                                          </p:val>
                                        </p:tav>
                                      </p:tavLst>
                                    </p:anim>
                                    <p:animEffect transition="in" filter="fade">
                                      <p:cBhvr>
                                        <p:cTn id="97" dur="500"/>
                                        <p:tgtEl>
                                          <p:spTgt spid="34"/>
                                        </p:tgtEl>
                                      </p:cBhvr>
                                    </p:animEffect>
                                  </p:childTnLst>
                                </p:cTn>
                              </p:par>
                            </p:childTnLst>
                          </p:cTn>
                        </p:par>
                        <p:par>
                          <p:cTn id="98" fill="hold">
                            <p:stCondLst>
                              <p:cond delay="7500"/>
                            </p:stCondLst>
                            <p:childTnLst>
                              <p:par>
                                <p:cTn id="99" presetID="42" presetClass="entr" presetSubtype="0" fill="hold" grpId="0" nodeType="afterEffect">
                                  <p:stCondLst>
                                    <p:cond delay="0"/>
                                  </p:stCondLst>
                                  <p:childTnLst>
                                    <p:set>
                                      <p:cBhvr>
                                        <p:cTn id="100" dur="1" fill="hold">
                                          <p:stCondLst>
                                            <p:cond delay="0"/>
                                          </p:stCondLst>
                                        </p:cTn>
                                        <p:tgtEl>
                                          <p:spTgt spid="31"/>
                                        </p:tgtEl>
                                        <p:attrNameLst>
                                          <p:attrName>style.visibility</p:attrName>
                                        </p:attrNameLst>
                                      </p:cBhvr>
                                      <p:to>
                                        <p:strVal val="visible"/>
                                      </p:to>
                                    </p:set>
                                    <p:animEffect transition="in" filter="fade">
                                      <p:cBhvr>
                                        <p:cTn id="101" dur="1000"/>
                                        <p:tgtEl>
                                          <p:spTgt spid="31"/>
                                        </p:tgtEl>
                                      </p:cBhvr>
                                    </p:animEffect>
                                    <p:anim calcmode="lin" valueType="num">
                                      <p:cBhvr>
                                        <p:cTn id="102" dur="1000" fill="hold"/>
                                        <p:tgtEl>
                                          <p:spTgt spid="31"/>
                                        </p:tgtEl>
                                        <p:attrNameLst>
                                          <p:attrName>ppt_x</p:attrName>
                                        </p:attrNameLst>
                                      </p:cBhvr>
                                      <p:tavLst>
                                        <p:tav tm="0">
                                          <p:val>
                                            <p:strVal val="#ppt_x"/>
                                          </p:val>
                                        </p:tav>
                                        <p:tav tm="100000">
                                          <p:val>
                                            <p:strVal val="#ppt_x"/>
                                          </p:val>
                                        </p:tav>
                                      </p:tavLst>
                                    </p:anim>
                                    <p:anim calcmode="lin" valueType="num">
                                      <p:cBhvr>
                                        <p:cTn id="103" dur="1000" fill="hold"/>
                                        <p:tgtEl>
                                          <p:spTgt spid="31"/>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53" presetClass="entr" presetSubtype="16" fill="hold" grpId="0" nodeType="afterEffect">
                                  <p:stCondLst>
                                    <p:cond delay="0"/>
                                  </p:stCondLst>
                                  <p:childTnLst>
                                    <p:set>
                                      <p:cBhvr>
                                        <p:cTn id="106" dur="1" fill="hold">
                                          <p:stCondLst>
                                            <p:cond delay="0"/>
                                          </p:stCondLst>
                                        </p:cTn>
                                        <p:tgtEl>
                                          <p:spTgt spid="27"/>
                                        </p:tgtEl>
                                        <p:attrNameLst>
                                          <p:attrName>style.visibility</p:attrName>
                                        </p:attrNameLst>
                                      </p:cBhvr>
                                      <p:to>
                                        <p:strVal val="visible"/>
                                      </p:to>
                                    </p:set>
                                    <p:anim calcmode="lin" valueType="num">
                                      <p:cBhvr>
                                        <p:cTn id="107" dur="500" fill="hold"/>
                                        <p:tgtEl>
                                          <p:spTgt spid="27"/>
                                        </p:tgtEl>
                                        <p:attrNameLst>
                                          <p:attrName>ppt_w</p:attrName>
                                        </p:attrNameLst>
                                      </p:cBhvr>
                                      <p:tavLst>
                                        <p:tav tm="0">
                                          <p:val>
                                            <p:fltVal val="0"/>
                                          </p:val>
                                        </p:tav>
                                        <p:tav tm="100000">
                                          <p:val>
                                            <p:strVal val="#ppt_w"/>
                                          </p:val>
                                        </p:tav>
                                      </p:tavLst>
                                    </p:anim>
                                    <p:anim calcmode="lin" valueType="num">
                                      <p:cBhvr>
                                        <p:cTn id="108" dur="500" fill="hold"/>
                                        <p:tgtEl>
                                          <p:spTgt spid="27"/>
                                        </p:tgtEl>
                                        <p:attrNameLst>
                                          <p:attrName>ppt_h</p:attrName>
                                        </p:attrNameLst>
                                      </p:cBhvr>
                                      <p:tavLst>
                                        <p:tav tm="0">
                                          <p:val>
                                            <p:fltVal val="0"/>
                                          </p:val>
                                        </p:tav>
                                        <p:tav tm="100000">
                                          <p:val>
                                            <p:strVal val="#ppt_h"/>
                                          </p:val>
                                        </p:tav>
                                      </p:tavLst>
                                    </p:anim>
                                    <p:animEffect transition="in" filter="fade">
                                      <p:cBhvr>
                                        <p:cTn id="109" dur="500"/>
                                        <p:tgtEl>
                                          <p:spTgt spid="27"/>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35"/>
                                        </p:tgtEl>
                                        <p:attrNameLst>
                                          <p:attrName>style.visibility</p:attrName>
                                        </p:attrNameLst>
                                      </p:cBhvr>
                                      <p:to>
                                        <p:strVal val="visible"/>
                                      </p:to>
                                    </p:set>
                                    <p:anim calcmode="lin" valueType="num">
                                      <p:cBhvr>
                                        <p:cTn id="112" dur="500" fill="hold"/>
                                        <p:tgtEl>
                                          <p:spTgt spid="35"/>
                                        </p:tgtEl>
                                        <p:attrNameLst>
                                          <p:attrName>ppt_w</p:attrName>
                                        </p:attrNameLst>
                                      </p:cBhvr>
                                      <p:tavLst>
                                        <p:tav tm="0">
                                          <p:val>
                                            <p:fltVal val="0"/>
                                          </p:val>
                                        </p:tav>
                                        <p:tav tm="100000">
                                          <p:val>
                                            <p:strVal val="#ppt_w"/>
                                          </p:val>
                                        </p:tav>
                                      </p:tavLst>
                                    </p:anim>
                                    <p:anim calcmode="lin" valueType="num">
                                      <p:cBhvr>
                                        <p:cTn id="113" dur="500" fill="hold"/>
                                        <p:tgtEl>
                                          <p:spTgt spid="35"/>
                                        </p:tgtEl>
                                        <p:attrNameLst>
                                          <p:attrName>ppt_h</p:attrName>
                                        </p:attrNameLst>
                                      </p:cBhvr>
                                      <p:tavLst>
                                        <p:tav tm="0">
                                          <p:val>
                                            <p:fltVal val="0"/>
                                          </p:val>
                                        </p:tav>
                                        <p:tav tm="100000">
                                          <p:val>
                                            <p:strVal val="#ppt_h"/>
                                          </p:val>
                                        </p:tav>
                                      </p:tavLst>
                                    </p:anim>
                                    <p:animEffect transition="in" filter="fade">
                                      <p:cBhvr>
                                        <p:cTn id="114" dur="500"/>
                                        <p:tgtEl>
                                          <p:spTgt spid="35"/>
                                        </p:tgtEl>
                                      </p:cBhvr>
                                    </p:animEffect>
                                  </p:childTnLst>
                                </p:cTn>
                              </p:par>
                            </p:childTnLst>
                          </p:cTn>
                        </p:par>
                        <p:par>
                          <p:cTn id="115" fill="hold">
                            <p:stCondLst>
                              <p:cond delay="9000"/>
                            </p:stCondLst>
                            <p:childTnLst>
                              <p:par>
                                <p:cTn id="116" presetID="42" presetClass="entr" presetSubtype="0" fill="hold" grpId="0" nodeType="afterEffect">
                                  <p:stCondLst>
                                    <p:cond delay="0"/>
                                  </p:stCondLst>
                                  <p:childTnLst>
                                    <p:set>
                                      <p:cBhvr>
                                        <p:cTn id="117" dur="1" fill="hold">
                                          <p:stCondLst>
                                            <p:cond delay="0"/>
                                          </p:stCondLst>
                                        </p:cTn>
                                        <p:tgtEl>
                                          <p:spTgt spid="32"/>
                                        </p:tgtEl>
                                        <p:attrNameLst>
                                          <p:attrName>style.visibility</p:attrName>
                                        </p:attrNameLst>
                                      </p:cBhvr>
                                      <p:to>
                                        <p:strVal val="visible"/>
                                      </p:to>
                                    </p:set>
                                    <p:animEffect transition="in" filter="fade">
                                      <p:cBhvr>
                                        <p:cTn id="118" dur="1000"/>
                                        <p:tgtEl>
                                          <p:spTgt spid="32"/>
                                        </p:tgtEl>
                                      </p:cBhvr>
                                    </p:animEffect>
                                    <p:anim calcmode="lin" valueType="num">
                                      <p:cBhvr>
                                        <p:cTn id="119" dur="1000" fill="hold"/>
                                        <p:tgtEl>
                                          <p:spTgt spid="32"/>
                                        </p:tgtEl>
                                        <p:attrNameLst>
                                          <p:attrName>ppt_x</p:attrName>
                                        </p:attrNameLst>
                                      </p:cBhvr>
                                      <p:tavLst>
                                        <p:tav tm="0">
                                          <p:val>
                                            <p:strVal val="#ppt_x"/>
                                          </p:val>
                                        </p:tav>
                                        <p:tav tm="100000">
                                          <p:val>
                                            <p:strVal val="#ppt_x"/>
                                          </p:val>
                                        </p:tav>
                                      </p:tavLst>
                                    </p:anim>
                                    <p:anim calcmode="lin" valueType="num">
                                      <p:cBhvr>
                                        <p:cTn id="120"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28" grpId="0"/>
      <p:bldP spid="27" grpId="0" animBg="1"/>
      <p:bldP spid="26" grpId="0" animBg="1"/>
      <p:bldP spid="25" grpId="0" animBg="1"/>
      <p:bldP spid="11" grpId="0" animBg="1"/>
      <p:bldP spid="24" grpId="0" animBg="1"/>
      <p:bldP spid="33" grpId="0" animBg="1"/>
      <p:bldP spid="34" grpId="0" animBg="1"/>
      <p:bldP spid="35" grpId="0" animBg="1"/>
      <p:bldP spid="36" grpId="0" animBg="1"/>
      <p:bldP spid="37" grpId="0" animBg="1"/>
      <p:bldP spid="38" grpId="0" build="p"/>
      <p:bldP spid="3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3"/>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264632"/>
            <a:ext cx="3686847" cy="3072372"/>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6" name="TextBox 55">
            <a:extLst>
              <a:ext uri="{FF2B5EF4-FFF2-40B4-BE49-F238E27FC236}">
                <a16:creationId xmlns:a16="http://schemas.microsoft.com/office/drawing/2014/main" id="{DBC36BF9-5D4A-49BD-ACB0-DAE20469187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57" name="TextBox 56">
            <a:extLst>
              <a:ext uri="{FF2B5EF4-FFF2-40B4-BE49-F238E27FC236}">
                <a16:creationId xmlns:a16="http://schemas.microsoft.com/office/drawing/2014/main" id="{33A312DE-3C7A-48A1-834B-29D326EED699}"/>
              </a:ext>
            </a:extLst>
          </p:cNvPr>
          <p:cNvSpPr txBox="1"/>
          <p:nvPr/>
        </p:nvSpPr>
        <p:spPr>
          <a:xfrm>
            <a:off x="91314" y="1097817"/>
            <a:ext cx="3954263" cy="1323439"/>
          </a:xfrm>
          <a:prstGeom prst="rect">
            <a:avLst/>
          </a:prstGeom>
          <a:noFill/>
        </p:spPr>
        <p:txBody>
          <a:bodyPr wrap="square" rtlCol="0">
            <a:spAutoFit/>
          </a:bodyPr>
          <a:lstStyle/>
          <a:p>
            <a:pPr defTabSz="1219170">
              <a:spcBef>
                <a:spcPct val="20000"/>
              </a:spcBef>
              <a:defRPr/>
            </a:pPr>
            <a:r>
              <a:rPr lang="en-US" sz="2000" dirty="0">
                <a:solidFill>
                  <a:srgbClr val="939393"/>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5FC45D74-5739-4D2C-8242-EE0DF1C226B5}"/>
              </a:ext>
            </a:extLst>
          </p:cNvPr>
          <p:cNvSpPr txBox="1"/>
          <p:nvPr/>
        </p:nvSpPr>
        <p:spPr>
          <a:xfrm>
            <a:off x="6661381" y="1723125"/>
            <a:ext cx="3954263" cy="1323439"/>
          </a:xfrm>
          <a:prstGeom prst="rect">
            <a:avLst/>
          </a:prstGeom>
          <a:noFill/>
        </p:spPr>
        <p:txBody>
          <a:bodyPr wrap="square" rtlCol="0">
            <a:spAutoFit/>
          </a:bodyPr>
          <a:lstStyle/>
          <a:p>
            <a:pPr defTabSz="1219170">
              <a:spcBef>
                <a:spcPct val="20000"/>
              </a:spcBef>
              <a:defRPr/>
            </a:pPr>
            <a:r>
              <a:rPr lang="en-US" sz="2000" dirty="0">
                <a:solidFill>
                  <a:srgbClr val="44546B"/>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1A1AEBF0-CAA1-4A96-A22C-90623EA453F1}"/>
              </a:ext>
            </a:extLst>
          </p:cNvPr>
          <p:cNvSpPr txBox="1"/>
          <p:nvPr/>
        </p:nvSpPr>
        <p:spPr>
          <a:xfrm>
            <a:off x="520305" y="3405662"/>
            <a:ext cx="3954263" cy="1323439"/>
          </a:xfrm>
          <a:prstGeom prst="rect">
            <a:avLst/>
          </a:prstGeom>
          <a:noFill/>
        </p:spPr>
        <p:txBody>
          <a:bodyPr wrap="square" rtlCol="0">
            <a:spAutoFit/>
          </a:bodyPr>
          <a:lstStyle/>
          <a:p>
            <a:pPr defTabSz="1219170">
              <a:spcBef>
                <a:spcPct val="20000"/>
              </a:spcBef>
              <a:defRPr/>
            </a:pPr>
            <a:r>
              <a:rPr lang="en-US" sz="2000" dirty="0">
                <a:solidFill>
                  <a:srgbClr val="7A7A7A"/>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F1F9C45E-8188-4694-A142-806B258B8687}"/>
              </a:ext>
            </a:extLst>
          </p:cNvPr>
          <p:cNvSpPr txBox="1"/>
          <p:nvPr/>
        </p:nvSpPr>
        <p:spPr>
          <a:xfrm>
            <a:off x="2309205" y="5302943"/>
            <a:ext cx="3954263" cy="1323439"/>
          </a:xfrm>
          <a:prstGeom prst="rect">
            <a:avLst/>
          </a:prstGeom>
          <a:noFill/>
        </p:spPr>
        <p:txBody>
          <a:bodyPr wrap="square" rtlCol="0">
            <a:spAutoFit/>
          </a:bodyPr>
          <a:lstStyle/>
          <a:p>
            <a:pPr defTabSz="1219170">
              <a:spcBef>
                <a:spcPct val="20000"/>
              </a:spcBef>
              <a:defRPr/>
            </a:pPr>
            <a:r>
              <a:rPr lang="en-US" sz="2000" dirty="0">
                <a:solidFill>
                  <a:srgbClr val="5C9AD3"/>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A6044F73-FBB5-4A20-A6ED-6C05BF1FA688}"/>
              </a:ext>
            </a:extLst>
          </p:cNvPr>
          <p:cNvSpPr txBox="1"/>
          <p:nvPr/>
        </p:nvSpPr>
        <p:spPr>
          <a:xfrm>
            <a:off x="8395183" y="3269977"/>
            <a:ext cx="3954263" cy="1323439"/>
          </a:xfrm>
          <a:prstGeom prst="rect">
            <a:avLst/>
          </a:prstGeom>
          <a:noFill/>
        </p:spPr>
        <p:txBody>
          <a:bodyPr wrap="square" rtlCol="0">
            <a:spAutoFit/>
          </a:bodyPr>
          <a:lstStyle/>
          <a:p>
            <a:pPr defTabSz="1219170">
              <a:spcBef>
                <a:spcPct val="20000"/>
              </a:spcBef>
              <a:defRPr/>
            </a:pPr>
            <a:r>
              <a:rPr lang="en-US" sz="2000" dirty="0">
                <a:solidFill>
                  <a:srgbClr val="FE4A1E"/>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2" name="Freeform 121">
            <a:extLst>
              <a:ext uri="{FF2B5EF4-FFF2-40B4-BE49-F238E27FC236}">
                <a16:creationId xmlns:a16="http://schemas.microsoft.com/office/drawing/2014/main" id="{F2816048-2930-4DFF-98B0-3667D6FCE8CD}"/>
              </a:ext>
            </a:extLst>
          </p:cNvPr>
          <p:cNvSpPr>
            <a:spLocks noChangeAspect="1" noEditPoints="1"/>
          </p:cNvSpPr>
          <p:nvPr/>
        </p:nvSpPr>
        <p:spPr bwMode="auto">
          <a:xfrm>
            <a:off x="3851401" y="52092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C9AD3"/>
          </a:solidFill>
          <a:ln w="6350">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74">
            <a:extLst>
              <a:ext uri="{FF2B5EF4-FFF2-40B4-BE49-F238E27FC236}">
                <a16:creationId xmlns:a16="http://schemas.microsoft.com/office/drawing/2014/main" id="{7CA87173-D9D0-4862-B53A-EBBCA8DC7C47}"/>
              </a:ext>
            </a:extLst>
          </p:cNvPr>
          <p:cNvSpPr>
            <a:spLocks noChangeAspect="1" noEditPoints="1"/>
          </p:cNvSpPr>
          <p:nvPr/>
        </p:nvSpPr>
        <p:spPr bwMode="auto">
          <a:xfrm>
            <a:off x="1688912" y="104750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939393"/>
          </a:solidFill>
          <a:ln w="6350">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64" name="Group 63">
            <a:extLst>
              <a:ext uri="{FF2B5EF4-FFF2-40B4-BE49-F238E27FC236}">
                <a16:creationId xmlns:a16="http://schemas.microsoft.com/office/drawing/2014/main" id="{0202022E-34B3-4213-9E14-ABBBF6C4F3AD}"/>
              </a:ext>
            </a:extLst>
          </p:cNvPr>
          <p:cNvGrpSpPr>
            <a:grpSpLocks noChangeAspect="1"/>
          </p:cNvGrpSpPr>
          <p:nvPr/>
        </p:nvGrpSpPr>
        <p:grpSpPr>
          <a:xfrm>
            <a:off x="8165671" y="1640174"/>
            <a:ext cx="472841" cy="457200"/>
            <a:chOff x="5659438" y="2249488"/>
            <a:chExt cx="623887" cy="603250"/>
          </a:xfrm>
          <a:solidFill>
            <a:srgbClr val="44546B"/>
          </a:solidFill>
          <a:effectLst/>
        </p:grpSpPr>
        <p:sp>
          <p:nvSpPr>
            <p:cNvPr id="65" name="Freeform 67">
              <a:extLst>
                <a:ext uri="{FF2B5EF4-FFF2-40B4-BE49-F238E27FC236}">
                  <a16:creationId xmlns:a16="http://schemas.microsoft.com/office/drawing/2014/main" id="{8E059DCB-AC31-4D37-8298-BB5C3FFEE51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68">
              <a:extLst>
                <a:ext uri="{FF2B5EF4-FFF2-40B4-BE49-F238E27FC236}">
                  <a16:creationId xmlns:a16="http://schemas.microsoft.com/office/drawing/2014/main" id="{38163880-FEA9-4300-A206-9D4830F56C22}"/>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9">
              <a:extLst>
                <a:ext uri="{FF2B5EF4-FFF2-40B4-BE49-F238E27FC236}">
                  <a16:creationId xmlns:a16="http://schemas.microsoft.com/office/drawing/2014/main" id="{621A7794-1B57-4131-98B6-F99F1A7DEC26}"/>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0">
              <a:extLst>
                <a:ext uri="{FF2B5EF4-FFF2-40B4-BE49-F238E27FC236}">
                  <a16:creationId xmlns:a16="http://schemas.microsoft.com/office/drawing/2014/main" id="{DC080453-BC28-4BB4-B772-86D00930B75B}"/>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a:extLst>
              <a:ext uri="{FF2B5EF4-FFF2-40B4-BE49-F238E27FC236}">
                <a16:creationId xmlns:a16="http://schemas.microsoft.com/office/drawing/2014/main" id="{ADE0C3CD-49B3-4DB9-A1E5-9467760CAF99}"/>
              </a:ext>
            </a:extLst>
          </p:cNvPr>
          <p:cNvGrpSpPr>
            <a:grpSpLocks noChangeAspect="1"/>
          </p:cNvGrpSpPr>
          <p:nvPr/>
        </p:nvGrpSpPr>
        <p:grpSpPr>
          <a:xfrm>
            <a:off x="2111890" y="3392895"/>
            <a:ext cx="552118" cy="347472"/>
            <a:chOff x="3871913" y="3771900"/>
            <a:chExt cx="411163" cy="258763"/>
          </a:xfrm>
          <a:solidFill>
            <a:srgbClr val="7A7A7A"/>
          </a:solidFill>
          <a:effectLst/>
        </p:grpSpPr>
        <p:sp>
          <p:nvSpPr>
            <p:cNvPr id="70" name="Freeform 92">
              <a:extLst>
                <a:ext uri="{FF2B5EF4-FFF2-40B4-BE49-F238E27FC236}">
                  <a16:creationId xmlns:a16="http://schemas.microsoft.com/office/drawing/2014/main" id="{4B162B44-7184-4645-9A39-AA01ECB50E44}"/>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93">
              <a:extLst>
                <a:ext uri="{FF2B5EF4-FFF2-40B4-BE49-F238E27FC236}">
                  <a16:creationId xmlns:a16="http://schemas.microsoft.com/office/drawing/2014/main" id="{AFC90451-DC89-4D5B-B37F-827850B8082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94">
              <a:extLst>
                <a:ext uri="{FF2B5EF4-FFF2-40B4-BE49-F238E27FC236}">
                  <a16:creationId xmlns:a16="http://schemas.microsoft.com/office/drawing/2014/main" id="{03CDC304-5F82-49AD-855E-8D58BC0723FC}"/>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B4B2546B-67DC-410E-BBD5-66F3D84D7C0E}"/>
              </a:ext>
            </a:extLst>
          </p:cNvPr>
          <p:cNvGrpSpPr>
            <a:grpSpLocks noChangeAspect="1"/>
          </p:cNvGrpSpPr>
          <p:nvPr/>
        </p:nvGrpSpPr>
        <p:grpSpPr>
          <a:xfrm>
            <a:off x="9936370" y="3168427"/>
            <a:ext cx="326457" cy="457200"/>
            <a:chOff x="4938713" y="2352675"/>
            <a:chExt cx="646113" cy="904875"/>
          </a:xfrm>
          <a:solidFill>
            <a:srgbClr val="FE4A1E"/>
          </a:solidFill>
          <a:effectLst/>
        </p:grpSpPr>
        <p:sp>
          <p:nvSpPr>
            <p:cNvPr id="74" name="Freeform 111">
              <a:extLst>
                <a:ext uri="{FF2B5EF4-FFF2-40B4-BE49-F238E27FC236}">
                  <a16:creationId xmlns:a16="http://schemas.microsoft.com/office/drawing/2014/main" id="{C4931C50-667D-40FD-8B1C-74AB3CC4E1EF}"/>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Rectangle 112">
              <a:extLst>
                <a:ext uri="{FF2B5EF4-FFF2-40B4-BE49-F238E27FC236}">
                  <a16:creationId xmlns:a16="http://schemas.microsoft.com/office/drawing/2014/main" id="{F7B3175A-3832-4647-8230-05ABA5EDFC2D}"/>
                </a:ext>
              </a:extLst>
            </p:cNvPr>
            <p:cNvSpPr>
              <a:spLocks noChangeArrowheads="1"/>
            </p:cNvSpPr>
            <p:nvPr/>
          </p:nvSpPr>
          <p:spPr bwMode="auto">
            <a:xfrm>
              <a:off x="5156200" y="2906713"/>
              <a:ext cx="312738" cy="63500"/>
            </a:xfrm>
            <a:prstGeom prst="rect">
              <a:avLst/>
            </a:prstGeom>
            <a:grpFill/>
            <a:ln w="6350">
              <a:solidFill>
                <a:schemeClr val="bg1">
                  <a:alpha val="40000"/>
                </a:schemeClr>
              </a:solid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13">
              <a:extLst>
                <a:ext uri="{FF2B5EF4-FFF2-40B4-BE49-F238E27FC236}">
                  <a16:creationId xmlns:a16="http://schemas.microsoft.com/office/drawing/2014/main" id="{FE5FA3CF-A722-443B-A11B-EF558F53CBFF}"/>
                </a:ext>
              </a:extLst>
            </p:cNvPr>
            <p:cNvSpPr>
              <a:spLocks noChangeArrowheads="1"/>
            </p:cNvSpPr>
            <p:nvPr/>
          </p:nvSpPr>
          <p:spPr bwMode="auto">
            <a:xfrm>
              <a:off x="5156200" y="3036888"/>
              <a:ext cx="312738" cy="63500"/>
            </a:xfrm>
            <a:prstGeom prst="rect">
              <a:avLst/>
            </a:prstGeom>
            <a:grpFill/>
            <a:ln w="6350">
              <a:solidFill>
                <a:schemeClr val="bg1">
                  <a:alpha val="40000"/>
                </a:schemeClr>
              </a:solid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14">
              <a:extLst>
                <a:ext uri="{FF2B5EF4-FFF2-40B4-BE49-F238E27FC236}">
                  <a16:creationId xmlns:a16="http://schemas.microsoft.com/office/drawing/2014/main" id="{77AB9B98-1465-4D66-A7BC-26454CF99C01}"/>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5">
              <a:extLst>
                <a:ext uri="{FF2B5EF4-FFF2-40B4-BE49-F238E27FC236}">
                  <a16:creationId xmlns:a16="http://schemas.microsoft.com/office/drawing/2014/main" id="{9AA97394-888F-45ED-A1FA-652C9E56D968}"/>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9" name="Freeform: Shape 38">
            <a:extLst>
              <a:ext uri="{FF2B5EF4-FFF2-40B4-BE49-F238E27FC236}">
                <a16:creationId xmlns:a16="http://schemas.microsoft.com/office/drawing/2014/main" id="{83B23BD7-BDE6-4E60-B9AD-66B249A3D024}"/>
              </a:ext>
            </a:extLst>
          </p:cNvPr>
          <p:cNvSpPr>
            <a:spLocks noChangeAspect="1"/>
          </p:cNvSpPr>
          <p:nvPr/>
        </p:nvSpPr>
        <p:spPr>
          <a:xfrm>
            <a:off x="7772400" y="4648200"/>
            <a:ext cx="2286000" cy="1632412"/>
          </a:xfrm>
          <a:custGeom>
            <a:avLst/>
            <a:gdLst>
              <a:gd name="connsiteX0" fmla="*/ 0 w 3201279"/>
              <a:gd name="connsiteY0" fmla="*/ 0 h 2286000"/>
              <a:gd name="connsiteX1" fmla="*/ 2049614 w 3201279"/>
              <a:gd name="connsiteY1" fmla="*/ 0 h 2286000"/>
              <a:gd name="connsiteX2" fmla="*/ 2049614 w 3201279"/>
              <a:gd name="connsiteY2" fmla="*/ 438 h 2286000"/>
              <a:gd name="connsiteX3" fmla="*/ 2058279 w 3201279"/>
              <a:gd name="connsiteY3" fmla="*/ 0 h 2286000"/>
              <a:gd name="connsiteX4" fmla="*/ 3201279 w 3201279"/>
              <a:gd name="connsiteY4" fmla="*/ 1143000 h 2286000"/>
              <a:gd name="connsiteX5" fmla="*/ 2058279 w 3201279"/>
              <a:gd name="connsiteY5" fmla="*/ 2286000 h 2286000"/>
              <a:gd name="connsiteX6" fmla="*/ 2049614 w 3201279"/>
              <a:gd name="connsiteY6" fmla="*/ 2285563 h 2286000"/>
              <a:gd name="connsiteX7" fmla="*/ 2049614 w 3201279"/>
              <a:gd name="connsiteY7" fmla="*/ 2286000 h 2286000"/>
              <a:gd name="connsiteX8" fmla="*/ 0 w 3201279"/>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1279" h="2286000">
                <a:moveTo>
                  <a:pt x="0" y="0"/>
                </a:moveTo>
                <a:lnTo>
                  <a:pt x="2049614" y="0"/>
                </a:lnTo>
                <a:lnTo>
                  <a:pt x="2049614" y="438"/>
                </a:lnTo>
                <a:lnTo>
                  <a:pt x="2058279" y="0"/>
                </a:lnTo>
                <a:cubicBezTo>
                  <a:pt x="2689540" y="0"/>
                  <a:pt x="3201279" y="511739"/>
                  <a:pt x="3201279" y="1143000"/>
                </a:cubicBezTo>
                <a:cubicBezTo>
                  <a:pt x="3201279" y="1774261"/>
                  <a:pt x="2689540" y="2286000"/>
                  <a:pt x="2058279" y="2286000"/>
                </a:cubicBezTo>
                <a:lnTo>
                  <a:pt x="2049614" y="2285563"/>
                </a:lnTo>
                <a:lnTo>
                  <a:pt x="2049614" y="2286000"/>
                </a:lnTo>
                <a:lnTo>
                  <a:pt x="0" y="2286000"/>
                </a:lnTo>
                <a:close/>
              </a:path>
            </a:pathLst>
          </a:custGeom>
          <a:solidFill>
            <a:srgbClr val="FE4A1E"/>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0F7713E-A611-45E2-BAB9-268DCB76AE57}"/>
              </a:ext>
            </a:extLst>
          </p:cNvPr>
          <p:cNvSpPr>
            <a:spLocks noChangeAspect="1"/>
          </p:cNvSpPr>
          <p:nvPr/>
        </p:nvSpPr>
        <p:spPr>
          <a:xfrm>
            <a:off x="7955280" y="4764024"/>
            <a:ext cx="1920240" cy="1345980"/>
          </a:xfrm>
          <a:custGeom>
            <a:avLst/>
            <a:gdLst>
              <a:gd name="connsiteX0" fmla="*/ 0 w 3261325"/>
              <a:gd name="connsiteY0" fmla="*/ 0 h 2286000"/>
              <a:gd name="connsiteX1" fmla="*/ 2109660 w 3261325"/>
              <a:gd name="connsiteY1" fmla="*/ 0 h 2286000"/>
              <a:gd name="connsiteX2" fmla="*/ 2109660 w 3261325"/>
              <a:gd name="connsiteY2" fmla="*/ 438 h 2286000"/>
              <a:gd name="connsiteX3" fmla="*/ 2118325 w 3261325"/>
              <a:gd name="connsiteY3" fmla="*/ 0 h 2286000"/>
              <a:gd name="connsiteX4" fmla="*/ 3261325 w 3261325"/>
              <a:gd name="connsiteY4" fmla="*/ 1143000 h 2286000"/>
              <a:gd name="connsiteX5" fmla="*/ 2118325 w 3261325"/>
              <a:gd name="connsiteY5" fmla="*/ 2286000 h 2286000"/>
              <a:gd name="connsiteX6" fmla="*/ 2109660 w 3261325"/>
              <a:gd name="connsiteY6" fmla="*/ 2285563 h 2286000"/>
              <a:gd name="connsiteX7" fmla="*/ 2109660 w 3261325"/>
              <a:gd name="connsiteY7" fmla="*/ 2286000 h 2286000"/>
              <a:gd name="connsiteX8" fmla="*/ 0 w 3261325"/>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61325" h="2286000">
                <a:moveTo>
                  <a:pt x="0" y="0"/>
                </a:moveTo>
                <a:lnTo>
                  <a:pt x="2109660" y="0"/>
                </a:lnTo>
                <a:lnTo>
                  <a:pt x="2109660" y="438"/>
                </a:lnTo>
                <a:lnTo>
                  <a:pt x="2118325" y="0"/>
                </a:lnTo>
                <a:cubicBezTo>
                  <a:pt x="2749586" y="0"/>
                  <a:pt x="3261325" y="511739"/>
                  <a:pt x="3261325" y="1143000"/>
                </a:cubicBezTo>
                <a:cubicBezTo>
                  <a:pt x="3261325" y="1774261"/>
                  <a:pt x="2749586" y="2286000"/>
                  <a:pt x="2118325" y="2286000"/>
                </a:cubicBezTo>
                <a:lnTo>
                  <a:pt x="2109660" y="2285563"/>
                </a:lnTo>
                <a:lnTo>
                  <a:pt x="2109660" y="2286000"/>
                </a:lnTo>
                <a:lnTo>
                  <a:pt x="0" y="22860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 Box 10">
            <a:extLst>
              <a:ext uri="{FF2B5EF4-FFF2-40B4-BE49-F238E27FC236}">
                <a16:creationId xmlns:a16="http://schemas.microsoft.com/office/drawing/2014/main" id="{DBF15CB6-66E1-4454-A96C-F9E3225A2288}"/>
              </a:ext>
            </a:extLst>
          </p:cNvPr>
          <p:cNvSpPr txBox="1">
            <a:spLocks noChangeArrowheads="1"/>
          </p:cNvSpPr>
          <p:nvPr/>
        </p:nvSpPr>
        <p:spPr bwMode="auto">
          <a:xfrm>
            <a:off x="8382000"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44" name="Freeform: Shape 43">
            <a:extLst>
              <a:ext uri="{FF2B5EF4-FFF2-40B4-BE49-F238E27FC236}">
                <a16:creationId xmlns:a16="http://schemas.microsoft.com/office/drawing/2014/main" id="{B09C0798-DB3D-46B4-9DEB-CD725892DC66}"/>
              </a:ext>
            </a:extLst>
          </p:cNvPr>
          <p:cNvSpPr>
            <a:spLocks noChangeAspect="1"/>
          </p:cNvSpPr>
          <p:nvPr/>
        </p:nvSpPr>
        <p:spPr>
          <a:xfrm rot="5400000">
            <a:off x="5795364" y="4644036"/>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5C9AD3"/>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E7E3F352-7FD0-4D08-836C-A1C3E83D20E9}"/>
              </a:ext>
            </a:extLst>
          </p:cNvPr>
          <p:cNvSpPr>
            <a:spLocks noChangeAspect="1"/>
          </p:cNvSpPr>
          <p:nvPr/>
        </p:nvSpPr>
        <p:spPr>
          <a:xfrm rot="5400000">
            <a:off x="6035040" y="4782312"/>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962C574F-9261-433F-A55E-8D71BE3E32AE}"/>
              </a:ext>
            </a:extLst>
          </p:cNvPr>
          <p:cNvSpPr txBox="1">
            <a:spLocks noChangeArrowheads="1"/>
          </p:cNvSpPr>
          <p:nvPr/>
        </p:nvSpPr>
        <p:spPr bwMode="auto">
          <a:xfrm>
            <a:off x="6467752"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7" name="Freeform: Shape 46">
            <a:extLst>
              <a:ext uri="{FF2B5EF4-FFF2-40B4-BE49-F238E27FC236}">
                <a16:creationId xmlns:a16="http://schemas.microsoft.com/office/drawing/2014/main" id="{A2A4387D-93FE-4901-9937-3CBE7CB380D9}"/>
              </a:ext>
            </a:extLst>
          </p:cNvPr>
          <p:cNvSpPr>
            <a:spLocks noChangeAspect="1"/>
          </p:cNvSpPr>
          <p:nvPr/>
        </p:nvSpPr>
        <p:spPr>
          <a:xfrm rot="16200000">
            <a:off x="5795364" y="2783031"/>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44546B"/>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F8E805FD-3DE3-456F-BE0D-DF3D92A51273}"/>
              </a:ext>
            </a:extLst>
          </p:cNvPr>
          <p:cNvSpPr>
            <a:spLocks noChangeAspect="1"/>
          </p:cNvSpPr>
          <p:nvPr/>
        </p:nvSpPr>
        <p:spPr>
          <a:xfrm rot="16200000">
            <a:off x="5943600" y="296265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132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9437C9DA-B2CF-4C51-BD20-5F061E67A6EB}"/>
              </a:ext>
            </a:extLst>
          </p:cNvPr>
          <p:cNvSpPr txBox="1">
            <a:spLocks noChangeArrowheads="1"/>
          </p:cNvSpPr>
          <p:nvPr/>
        </p:nvSpPr>
        <p:spPr bwMode="auto">
          <a:xfrm>
            <a:off x="6096000" y="3302654"/>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24" name="Freeform: Shape 23">
            <a:extLst>
              <a:ext uri="{FF2B5EF4-FFF2-40B4-BE49-F238E27FC236}">
                <a16:creationId xmlns:a16="http://schemas.microsoft.com/office/drawing/2014/main" id="{BFFD7484-E1B7-461F-AB98-B8E3ABEC09F9}"/>
              </a:ext>
            </a:extLst>
          </p:cNvPr>
          <p:cNvSpPr>
            <a:spLocks noChangeAspect="1"/>
          </p:cNvSpPr>
          <p:nvPr/>
        </p:nvSpPr>
        <p:spPr>
          <a:xfrm rot="5400000">
            <a:off x="3888865" y="2750428"/>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7A7A7A"/>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9EA7BBD5-09DA-4922-84E3-1546ECF79EB4}"/>
              </a:ext>
            </a:extLst>
          </p:cNvPr>
          <p:cNvSpPr>
            <a:spLocks noChangeAspect="1"/>
          </p:cNvSpPr>
          <p:nvPr/>
        </p:nvSpPr>
        <p:spPr>
          <a:xfrm rot="5400000">
            <a:off x="4114800" y="288950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 Box 10">
            <a:extLst>
              <a:ext uri="{FF2B5EF4-FFF2-40B4-BE49-F238E27FC236}">
                <a16:creationId xmlns:a16="http://schemas.microsoft.com/office/drawing/2014/main" id="{CDF4769D-BC8B-4698-889E-028675F52C7C}"/>
              </a:ext>
            </a:extLst>
          </p:cNvPr>
          <p:cNvSpPr txBox="1">
            <a:spLocks noChangeArrowheads="1"/>
          </p:cNvSpPr>
          <p:nvPr/>
        </p:nvSpPr>
        <p:spPr bwMode="auto">
          <a:xfrm>
            <a:off x="4474568" y="3036585"/>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37" name="Freeform: Shape 36">
            <a:extLst>
              <a:ext uri="{FF2B5EF4-FFF2-40B4-BE49-F238E27FC236}">
                <a16:creationId xmlns:a16="http://schemas.microsoft.com/office/drawing/2014/main" id="{B56C1736-9EA2-4360-A6E6-20A6658CB548}"/>
              </a:ext>
            </a:extLst>
          </p:cNvPr>
          <p:cNvSpPr>
            <a:spLocks noChangeAspect="1"/>
          </p:cNvSpPr>
          <p:nvPr/>
        </p:nvSpPr>
        <p:spPr>
          <a:xfrm>
            <a:off x="3564661" y="401178"/>
            <a:ext cx="2286000" cy="2070387"/>
          </a:xfrm>
          <a:custGeom>
            <a:avLst/>
            <a:gdLst>
              <a:gd name="connsiteX0" fmla="*/ 1600200 w 3200400"/>
              <a:gd name="connsiteY0" fmla="*/ 0 h 2898537"/>
              <a:gd name="connsiteX1" fmla="*/ 3200400 w 3200400"/>
              <a:gd name="connsiteY1" fmla="*/ 1470211 h 2898537"/>
              <a:gd name="connsiteX2" fmla="*/ 2743200 w 3200400"/>
              <a:gd name="connsiteY2" fmla="*/ 1470211 h 2898537"/>
              <a:gd name="connsiteX3" fmla="*/ 2743200 w 3200400"/>
              <a:gd name="connsiteY3" fmla="*/ 2898537 h 2898537"/>
              <a:gd name="connsiteX4" fmla="*/ 457200 w 3200400"/>
              <a:gd name="connsiteY4" fmla="*/ 2898537 h 2898537"/>
              <a:gd name="connsiteX5" fmla="*/ 457200 w 3200400"/>
              <a:gd name="connsiteY5" fmla="*/ 1470211 h 2898537"/>
              <a:gd name="connsiteX6" fmla="*/ 0 w 3200400"/>
              <a:gd name="connsiteY6" fmla="*/ 1470211 h 2898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00400" h="2898537">
                <a:moveTo>
                  <a:pt x="1600200" y="0"/>
                </a:moveTo>
                <a:lnTo>
                  <a:pt x="3200400" y="1470211"/>
                </a:lnTo>
                <a:lnTo>
                  <a:pt x="2743200" y="1470211"/>
                </a:lnTo>
                <a:lnTo>
                  <a:pt x="2743200" y="2898537"/>
                </a:lnTo>
                <a:lnTo>
                  <a:pt x="457200" y="2898537"/>
                </a:lnTo>
                <a:lnTo>
                  <a:pt x="457200" y="1470211"/>
                </a:lnTo>
                <a:lnTo>
                  <a:pt x="0" y="1470211"/>
                </a:lnTo>
                <a:close/>
              </a:path>
            </a:pathLst>
          </a:custGeom>
          <a:solidFill>
            <a:srgbClr val="939393"/>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EBDB753E-0A23-4CF5-89E7-8E09826AE4F4}"/>
              </a:ext>
            </a:extLst>
          </p:cNvPr>
          <p:cNvSpPr>
            <a:spLocks noChangeAspect="1"/>
          </p:cNvSpPr>
          <p:nvPr/>
        </p:nvSpPr>
        <p:spPr>
          <a:xfrm>
            <a:off x="3885557" y="592194"/>
            <a:ext cx="1645920" cy="1664898"/>
          </a:xfrm>
          <a:custGeom>
            <a:avLst/>
            <a:gdLst>
              <a:gd name="connsiteX0" fmla="*/ 1379906 w 2759812"/>
              <a:gd name="connsiteY0" fmla="*/ 0 h 2791628"/>
              <a:gd name="connsiteX1" fmla="*/ 2759812 w 2759812"/>
              <a:gd name="connsiteY1" fmla="*/ 1267812 h 2791628"/>
              <a:gd name="connsiteX2" fmla="*/ 2425717 w 2759812"/>
              <a:gd name="connsiteY2" fmla="*/ 1267812 h 2791628"/>
              <a:gd name="connsiteX3" fmla="*/ 2425717 w 2759812"/>
              <a:gd name="connsiteY3" fmla="*/ 2791628 h 2791628"/>
              <a:gd name="connsiteX4" fmla="*/ 292117 w 2759812"/>
              <a:gd name="connsiteY4" fmla="*/ 2791628 h 2791628"/>
              <a:gd name="connsiteX5" fmla="*/ 292117 w 2759812"/>
              <a:gd name="connsiteY5" fmla="*/ 1267812 h 2791628"/>
              <a:gd name="connsiteX6" fmla="*/ 0 w 2759812"/>
              <a:gd name="connsiteY6" fmla="*/ 1267812 h 27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9812" h="2791628">
                <a:moveTo>
                  <a:pt x="1379906" y="0"/>
                </a:moveTo>
                <a:lnTo>
                  <a:pt x="2759812" y="1267812"/>
                </a:lnTo>
                <a:lnTo>
                  <a:pt x="2425717" y="1267812"/>
                </a:lnTo>
                <a:lnTo>
                  <a:pt x="2425717" y="2791628"/>
                </a:lnTo>
                <a:lnTo>
                  <a:pt x="292117" y="2791628"/>
                </a:lnTo>
                <a:lnTo>
                  <a:pt x="292117" y="1267812"/>
                </a:lnTo>
                <a:lnTo>
                  <a:pt x="0" y="126781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 Box 10">
            <a:extLst>
              <a:ext uri="{FF2B5EF4-FFF2-40B4-BE49-F238E27FC236}">
                <a16:creationId xmlns:a16="http://schemas.microsoft.com/office/drawing/2014/main" id="{3404413F-4A50-4FEC-AF03-40526005860D}"/>
              </a:ext>
            </a:extLst>
          </p:cNvPr>
          <p:cNvSpPr txBox="1">
            <a:spLocks noChangeArrowheads="1"/>
          </p:cNvSpPr>
          <p:nvPr/>
        </p:nvSpPr>
        <p:spPr bwMode="auto">
          <a:xfrm>
            <a:off x="4364761" y="10978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01</a:t>
            </a:r>
          </a:p>
          <a:p>
            <a:pPr algn="ctr"/>
            <a:r>
              <a:rPr lang="en-US" sz="1100" dirty="0">
                <a:solidFill>
                  <a:srgbClr val="464646"/>
                </a:solidFill>
              </a:rPr>
              <a:t>OPTION</a:t>
            </a:r>
          </a:p>
        </p:txBody>
      </p:sp>
    </p:spTree>
    <p:extLst>
      <p:ext uri="{BB962C8B-B14F-4D97-AF65-F5344CB8AC3E}">
        <p14:creationId xmlns:p14="http://schemas.microsoft.com/office/powerpoint/2010/main" val="718158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1+#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500" fill="hold"/>
                                        <p:tgtEl>
                                          <p:spTgt spid="35"/>
                                        </p:tgtEl>
                                        <p:attrNameLst>
                                          <p:attrName>ppt_x</p:attrName>
                                        </p:attrNameLst>
                                      </p:cBhvr>
                                      <p:tavLst>
                                        <p:tav tm="0">
                                          <p:val>
                                            <p:strVal val="1+#ppt_w/2"/>
                                          </p:val>
                                        </p:tav>
                                        <p:tav tm="100000">
                                          <p:val>
                                            <p:strVal val="#ppt_x"/>
                                          </p:val>
                                        </p:tav>
                                      </p:tavLst>
                                    </p:anim>
                                    <p:anim calcmode="lin" valueType="num">
                                      <p:cBhvr additive="base">
                                        <p:cTn id="16" dur="500" fill="hold"/>
                                        <p:tgtEl>
                                          <p:spTgt spid="35"/>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55"/>
                                        </p:tgtEl>
                                        <p:attrNameLst>
                                          <p:attrName>style.visibility</p:attrName>
                                        </p:attrNameLst>
                                      </p:cBhvr>
                                      <p:to>
                                        <p:strVal val="visible"/>
                                      </p:to>
                                    </p:set>
                                    <p:anim calcmode="lin" valueType="num">
                                      <p:cBhvr additive="base">
                                        <p:cTn id="19" dur="500" fill="hold"/>
                                        <p:tgtEl>
                                          <p:spTgt spid="55"/>
                                        </p:tgtEl>
                                        <p:attrNameLst>
                                          <p:attrName>ppt_x</p:attrName>
                                        </p:attrNameLst>
                                      </p:cBhvr>
                                      <p:tavLst>
                                        <p:tav tm="0">
                                          <p:val>
                                            <p:strVal val="1+#ppt_w/2"/>
                                          </p:val>
                                        </p:tav>
                                        <p:tav tm="100000">
                                          <p:val>
                                            <p:strVal val="#ppt_x"/>
                                          </p:val>
                                        </p:tav>
                                      </p:tavLst>
                                    </p:anim>
                                    <p:anim calcmode="lin" valueType="num">
                                      <p:cBhvr additive="base">
                                        <p:cTn id="20" dur="500" fill="hold"/>
                                        <p:tgtEl>
                                          <p:spTgt spid="5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42" presetClass="entr" presetSubtype="0" fill="hold" grpId="0" nodeType="afterEffect">
                                  <p:stCondLst>
                                    <p:cond delay="0"/>
                                  </p:stCondLst>
                                  <p:childTnLst>
                                    <p:set>
                                      <p:cBhvr>
                                        <p:cTn id="23" dur="1" fill="hold">
                                          <p:stCondLst>
                                            <p:cond delay="0"/>
                                          </p:stCondLst>
                                        </p:cTn>
                                        <p:tgtEl>
                                          <p:spTgt spid="61"/>
                                        </p:tgtEl>
                                        <p:attrNameLst>
                                          <p:attrName>style.visibility</p:attrName>
                                        </p:attrNameLst>
                                      </p:cBhvr>
                                      <p:to>
                                        <p:strVal val="visible"/>
                                      </p:to>
                                    </p:set>
                                    <p:animEffect transition="in" filter="fade">
                                      <p:cBhvr>
                                        <p:cTn id="24" dur="1000"/>
                                        <p:tgtEl>
                                          <p:spTgt spid="61"/>
                                        </p:tgtEl>
                                      </p:cBhvr>
                                    </p:animEffect>
                                    <p:anim calcmode="lin" valueType="num">
                                      <p:cBhvr>
                                        <p:cTn id="25" dur="1000" fill="hold"/>
                                        <p:tgtEl>
                                          <p:spTgt spid="61"/>
                                        </p:tgtEl>
                                        <p:attrNameLst>
                                          <p:attrName>ppt_x</p:attrName>
                                        </p:attrNameLst>
                                      </p:cBhvr>
                                      <p:tavLst>
                                        <p:tav tm="0">
                                          <p:val>
                                            <p:strVal val="#ppt_x"/>
                                          </p:val>
                                        </p:tav>
                                        <p:tav tm="100000">
                                          <p:val>
                                            <p:strVal val="#ppt_x"/>
                                          </p:val>
                                        </p:tav>
                                      </p:tavLst>
                                    </p:anim>
                                    <p:anim calcmode="lin" valueType="num">
                                      <p:cBhvr>
                                        <p:cTn id="26" dur="1000" fill="hold"/>
                                        <p:tgtEl>
                                          <p:spTgt spid="61"/>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73"/>
                                        </p:tgtEl>
                                        <p:attrNameLst>
                                          <p:attrName>style.visibility</p:attrName>
                                        </p:attrNameLst>
                                      </p:cBhvr>
                                      <p:to>
                                        <p:strVal val="visible"/>
                                      </p:to>
                                    </p:set>
                                    <p:animEffect transition="in" filter="fade">
                                      <p:cBhvr>
                                        <p:cTn id="29" dur="1000"/>
                                        <p:tgtEl>
                                          <p:spTgt spid="73"/>
                                        </p:tgtEl>
                                      </p:cBhvr>
                                    </p:animEffect>
                                    <p:anim calcmode="lin" valueType="num">
                                      <p:cBhvr>
                                        <p:cTn id="30" dur="1000" fill="hold"/>
                                        <p:tgtEl>
                                          <p:spTgt spid="73"/>
                                        </p:tgtEl>
                                        <p:attrNameLst>
                                          <p:attrName>ppt_x</p:attrName>
                                        </p:attrNameLst>
                                      </p:cBhvr>
                                      <p:tavLst>
                                        <p:tav tm="0">
                                          <p:val>
                                            <p:strVal val="#ppt_x"/>
                                          </p:val>
                                        </p:tav>
                                        <p:tav tm="100000">
                                          <p:val>
                                            <p:strVal val="#ppt_x"/>
                                          </p:val>
                                        </p:tav>
                                      </p:tavLst>
                                    </p:anim>
                                    <p:anim calcmode="lin" valueType="num">
                                      <p:cBhvr>
                                        <p:cTn id="31" dur="1000" fill="hold"/>
                                        <p:tgtEl>
                                          <p:spTgt spid="73"/>
                                        </p:tgtEl>
                                        <p:attrNameLst>
                                          <p:attrName>ppt_y</p:attrName>
                                        </p:attrNameLst>
                                      </p:cBhvr>
                                      <p:tavLst>
                                        <p:tav tm="0">
                                          <p:val>
                                            <p:strVal val="#ppt_y+.1"/>
                                          </p:val>
                                        </p:tav>
                                        <p:tav tm="100000">
                                          <p:val>
                                            <p:strVal val="#ppt_y"/>
                                          </p:val>
                                        </p:tav>
                                      </p:tavLst>
                                    </p:anim>
                                  </p:childTnLst>
                                </p:cTn>
                              </p:par>
                            </p:childTnLst>
                          </p:cTn>
                        </p:par>
                        <p:par>
                          <p:cTn id="32" fill="hold">
                            <p:stCondLst>
                              <p:cond delay="2000"/>
                            </p:stCondLst>
                            <p:childTnLst>
                              <p:par>
                                <p:cTn id="33" presetID="2" presetClass="entr" presetSubtype="8"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 calcmode="lin" valueType="num">
                                      <p:cBhvr additive="base">
                                        <p:cTn id="35" dur="500" fill="hold"/>
                                        <p:tgtEl>
                                          <p:spTgt spid="44"/>
                                        </p:tgtEl>
                                        <p:attrNameLst>
                                          <p:attrName>ppt_x</p:attrName>
                                        </p:attrNameLst>
                                      </p:cBhvr>
                                      <p:tavLst>
                                        <p:tav tm="0">
                                          <p:val>
                                            <p:strVal val="0-#ppt_w/2"/>
                                          </p:val>
                                        </p:tav>
                                        <p:tav tm="100000">
                                          <p:val>
                                            <p:strVal val="#ppt_x"/>
                                          </p:val>
                                        </p:tav>
                                      </p:tavLst>
                                    </p:anim>
                                    <p:anim calcmode="lin" valueType="num">
                                      <p:cBhvr additive="base">
                                        <p:cTn id="36" dur="500" fill="hold"/>
                                        <p:tgtEl>
                                          <p:spTgt spid="44"/>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additive="base">
                                        <p:cTn id="39" dur="500" fill="hold"/>
                                        <p:tgtEl>
                                          <p:spTgt spid="45"/>
                                        </p:tgtEl>
                                        <p:attrNameLst>
                                          <p:attrName>ppt_x</p:attrName>
                                        </p:attrNameLst>
                                      </p:cBhvr>
                                      <p:tavLst>
                                        <p:tav tm="0">
                                          <p:val>
                                            <p:strVal val="0-#ppt_w/2"/>
                                          </p:val>
                                        </p:tav>
                                        <p:tav tm="100000">
                                          <p:val>
                                            <p:strVal val="#ppt_x"/>
                                          </p:val>
                                        </p:tav>
                                      </p:tavLst>
                                    </p:anim>
                                    <p:anim calcmode="lin" valueType="num">
                                      <p:cBhvr additive="base">
                                        <p:cTn id="40" dur="500" fill="hold"/>
                                        <p:tgtEl>
                                          <p:spTgt spid="4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4"/>
                                        </p:tgtEl>
                                        <p:attrNameLst>
                                          <p:attrName>style.visibility</p:attrName>
                                        </p:attrNameLst>
                                      </p:cBhvr>
                                      <p:to>
                                        <p:strVal val="visible"/>
                                      </p:to>
                                    </p:set>
                                    <p:anim calcmode="lin" valueType="num">
                                      <p:cBhvr additive="base">
                                        <p:cTn id="43" dur="500" fill="hold"/>
                                        <p:tgtEl>
                                          <p:spTgt spid="54"/>
                                        </p:tgtEl>
                                        <p:attrNameLst>
                                          <p:attrName>ppt_x</p:attrName>
                                        </p:attrNameLst>
                                      </p:cBhvr>
                                      <p:tavLst>
                                        <p:tav tm="0">
                                          <p:val>
                                            <p:strVal val="0-#ppt_w/2"/>
                                          </p:val>
                                        </p:tav>
                                        <p:tav tm="100000">
                                          <p:val>
                                            <p:strVal val="#ppt_x"/>
                                          </p:val>
                                        </p:tav>
                                      </p:tavLst>
                                    </p:anim>
                                    <p:anim calcmode="lin" valueType="num">
                                      <p:cBhvr additive="base">
                                        <p:cTn id="44" dur="500" fill="hold"/>
                                        <p:tgtEl>
                                          <p:spTgt spid="54"/>
                                        </p:tgtEl>
                                        <p:attrNameLst>
                                          <p:attrName>ppt_y</p:attrName>
                                        </p:attrNameLst>
                                      </p:cBhvr>
                                      <p:tavLst>
                                        <p:tav tm="0">
                                          <p:val>
                                            <p:strVal val="#ppt_y"/>
                                          </p:val>
                                        </p:tav>
                                        <p:tav tm="100000">
                                          <p:val>
                                            <p:strVal val="#ppt_y"/>
                                          </p:val>
                                        </p:tav>
                                      </p:tavLst>
                                    </p:anim>
                                  </p:childTnLst>
                                </p:cTn>
                              </p:par>
                            </p:childTnLst>
                          </p:cTn>
                        </p:par>
                        <p:par>
                          <p:cTn id="45" fill="hold">
                            <p:stCondLst>
                              <p:cond delay="2500"/>
                            </p:stCondLst>
                            <p:childTnLst>
                              <p:par>
                                <p:cTn id="46" presetID="42" presetClass="entr" presetSubtype="0" fill="hold" grpId="0"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1000"/>
                                        <p:tgtEl>
                                          <p:spTgt spid="60"/>
                                        </p:tgtEl>
                                      </p:cBhvr>
                                    </p:animEffect>
                                    <p:anim calcmode="lin" valueType="num">
                                      <p:cBhvr>
                                        <p:cTn id="49" dur="1000" fill="hold"/>
                                        <p:tgtEl>
                                          <p:spTgt spid="60"/>
                                        </p:tgtEl>
                                        <p:attrNameLst>
                                          <p:attrName>ppt_x</p:attrName>
                                        </p:attrNameLst>
                                      </p:cBhvr>
                                      <p:tavLst>
                                        <p:tav tm="0">
                                          <p:val>
                                            <p:strVal val="#ppt_x"/>
                                          </p:val>
                                        </p:tav>
                                        <p:tav tm="100000">
                                          <p:val>
                                            <p:strVal val="#ppt_x"/>
                                          </p:val>
                                        </p:tav>
                                      </p:tavLst>
                                    </p:anim>
                                    <p:anim calcmode="lin" valueType="num">
                                      <p:cBhvr>
                                        <p:cTn id="50" dur="1000" fill="hold"/>
                                        <p:tgtEl>
                                          <p:spTgt spid="60"/>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2"/>
                                        </p:tgtEl>
                                        <p:attrNameLst>
                                          <p:attrName>style.visibility</p:attrName>
                                        </p:attrNameLst>
                                      </p:cBhvr>
                                      <p:to>
                                        <p:strVal val="visible"/>
                                      </p:to>
                                    </p:set>
                                    <p:animEffect transition="in" filter="fade">
                                      <p:cBhvr>
                                        <p:cTn id="53" dur="1000"/>
                                        <p:tgtEl>
                                          <p:spTgt spid="62"/>
                                        </p:tgtEl>
                                      </p:cBhvr>
                                    </p:animEffect>
                                    <p:anim calcmode="lin" valueType="num">
                                      <p:cBhvr>
                                        <p:cTn id="54" dur="1000" fill="hold"/>
                                        <p:tgtEl>
                                          <p:spTgt spid="62"/>
                                        </p:tgtEl>
                                        <p:attrNameLst>
                                          <p:attrName>ppt_x</p:attrName>
                                        </p:attrNameLst>
                                      </p:cBhvr>
                                      <p:tavLst>
                                        <p:tav tm="0">
                                          <p:val>
                                            <p:strVal val="#ppt_x"/>
                                          </p:val>
                                        </p:tav>
                                        <p:tav tm="100000">
                                          <p:val>
                                            <p:strVal val="#ppt_x"/>
                                          </p:val>
                                        </p:tav>
                                      </p:tavLst>
                                    </p:anim>
                                    <p:anim calcmode="lin" valueType="num">
                                      <p:cBhvr>
                                        <p:cTn id="55" dur="1000" fill="hold"/>
                                        <p:tgtEl>
                                          <p:spTgt spid="62"/>
                                        </p:tgtEl>
                                        <p:attrNameLst>
                                          <p:attrName>ppt_y</p:attrName>
                                        </p:attrNameLst>
                                      </p:cBhvr>
                                      <p:tavLst>
                                        <p:tav tm="0">
                                          <p:val>
                                            <p:strVal val="#ppt_y+.1"/>
                                          </p:val>
                                        </p:tav>
                                        <p:tav tm="100000">
                                          <p:val>
                                            <p:strVal val="#ppt_y"/>
                                          </p:val>
                                        </p:tav>
                                      </p:tavLst>
                                    </p:anim>
                                  </p:childTnLst>
                                </p:cTn>
                              </p:par>
                            </p:childTnLst>
                          </p:cTn>
                        </p:par>
                        <p:par>
                          <p:cTn id="56" fill="hold">
                            <p:stCondLst>
                              <p:cond delay="3500"/>
                            </p:stCondLst>
                            <p:childTnLst>
                              <p:par>
                                <p:cTn id="57" presetID="2" presetClass="entr" presetSubtype="2"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additive="base">
                                        <p:cTn id="59" dur="500" fill="hold"/>
                                        <p:tgtEl>
                                          <p:spTgt spid="47"/>
                                        </p:tgtEl>
                                        <p:attrNameLst>
                                          <p:attrName>ppt_x</p:attrName>
                                        </p:attrNameLst>
                                      </p:cBhvr>
                                      <p:tavLst>
                                        <p:tav tm="0">
                                          <p:val>
                                            <p:strVal val="1+#ppt_w/2"/>
                                          </p:val>
                                        </p:tav>
                                        <p:tav tm="100000">
                                          <p:val>
                                            <p:strVal val="#ppt_x"/>
                                          </p:val>
                                        </p:tav>
                                      </p:tavLst>
                                    </p:anim>
                                    <p:anim calcmode="lin" valueType="num">
                                      <p:cBhvr additive="base">
                                        <p:cTn id="60" dur="500" fill="hold"/>
                                        <p:tgtEl>
                                          <p:spTgt spid="47"/>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48"/>
                                        </p:tgtEl>
                                        <p:attrNameLst>
                                          <p:attrName>style.visibility</p:attrName>
                                        </p:attrNameLst>
                                      </p:cBhvr>
                                      <p:to>
                                        <p:strVal val="visible"/>
                                      </p:to>
                                    </p:set>
                                    <p:anim calcmode="lin" valueType="num">
                                      <p:cBhvr additive="base">
                                        <p:cTn id="63" dur="500" fill="hold"/>
                                        <p:tgtEl>
                                          <p:spTgt spid="48"/>
                                        </p:tgtEl>
                                        <p:attrNameLst>
                                          <p:attrName>ppt_x</p:attrName>
                                        </p:attrNameLst>
                                      </p:cBhvr>
                                      <p:tavLst>
                                        <p:tav tm="0">
                                          <p:val>
                                            <p:strVal val="1+#ppt_w/2"/>
                                          </p:val>
                                        </p:tav>
                                        <p:tav tm="100000">
                                          <p:val>
                                            <p:strVal val="#ppt_x"/>
                                          </p:val>
                                        </p:tav>
                                      </p:tavLst>
                                    </p:anim>
                                    <p:anim calcmode="lin" valueType="num">
                                      <p:cBhvr additive="base">
                                        <p:cTn id="64" dur="500" fill="hold"/>
                                        <p:tgtEl>
                                          <p:spTgt spid="48"/>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53"/>
                                        </p:tgtEl>
                                        <p:attrNameLst>
                                          <p:attrName>style.visibility</p:attrName>
                                        </p:attrNameLst>
                                      </p:cBhvr>
                                      <p:to>
                                        <p:strVal val="visible"/>
                                      </p:to>
                                    </p:set>
                                    <p:anim calcmode="lin" valueType="num">
                                      <p:cBhvr additive="base">
                                        <p:cTn id="67" dur="500" fill="hold"/>
                                        <p:tgtEl>
                                          <p:spTgt spid="53"/>
                                        </p:tgtEl>
                                        <p:attrNameLst>
                                          <p:attrName>ppt_x</p:attrName>
                                        </p:attrNameLst>
                                      </p:cBhvr>
                                      <p:tavLst>
                                        <p:tav tm="0">
                                          <p:val>
                                            <p:strVal val="1+#ppt_w/2"/>
                                          </p:val>
                                        </p:tav>
                                        <p:tav tm="100000">
                                          <p:val>
                                            <p:strVal val="#ppt_x"/>
                                          </p:val>
                                        </p:tav>
                                      </p:tavLst>
                                    </p:anim>
                                    <p:anim calcmode="lin" valueType="num">
                                      <p:cBhvr additive="base">
                                        <p:cTn id="68" dur="500" fill="hold"/>
                                        <p:tgtEl>
                                          <p:spTgt spid="53"/>
                                        </p:tgtEl>
                                        <p:attrNameLst>
                                          <p:attrName>ppt_y</p:attrName>
                                        </p:attrNameLst>
                                      </p:cBhvr>
                                      <p:tavLst>
                                        <p:tav tm="0">
                                          <p:val>
                                            <p:strVal val="#ppt_y"/>
                                          </p:val>
                                        </p:tav>
                                        <p:tav tm="100000">
                                          <p:val>
                                            <p:strVal val="#ppt_y"/>
                                          </p:val>
                                        </p:tav>
                                      </p:tavLst>
                                    </p:anim>
                                  </p:childTnLst>
                                </p:cTn>
                              </p:par>
                            </p:childTnLst>
                          </p:cTn>
                        </p:par>
                        <p:par>
                          <p:cTn id="69" fill="hold">
                            <p:stCondLst>
                              <p:cond delay="4000"/>
                            </p:stCondLst>
                            <p:childTnLst>
                              <p:par>
                                <p:cTn id="70" presetID="42" presetClass="entr" presetSubtype="0"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Effect transition="in" filter="fade">
                                      <p:cBhvr>
                                        <p:cTn id="72" dur="1000"/>
                                        <p:tgtEl>
                                          <p:spTgt spid="58"/>
                                        </p:tgtEl>
                                      </p:cBhvr>
                                    </p:animEffect>
                                    <p:anim calcmode="lin" valueType="num">
                                      <p:cBhvr>
                                        <p:cTn id="73" dur="1000" fill="hold"/>
                                        <p:tgtEl>
                                          <p:spTgt spid="58"/>
                                        </p:tgtEl>
                                        <p:attrNameLst>
                                          <p:attrName>ppt_x</p:attrName>
                                        </p:attrNameLst>
                                      </p:cBhvr>
                                      <p:tavLst>
                                        <p:tav tm="0">
                                          <p:val>
                                            <p:strVal val="#ppt_x"/>
                                          </p:val>
                                        </p:tav>
                                        <p:tav tm="100000">
                                          <p:val>
                                            <p:strVal val="#ppt_x"/>
                                          </p:val>
                                        </p:tav>
                                      </p:tavLst>
                                    </p:anim>
                                    <p:anim calcmode="lin" valueType="num">
                                      <p:cBhvr>
                                        <p:cTn id="74" dur="1000" fill="hold"/>
                                        <p:tgtEl>
                                          <p:spTgt spid="58"/>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5000"/>
                            </p:stCondLst>
                            <p:childTnLst>
                              <p:par>
                                <p:cTn id="81" presetID="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additive="base">
                                        <p:cTn id="83" dur="500" fill="hold"/>
                                        <p:tgtEl>
                                          <p:spTgt spid="24"/>
                                        </p:tgtEl>
                                        <p:attrNameLst>
                                          <p:attrName>ppt_x</p:attrName>
                                        </p:attrNameLst>
                                      </p:cBhvr>
                                      <p:tavLst>
                                        <p:tav tm="0">
                                          <p:val>
                                            <p:strVal val="0-#ppt_w/2"/>
                                          </p:val>
                                        </p:tav>
                                        <p:tav tm="100000">
                                          <p:val>
                                            <p:strVal val="#ppt_x"/>
                                          </p:val>
                                        </p:tav>
                                      </p:tavLst>
                                    </p:anim>
                                    <p:anim calcmode="lin" valueType="num">
                                      <p:cBhvr additive="base">
                                        <p:cTn id="84" dur="500" fill="hold"/>
                                        <p:tgtEl>
                                          <p:spTgt spid="24"/>
                                        </p:tgtEl>
                                        <p:attrNameLst>
                                          <p:attrName>ppt_y</p:attrName>
                                        </p:attrNameLst>
                                      </p:cBhvr>
                                      <p:tavLst>
                                        <p:tav tm="0">
                                          <p:val>
                                            <p:strVal val="#ppt_y"/>
                                          </p:val>
                                        </p:tav>
                                        <p:tav tm="100000">
                                          <p:val>
                                            <p:strVal val="#ppt_y"/>
                                          </p:val>
                                        </p:tav>
                                      </p:tavLst>
                                    </p:anim>
                                  </p:childTnLst>
                                </p:cTn>
                              </p:par>
                              <p:par>
                                <p:cTn id="85" presetID="2" presetClass="entr" presetSubtype="8" fill="hold" grpId="0" nodeType="withEffect">
                                  <p:stCondLst>
                                    <p:cond delay="0"/>
                                  </p:stCondLst>
                                  <p:childTnLst>
                                    <p:set>
                                      <p:cBhvr>
                                        <p:cTn id="86" dur="1" fill="hold">
                                          <p:stCondLst>
                                            <p:cond delay="0"/>
                                          </p:stCondLst>
                                        </p:cTn>
                                        <p:tgtEl>
                                          <p:spTgt spid="25"/>
                                        </p:tgtEl>
                                        <p:attrNameLst>
                                          <p:attrName>style.visibility</p:attrName>
                                        </p:attrNameLst>
                                      </p:cBhvr>
                                      <p:to>
                                        <p:strVal val="visible"/>
                                      </p:to>
                                    </p:set>
                                    <p:anim calcmode="lin" valueType="num">
                                      <p:cBhvr additive="base">
                                        <p:cTn id="87" dur="500" fill="hold"/>
                                        <p:tgtEl>
                                          <p:spTgt spid="25"/>
                                        </p:tgtEl>
                                        <p:attrNameLst>
                                          <p:attrName>ppt_x</p:attrName>
                                        </p:attrNameLst>
                                      </p:cBhvr>
                                      <p:tavLst>
                                        <p:tav tm="0">
                                          <p:val>
                                            <p:strVal val="0-#ppt_w/2"/>
                                          </p:val>
                                        </p:tav>
                                        <p:tav tm="100000">
                                          <p:val>
                                            <p:strVal val="#ppt_x"/>
                                          </p:val>
                                        </p:tav>
                                      </p:tavLst>
                                    </p:anim>
                                    <p:anim calcmode="lin" valueType="num">
                                      <p:cBhvr additive="base">
                                        <p:cTn id="88" dur="500" fill="hold"/>
                                        <p:tgtEl>
                                          <p:spTgt spid="25"/>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2"/>
                                        </p:tgtEl>
                                        <p:attrNameLst>
                                          <p:attrName>style.visibility</p:attrName>
                                        </p:attrNameLst>
                                      </p:cBhvr>
                                      <p:to>
                                        <p:strVal val="visible"/>
                                      </p:to>
                                    </p:set>
                                    <p:anim calcmode="lin" valueType="num">
                                      <p:cBhvr additive="base">
                                        <p:cTn id="91" dur="500" fill="hold"/>
                                        <p:tgtEl>
                                          <p:spTgt spid="52"/>
                                        </p:tgtEl>
                                        <p:attrNameLst>
                                          <p:attrName>ppt_x</p:attrName>
                                        </p:attrNameLst>
                                      </p:cBhvr>
                                      <p:tavLst>
                                        <p:tav tm="0">
                                          <p:val>
                                            <p:strVal val="0-#ppt_w/2"/>
                                          </p:val>
                                        </p:tav>
                                        <p:tav tm="100000">
                                          <p:val>
                                            <p:strVal val="#ppt_x"/>
                                          </p:val>
                                        </p:tav>
                                      </p:tavLst>
                                    </p:anim>
                                    <p:anim calcmode="lin" valueType="num">
                                      <p:cBhvr additive="base">
                                        <p:cTn id="92" dur="500" fill="hold"/>
                                        <p:tgtEl>
                                          <p:spTgt spid="52"/>
                                        </p:tgtEl>
                                        <p:attrNameLst>
                                          <p:attrName>ppt_y</p:attrName>
                                        </p:attrNameLst>
                                      </p:cBhvr>
                                      <p:tavLst>
                                        <p:tav tm="0">
                                          <p:val>
                                            <p:strVal val="#ppt_y"/>
                                          </p:val>
                                        </p:tav>
                                        <p:tav tm="100000">
                                          <p:val>
                                            <p:strVal val="#ppt_y"/>
                                          </p:val>
                                        </p:tav>
                                      </p:tavLst>
                                    </p:anim>
                                  </p:childTnLst>
                                </p:cTn>
                              </p:par>
                            </p:childTnLst>
                          </p:cTn>
                        </p:par>
                        <p:par>
                          <p:cTn id="93" fill="hold">
                            <p:stCondLst>
                              <p:cond delay="5500"/>
                            </p:stCondLst>
                            <p:childTnLst>
                              <p:par>
                                <p:cTn id="94" presetID="42" presetClass="entr" presetSubtype="0"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2" presetClass="entr" presetSubtype="0" fill="hold" nodeType="withEffect">
                                  <p:stCondLst>
                                    <p:cond delay="0"/>
                                  </p:stCondLst>
                                  <p:childTnLst>
                                    <p:set>
                                      <p:cBhvr>
                                        <p:cTn id="100" dur="1" fill="hold">
                                          <p:stCondLst>
                                            <p:cond delay="0"/>
                                          </p:stCondLst>
                                        </p:cTn>
                                        <p:tgtEl>
                                          <p:spTgt spid="69"/>
                                        </p:tgtEl>
                                        <p:attrNameLst>
                                          <p:attrName>style.visibility</p:attrName>
                                        </p:attrNameLst>
                                      </p:cBhvr>
                                      <p:to>
                                        <p:strVal val="visible"/>
                                      </p:to>
                                    </p:set>
                                    <p:animEffect transition="in" filter="fade">
                                      <p:cBhvr>
                                        <p:cTn id="101" dur="1000"/>
                                        <p:tgtEl>
                                          <p:spTgt spid="69"/>
                                        </p:tgtEl>
                                      </p:cBhvr>
                                    </p:animEffect>
                                    <p:anim calcmode="lin" valueType="num">
                                      <p:cBhvr>
                                        <p:cTn id="102" dur="1000" fill="hold"/>
                                        <p:tgtEl>
                                          <p:spTgt spid="69"/>
                                        </p:tgtEl>
                                        <p:attrNameLst>
                                          <p:attrName>ppt_x</p:attrName>
                                        </p:attrNameLst>
                                      </p:cBhvr>
                                      <p:tavLst>
                                        <p:tav tm="0">
                                          <p:val>
                                            <p:strVal val="#ppt_x"/>
                                          </p:val>
                                        </p:tav>
                                        <p:tav tm="100000">
                                          <p:val>
                                            <p:strVal val="#ppt_x"/>
                                          </p:val>
                                        </p:tav>
                                      </p:tavLst>
                                    </p:anim>
                                    <p:anim calcmode="lin" valueType="num">
                                      <p:cBhvr>
                                        <p:cTn id="103" dur="1000" fill="hold"/>
                                        <p:tgtEl>
                                          <p:spTgt spid="69"/>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2" presetClass="entr" presetSubtype="4" fill="hold" grpId="0" nodeType="afterEffect">
                                  <p:stCondLst>
                                    <p:cond delay="0"/>
                                  </p:stCondLst>
                                  <p:childTnLst>
                                    <p:set>
                                      <p:cBhvr>
                                        <p:cTn id="106" dur="1" fill="hold">
                                          <p:stCondLst>
                                            <p:cond delay="0"/>
                                          </p:stCondLst>
                                        </p:cTn>
                                        <p:tgtEl>
                                          <p:spTgt spid="37"/>
                                        </p:tgtEl>
                                        <p:attrNameLst>
                                          <p:attrName>style.visibility</p:attrName>
                                        </p:attrNameLst>
                                      </p:cBhvr>
                                      <p:to>
                                        <p:strVal val="visible"/>
                                      </p:to>
                                    </p:set>
                                    <p:anim calcmode="lin" valueType="num">
                                      <p:cBhvr additive="base">
                                        <p:cTn id="107" dur="500" fill="hold"/>
                                        <p:tgtEl>
                                          <p:spTgt spid="37"/>
                                        </p:tgtEl>
                                        <p:attrNameLst>
                                          <p:attrName>ppt_x</p:attrName>
                                        </p:attrNameLst>
                                      </p:cBhvr>
                                      <p:tavLst>
                                        <p:tav tm="0">
                                          <p:val>
                                            <p:strVal val="#ppt_x"/>
                                          </p:val>
                                        </p:tav>
                                        <p:tav tm="100000">
                                          <p:val>
                                            <p:strVal val="#ppt_x"/>
                                          </p:val>
                                        </p:tav>
                                      </p:tavLst>
                                    </p:anim>
                                    <p:anim calcmode="lin" valueType="num">
                                      <p:cBhvr additive="base">
                                        <p:cTn id="108" dur="500" fill="hold"/>
                                        <p:tgtEl>
                                          <p:spTgt spid="37"/>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
                                        </p:tgtEl>
                                        <p:attrNameLst>
                                          <p:attrName>style.visibility</p:attrName>
                                        </p:attrNameLst>
                                      </p:cBhvr>
                                      <p:to>
                                        <p:strVal val="visible"/>
                                      </p:to>
                                    </p:set>
                                    <p:anim calcmode="lin" valueType="num">
                                      <p:cBhvr additive="base">
                                        <p:cTn id="111" dur="500" fill="hold"/>
                                        <p:tgtEl>
                                          <p:spTgt spid="29"/>
                                        </p:tgtEl>
                                        <p:attrNameLst>
                                          <p:attrName>ppt_x</p:attrName>
                                        </p:attrNameLst>
                                      </p:cBhvr>
                                      <p:tavLst>
                                        <p:tav tm="0">
                                          <p:val>
                                            <p:strVal val="#ppt_x"/>
                                          </p:val>
                                        </p:tav>
                                        <p:tav tm="100000">
                                          <p:val>
                                            <p:strVal val="#ppt_x"/>
                                          </p:val>
                                        </p:tav>
                                      </p:tavLst>
                                    </p:anim>
                                    <p:anim calcmode="lin" valueType="num">
                                      <p:cBhvr additive="base">
                                        <p:cTn id="112" dur="500" fill="hold"/>
                                        <p:tgtEl>
                                          <p:spTgt spid="29"/>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50"/>
                                        </p:tgtEl>
                                        <p:attrNameLst>
                                          <p:attrName>style.visibility</p:attrName>
                                        </p:attrNameLst>
                                      </p:cBhvr>
                                      <p:to>
                                        <p:strVal val="visible"/>
                                      </p:to>
                                    </p:set>
                                    <p:anim calcmode="lin" valueType="num">
                                      <p:cBhvr additive="base">
                                        <p:cTn id="115" dur="500" fill="hold"/>
                                        <p:tgtEl>
                                          <p:spTgt spid="50"/>
                                        </p:tgtEl>
                                        <p:attrNameLst>
                                          <p:attrName>ppt_x</p:attrName>
                                        </p:attrNameLst>
                                      </p:cBhvr>
                                      <p:tavLst>
                                        <p:tav tm="0">
                                          <p:val>
                                            <p:strVal val="#ppt_x"/>
                                          </p:val>
                                        </p:tav>
                                        <p:tav tm="100000">
                                          <p:val>
                                            <p:strVal val="#ppt_x"/>
                                          </p:val>
                                        </p:tav>
                                      </p:tavLst>
                                    </p:anim>
                                    <p:anim calcmode="lin" valueType="num">
                                      <p:cBhvr additive="base">
                                        <p:cTn id="116" dur="500" fill="hold"/>
                                        <p:tgtEl>
                                          <p:spTgt spid="50"/>
                                        </p:tgtEl>
                                        <p:attrNameLst>
                                          <p:attrName>ppt_y</p:attrName>
                                        </p:attrNameLst>
                                      </p:cBhvr>
                                      <p:tavLst>
                                        <p:tav tm="0">
                                          <p:val>
                                            <p:strVal val="1+#ppt_h/2"/>
                                          </p:val>
                                        </p:tav>
                                        <p:tav tm="100000">
                                          <p:val>
                                            <p:strVal val="#ppt_y"/>
                                          </p:val>
                                        </p:tav>
                                      </p:tavLst>
                                    </p:anim>
                                  </p:childTnLst>
                                </p:cTn>
                              </p:par>
                            </p:childTnLst>
                          </p:cTn>
                        </p:par>
                        <p:par>
                          <p:cTn id="117" fill="hold">
                            <p:stCondLst>
                              <p:cond delay="7000"/>
                            </p:stCondLst>
                            <p:childTnLst>
                              <p:par>
                                <p:cTn id="118" presetID="42" presetClass="entr" presetSubtype="0" fill="hold" grpId="0" nodeType="afterEffect">
                                  <p:stCondLst>
                                    <p:cond delay="0"/>
                                  </p:stCondLst>
                                  <p:childTnLst>
                                    <p:set>
                                      <p:cBhvr>
                                        <p:cTn id="119" dur="1" fill="hold">
                                          <p:stCondLst>
                                            <p:cond delay="0"/>
                                          </p:stCondLst>
                                        </p:cTn>
                                        <p:tgtEl>
                                          <p:spTgt spid="57"/>
                                        </p:tgtEl>
                                        <p:attrNameLst>
                                          <p:attrName>style.visibility</p:attrName>
                                        </p:attrNameLst>
                                      </p:cBhvr>
                                      <p:to>
                                        <p:strVal val="visible"/>
                                      </p:to>
                                    </p:set>
                                    <p:animEffect transition="in" filter="fade">
                                      <p:cBhvr>
                                        <p:cTn id="120" dur="1000"/>
                                        <p:tgtEl>
                                          <p:spTgt spid="57"/>
                                        </p:tgtEl>
                                      </p:cBhvr>
                                    </p:animEffect>
                                    <p:anim calcmode="lin" valueType="num">
                                      <p:cBhvr>
                                        <p:cTn id="121" dur="1000" fill="hold"/>
                                        <p:tgtEl>
                                          <p:spTgt spid="57"/>
                                        </p:tgtEl>
                                        <p:attrNameLst>
                                          <p:attrName>ppt_x</p:attrName>
                                        </p:attrNameLst>
                                      </p:cBhvr>
                                      <p:tavLst>
                                        <p:tav tm="0">
                                          <p:val>
                                            <p:strVal val="#ppt_x"/>
                                          </p:val>
                                        </p:tav>
                                        <p:tav tm="100000">
                                          <p:val>
                                            <p:strVal val="#ppt_x"/>
                                          </p:val>
                                        </p:tav>
                                      </p:tavLst>
                                    </p:anim>
                                    <p:anim calcmode="lin" valueType="num">
                                      <p:cBhvr>
                                        <p:cTn id="122" dur="1000" fill="hold"/>
                                        <p:tgtEl>
                                          <p:spTgt spid="57"/>
                                        </p:tgtEl>
                                        <p:attrNameLst>
                                          <p:attrName>ppt_y</p:attrName>
                                        </p:attrNameLst>
                                      </p:cBhvr>
                                      <p:tavLst>
                                        <p:tav tm="0">
                                          <p:val>
                                            <p:strVal val="#ppt_y+.1"/>
                                          </p:val>
                                        </p:tav>
                                        <p:tav tm="100000">
                                          <p:val>
                                            <p:strVal val="#ppt_y"/>
                                          </p:val>
                                        </p:tav>
                                      </p:tavLst>
                                    </p:anim>
                                  </p:childTnLst>
                                </p:cTn>
                              </p:par>
                              <p:par>
                                <p:cTn id="123" presetID="42" presetClass="entr" presetSubtype="0" fill="hold" grpId="0" nodeType="withEffect">
                                  <p:stCondLst>
                                    <p:cond delay="0"/>
                                  </p:stCondLst>
                                  <p:childTnLst>
                                    <p:set>
                                      <p:cBhvr>
                                        <p:cTn id="124" dur="1" fill="hold">
                                          <p:stCondLst>
                                            <p:cond delay="0"/>
                                          </p:stCondLst>
                                        </p:cTn>
                                        <p:tgtEl>
                                          <p:spTgt spid="63"/>
                                        </p:tgtEl>
                                        <p:attrNameLst>
                                          <p:attrName>style.visibility</p:attrName>
                                        </p:attrNameLst>
                                      </p:cBhvr>
                                      <p:to>
                                        <p:strVal val="visible"/>
                                      </p:to>
                                    </p:set>
                                    <p:animEffect transition="in" filter="fade">
                                      <p:cBhvr>
                                        <p:cTn id="125" dur="1000"/>
                                        <p:tgtEl>
                                          <p:spTgt spid="63"/>
                                        </p:tgtEl>
                                      </p:cBhvr>
                                    </p:animEffect>
                                    <p:anim calcmode="lin" valueType="num">
                                      <p:cBhvr>
                                        <p:cTn id="126" dur="1000" fill="hold"/>
                                        <p:tgtEl>
                                          <p:spTgt spid="63"/>
                                        </p:tgtEl>
                                        <p:attrNameLst>
                                          <p:attrName>ppt_x</p:attrName>
                                        </p:attrNameLst>
                                      </p:cBhvr>
                                      <p:tavLst>
                                        <p:tav tm="0">
                                          <p:val>
                                            <p:strVal val="#ppt_x"/>
                                          </p:val>
                                        </p:tav>
                                        <p:tav tm="100000">
                                          <p:val>
                                            <p:strVal val="#ppt_x"/>
                                          </p:val>
                                        </p:tav>
                                      </p:tavLst>
                                    </p:anim>
                                    <p:anim calcmode="lin" valueType="num">
                                      <p:cBhvr>
                                        <p:cTn id="127"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p:bldP spid="58" grpId="0"/>
      <p:bldP spid="59" grpId="0"/>
      <p:bldP spid="60" grpId="0"/>
      <p:bldP spid="61" grpId="0"/>
      <p:bldP spid="62" grpId="0" animBg="1"/>
      <p:bldP spid="63" grpId="0" animBg="1"/>
      <p:bldP spid="39" grpId="0" animBg="1"/>
      <p:bldP spid="35" grpId="0" animBg="1"/>
      <p:bldP spid="55" grpId="0"/>
      <p:bldP spid="44" grpId="0" animBg="1"/>
      <p:bldP spid="45" grpId="0" animBg="1"/>
      <p:bldP spid="54" grpId="0"/>
      <p:bldP spid="47" grpId="0" animBg="1"/>
      <p:bldP spid="48" grpId="0" animBg="1"/>
      <p:bldP spid="53" grpId="0"/>
      <p:bldP spid="24" grpId="0" animBg="1"/>
      <p:bldP spid="25" grpId="0" animBg="1"/>
      <p:bldP spid="52" grpId="0"/>
      <p:bldP spid="37" grpId="0" animBg="1"/>
      <p:bldP spid="29" grpId="0" animBg="1"/>
      <p:bldP spid="50"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898F691B-652E-4C3A-8198-A112C8D85D9D}"/>
              </a:ext>
            </a:extLst>
          </p:cNvPr>
          <p:cNvGrpSpPr/>
          <p:nvPr/>
        </p:nvGrpSpPr>
        <p:grpSpPr>
          <a:xfrm>
            <a:off x="-103239" y="521208"/>
            <a:ext cx="10399744" cy="6130367"/>
            <a:chOff x="-103239" y="521208"/>
            <a:chExt cx="10399744" cy="6130367"/>
          </a:xfrm>
        </p:grpSpPr>
        <p:sp>
          <p:nvSpPr>
            <p:cNvPr id="13" name="Freeform: Shape 12">
              <a:extLst>
                <a:ext uri="{FF2B5EF4-FFF2-40B4-BE49-F238E27FC236}">
                  <a16:creationId xmlns:a16="http://schemas.microsoft.com/office/drawing/2014/main" id="{C0C39FB8-A354-4538-893A-24FE1B6851C8}"/>
                </a:ext>
              </a:extLst>
            </p:cNvPr>
            <p:cNvSpPr/>
            <p:nvPr/>
          </p:nvSpPr>
          <p:spPr>
            <a:xfrm>
              <a:off x="8101584" y="521208"/>
              <a:ext cx="2194921" cy="2749481"/>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1565165-2DA4-484F-8C01-51B01C79D030}"/>
                </a:ext>
              </a:extLst>
            </p:cNvPr>
            <p:cNvSpPr/>
            <p:nvPr/>
          </p:nvSpPr>
          <p:spPr>
            <a:xfrm rot="20279983">
              <a:off x="-103239" y="4690409"/>
              <a:ext cx="9693992" cy="1961166"/>
            </a:xfrm>
            <a:custGeom>
              <a:avLst/>
              <a:gdLst>
                <a:gd name="connsiteX0" fmla="*/ 8858862 w 9693992"/>
                <a:gd name="connsiteY0" fmla="*/ 0 h 1961166"/>
                <a:gd name="connsiteX1" fmla="*/ 9693992 w 9693992"/>
                <a:gd name="connsiteY1" fmla="*/ 337420 h 1961166"/>
                <a:gd name="connsiteX2" fmla="*/ 4076822 w 9693992"/>
                <a:gd name="connsiteY2" fmla="*/ 1961166 h 1961166"/>
                <a:gd name="connsiteX3" fmla="*/ 0 w 9693992"/>
                <a:gd name="connsiteY3" fmla="*/ 314000 h 1961166"/>
                <a:gd name="connsiteX4" fmla="*/ 126865 w 9693992"/>
                <a:gd name="connsiteY4" fmla="*/ 1 h 19611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93992" h="1961166">
                  <a:moveTo>
                    <a:pt x="8858862" y="0"/>
                  </a:moveTo>
                  <a:lnTo>
                    <a:pt x="9693992" y="337420"/>
                  </a:lnTo>
                  <a:lnTo>
                    <a:pt x="4076822" y="1961166"/>
                  </a:lnTo>
                  <a:lnTo>
                    <a:pt x="0" y="314000"/>
                  </a:lnTo>
                  <a:lnTo>
                    <a:pt x="126865" y="1"/>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6" name="Text Box 10">
            <a:extLst>
              <a:ext uri="{FF2B5EF4-FFF2-40B4-BE49-F238E27FC236}">
                <a16:creationId xmlns:a16="http://schemas.microsoft.com/office/drawing/2014/main" id="{6CFF49CD-AAEB-4300-ABD9-157556786508}"/>
              </a:ext>
            </a:extLst>
          </p:cNvPr>
          <p:cNvSpPr txBox="1">
            <a:spLocks noChangeArrowheads="1"/>
          </p:cNvSpPr>
          <p:nvPr/>
        </p:nvSpPr>
        <p:spPr bwMode="auto">
          <a:xfrm>
            <a:off x="2405563" y="6174348"/>
            <a:ext cx="953064"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4D4D4D"/>
                </a:solidFill>
                <a:latin typeface="Bernard MT Condensed" panose="02050806060905020404" pitchFamily="18" charset="0"/>
              </a:rPr>
              <a:t>2014</a:t>
            </a:r>
            <a:endParaRPr lang="en-US" sz="2400" dirty="0">
              <a:solidFill>
                <a:srgbClr val="4D4D4D"/>
              </a:solidFill>
            </a:endParaRPr>
          </a:p>
        </p:txBody>
      </p:sp>
      <p:sp>
        <p:nvSpPr>
          <p:cNvPr id="22" name="Text Box 10">
            <a:extLst>
              <a:ext uri="{FF2B5EF4-FFF2-40B4-BE49-F238E27FC236}">
                <a16:creationId xmlns:a16="http://schemas.microsoft.com/office/drawing/2014/main" id="{C6D7D51C-A7CF-40E8-A779-759D858E2484}"/>
              </a:ext>
            </a:extLst>
          </p:cNvPr>
          <p:cNvSpPr txBox="1">
            <a:spLocks noChangeArrowheads="1"/>
          </p:cNvSpPr>
          <p:nvPr/>
        </p:nvSpPr>
        <p:spPr bwMode="auto">
          <a:xfrm>
            <a:off x="7644634" y="3493134"/>
            <a:ext cx="725427" cy="338554"/>
          </a:xfrm>
          <a:prstGeom prst="rect">
            <a:avLst/>
          </a:prstGeom>
          <a:noFill/>
          <a:ln w="9525">
            <a:noFill/>
            <a:miter lim="800000"/>
            <a:headEnd/>
            <a:tailEnd/>
          </a:ln>
        </p:spPr>
        <p:txBody>
          <a:bodyPr wrap="square" lIns="60960" tIns="30480" rIns="60960" bIns="30480">
            <a:spAutoFit/>
          </a:bodyPr>
          <a:lstStyle/>
          <a:p>
            <a:pPr algn="ctr"/>
            <a:r>
              <a:rPr lang="en-US" spc="150" dirty="0">
                <a:solidFill>
                  <a:srgbClr val="4D4D4D"/>
                </a:solidFill>
                <a:latin typeface="Bernard MT Condensed" panose="02050806060905020404" pitchFamily="18" charset="0"/>
              </a:rPr>
              <a:t>2020</a:t>
            </a:r>
            <a:endParaRPr lang="en-US" dirty="0">
              <a:solidFill>
                <a:srgbClr val="4D4D4D"/>
              </a:solidFill>
            </a:endParaRPr>
          </a:p>
        </p:txBody>
      </p:sp>
      <p:sp>
        <p:nvSpPr>
          <p:cNvPr id="28" name="Text Box 10">
            <a:extLst>
              <a:ext uri="{FF2B5EF4-FFF2-40B4-BE49-F238E27FC236}">
                <a16:creationId xmlns:a16="http://schemas.microsoft.com/office/drawing/2014/main" id="{DEF55FE6-6C22-48F9-ACDC-AA101B9AB44D}"/>
              </a:ext>
            </a:extLst>
          </p:cNvPr>
          <p:cNvSpPr txBox="1">
            <a:spLocks noChangeArrowheads="1"/>
          </p:cNvSpPr>
          <p:nvPr/>
        </p:nvSpPr>
        <p:spPr bwMode="auto">
          <a:xfrm>
            <a:off x="4316744" y="5326898"/>
            <a:ext cx="887853" cy="400110"/>
          </a:xfrm>
          <a:prstGeom prst="rect">
            <a:avLst/>
          </a:prstGeom>
          <a:noFill/>
          <a:ln w="9525">
            <a:noFill/>
            <a:miter lim="800000"/>
            <a:headEnd/>
            <a:tailEnd/>
          </a:ln>
        </p:spPr>
        <p:txBody>
          <a:bodyPr wrap="square" lIns="60960" tIns="30480" rIns="60960" bIns="30480">
            <a:spAutoFit/>
          </a:bodyPr>
          <a:lstStyle/>
          <a:p>
            <a:pPr algn="ctr"/>
            <a:r>
              <a:rPr lang="en-US" sz="2200" spc="150" dirty="0">
                <a:solidFill>
                  <a:srgbClr val="4D4D4D"/>
                </a:solidFill>
                <a:latin typeface="Bernard MT Condensed" panose="02050806060905020404" pitchFamily="18" charset="0"/>
              </a:rPr>
              <a:t>2016</a:t>
            </a:r>
            <a:endParaRPr lang="en-US" sz="2200" dirty="0">
              <a:solidFill>
                <a:srgbClr val="4D4D4D"/>
              </a:solidFill>
            </a:endParaRPr>
          </a:p>
        </p:txBody>
      </p:sp>
      <p:sp>
        <p:nvSpPr>
          <p:cNvPr id="34" name="Text Box 10">
            <a:extLst>
              <a:ext uri="{FF2B5EF4-FFF2-40B4-BE49-F238E27FC236}">
                <a16:creationId xmlns:a16="http://schemas.microsoft.com/office/drawing/2014/main" id="{BB507B7E-745E-43E3-A83B-2C77A99A0F48}"/>
              </a:ext>
            </a:extLst>
          </p:cNvPr>
          <p:cNvSpPr txBox="1">
            <a:spLocks noChangeArrowheads="1"/>
          </p:cNvSpPr>
          <p:nvPr/>
        </p:nvSpPr>
        <p:spPr bwMode="auto">
          <a:xfrm>
            <a:off x="6037360" y="4432539"/>
            <a:ext cx="922255" cy="369332"/>
          </a:xfrm>
          <a:prstGeom prst="rect">
            <a:avLst/>
          </a:prstGeom>
          <a:noFill/>
          <a:ln w="9525">
            <a:noFill/>
            <a:miter lim="800000"/>
            <a:headEnd/>
            <a:tailEnd/>
          </a:ln>
        </p:spPr>
        <p:txBody>
          <a:bodyPr wrap="square" lIns="60960" tIns="30480" rIns="60960" bIns="30480">
            <a:spAutoFit/>
          </a:bodyPr>
          <a:lstStyle/>
          <a:p>
            <a:pPr algn="ctr"/>
            <a:r>
              <a:rPr lang="en-US" sz="2000" spc="150" dirty="0">
                <a:solidFill>
                  <a:srgbClr val="4D4D4D"/>
                </a:solidFill>
                <a:latin typeface="Bernard MT Condensed" panose="02050806060905020404" pitchFamily="18" charset="0"/>
              </a:rPr>
              <a:t>2018</a:t>
            </a:r>
            <a:endParaRPr lang="en-US" sz="2000" dirty="0">
              <a:solidFill>
                <a:srgbClr val="4D4D4D"/>
              </a:solidFill>
            </a:endParaRPr>
          </a:p>
        </p:txBody>
      </p:sp>
      <p:sp>
        <p:nvSpPr>
          <p:cNvPr id="35" name="TextBox 34">
            <a:extLst>
              <a:ext uri="{FF2B5EF4-FFF2-40B4-BE49-F238E27FC236}">
                <a16:creationId xmlns:a16="http://schemas.microsoft.com/office/drawing/2014/main" id="{9B60B374-9799-49D3-8CD8-7D97D43E6177}"/>
              </a:ext>
            </a:extLst>
          </p:cNvPr>
          <p:cNvSpPr txBox="1"/>
          <p:nvPr/>
        </p:nvSpPr>
        <p:spPr>
          <a:xfrm>
            <a:off x="177050" y="2711663"/>
            <a:ext cx="3568515" cy="1508105"/>
          </a:xfrm>
          <a:prstGeom prst="rect">
            <a:avLst/>
          </a:prstGeom>
          <a:noFill/>
        </p:spPr>
        <p:txBody>
          <a:bodyPr wrap="square" rtlCol="0">
            <a:spAutoFit/>
          </a:bodyPr>
          <a:lstStyle/>
          <a:p>
            <a:pPr algn="r" defTabSz="1219170">
              <a:spcBef>
                <a:spcPct val="20000"/>
              </a:spcBef>
              <a:defRPr/>
            </a:pPr>
            <a:r>
              <a:rPr lang="en-US" sz="2000" dirty="0">
                <a:solidFill>
                  <a:srgbClr val="FE4A1E"/>
                </a:solidFill>
                <a:latin typeface="Bernard MT Condensed" panose="02050806060905020404" pitchFamily="18" charset="0"/>
              </a:rPr>
              <a:t>LOREM IPSUM</a:t>
            </a:r>
          </a:p>
          <a:p>
            <a:pPr algn="r" defTabSz="1219170">
              <a:spcBef>
                <a:spcPct val="20000"/>
              </a:spcBef>
              <a:defRPr/>
            </a:pPr>
            <a:endParaRPr lang="en-US" sz="3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pPr algn="r"/>
            <a:r>
              <a:rPr lang="en-US" sz="300" dirty="0">
                <a:solidFill>
                  <a:schemeClr val="bg1"/>
                </a:solidFill>
                <a:latin typeface="Candara" panose="020E0502030303020204" pitchFamily="34" charset="0"/>
              </a:rPr>
              <a:t> </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2CC31CA1-1FC2-4B1C-8AC3-30113AF26BA5}"/>
              </a:ext>
            </a:extLst>
          </p:cNvPr>
          <p:cNvSpPr txBox="1"/>
          <p:nvPr/>
        </p:nvSpPr>
        <p:spPr>
          <a:xfrm>
            <a:off x="3439324" y="1436890"/>
            <a:ext cx="3768291" cy="1323439"/>
          </a:xfrm>
          <a:prstGeom prst="rect">
            <a:avLst/>
          </a:prstGeom>
          <a:noFill/>
        </p:spPr>
        <p:txBody>
          <a:bodyPr wrap="square" rtlCol="0">
            <a:spAutoFit/>
          </a:bodyPr>
          <a:lstStyle/>
          <a:p>
            <a:pPr algn="r" defTabSz="1219170">
              <a:spcBef>
                <a:spcPct val="20000"/>
              </a:spcBef>
              <a:defRPr/>
            </a:pPr>
            <a:r>
              <a:rPr lang="en-US" sz="2000" dirty="0">
                <a:solidFill>
                  <a:srgbClr val="44546B"/>
                </a:solidFill>
                <a:latin typeface="Bernard MT Condensed" panose="02050806060905020404" pitchFamily="18" charset="0"/>
              </a:rPr>
              <a:t>LOREM IPSUM</a:t>
            </a:r>
          </a:p>
          <a:p>
            <a:pPr algn="r" defTabSz="1219170">
              <a:spcBef>
                <a:spcPct val="20000"/>
              </a:spcBef>
              <a:defRPr/>
            </a:pPr>
            <a:endParaRPr lang="en-US" sz="3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pPr algn="r"/>
            <a:r>
              <a:rPr lang="en-US" sz="300" dirty="0">
                <a:solidFill>
                  <a:schemeClr val="bg1"/>
                </a:solidFill>
                <a:latin typeface="Candara" panose="020E0502030303020204" pitchFamily="34" charset="0"/>
              </a:rPr>
              <a:t> </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D4BD0E8E-61A7-434A-9F70-9567D9E7E85F}"/>
              </a:ext>
            </a:extLst>
          </p:cNvPr>
          <p:cNvSpPr txBox="1"/>
          <p:nvPr/>
        </p:nvSpPr>
        <p:spPr>
          <a:xfrm>
            <a:off x="6329057" y="5373986"/>
            <a:ext cx="3954263" cy="1323439"/>
          </a:xfrm>
          <a:prstGeom prst="rect">
            <a:avLst/>
          </a:prstGeom>
          <a:noFill/>
        </p:spPr>
        <p:txBody>
          <a:bodyPr wrap="square" rtlCol="0">
            <a:spAutoFit/>
          </a:bodyPr>
          <a:lstStyle/>
          <a:p>
            <a:pPr defTabSz="1219170">
              <a:spcBef>
                <a:spcPct val="20000"/>
              </a:spcBef>
              <a:defRPr/>
            </a:pPr>
            <a:r>
              <a:rPr lang="en-US" sz="2000" dirty="0">
                <a:solidFill>
                  <a:srgbClr val="5C9AD3"/>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169AC74D-E65E-4AF3-BA17-F5C5A87E8289}"/>
              </a:ext>
            </a:extLst>
          </p:cNvPr>
          <p:cNvSpPr txBox="1"/>
          <p:nvPr/>
        </p:nvSpPr>
        <p:spPr>
          <a:xfrm>
            <a:off x="9229494" y="2684549"/>
            <a:ext cx="2962506" cy="1708160"/>
          </a:xfrm>
          <a:prstGeom prst="rect">
            <a:avLst/>
          </a:prstGeom>
          <a:noFill/>
        </p:spPr>
        <p:txBody>
          <a:bodyPr wrap="square" rtlCol="0">
            <a:spAutoFit/>
          </a:bodyPr>
          <a:lstStyle/>
          <a:p>
            <a:pPr defTabSz="1219170">
              <a:spcBef>
                <a:spcPct val="20000"/>
              </a:spcBef>
              <a:defRPr/>
            </a:pPr>
            <a:r>
              <a:rPr lang="en-US" sz="2000" dirty="0">
                <a:solidFill>
                  <a:srgbClr val="7A7A7A"/>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7" name="Group 16">
            <a:extLst>
              <a:ext uri="{FF2B5EF4-FFF2-40B4-BE49-F238E27FC236}">
                <a16:creationId xmlns:a16="http://schemas.microsoft.com/office/drawing/2014/main" id="{AE66C62C-6139-456D-9D1E-186375D82F93}"/>
              </a:ext>
            </a:extLst>
          </p:cNvPr>
          <p:cNvGrpSpPr>
            <a:grpSpLocks noChangeAspect="1"/>
          </p:cNvGrpSpPr>
          <p:nvPr/>
        </p:nvGrpSpPr>
        <p:grpSpPr>
          <a:xfrm>
            <a:off x="7447529" y="2170303"/>
            <a:ext cx="1097280" cy="1097280"/>
            <a:chOff x="4711952" y="2403583"/>
            <a:chExt cx="1188720" cy="1188720"/>
          </a:xfrm>
          <a:effectLst>
            <a:outerShdw blurRad="76200" dir="13500000" sy="23000" kx="1200000" algn="br" rotWithShape="0">
              <a:prstClr val="black">
                <a:alpha val="20000"/>
              </a:prstClr>
            </a:outerShdw>
          </a:effectLst>
        </p:grpSpPr>
        <p:grpSp>
          <p:nvGrpSpPr>
            <p:cNvPr id="18" name="Group 17">
              <a:extLst>
                <a:ext uri="{FF2B5EF4-FFF2-40B4-BE49-F238E27FC236}">
                  <a16:creationId xmlns:a16="http://schemas.microsoft.com/office/drawing/2014/main" id="{6EFEE5D0-6809-4345-A5F9-53AA647AA0FD}"/>
                </a:ext>
              </a:extLst>
            </p:cNvPr>
            <p:cNvGrpSpPr/>
            <p:nvPr/>
          </p:nvGrpSpPr>
          <p:grpSpPr>
            <a:xfrm>
              <a:off x="4711952" y="2403583"/>
              <a:ext cx="1188720" cy="1188720"/>
              <a:chOff x="4711952" y="2403583"/>
              <a:chExt cx="1188720" cy="1188720"/>
            </a:xfrm>
          </p:grpSpPr>
          <p:sp>
            <p:nvSpPr>
              <p:cNvPr id="20" name="Teardrop 19">
                <a:extLst>
                  <a:ext uri="{FF2B5EF4-FFF2-40B4-BE49-F238E27FC236}">
                    <a16:creationId xmlns:a16="http://schemas.microsoft.com/office/drawing/2014/main" id="{F9F85792-39C2-4D5E-8D3E-8D9FC6FEC8EF}"/>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ardrop 20">
                <a:extLst>
                  <a:ext uri="{FF2B5EF4-FFF2-40B4-BE49-F238E27FC236}">
                    <a16:creationId xmlns:a16="http://schemas.microsoft.com/office/drawing/2014/main" id="{115C8762-4E9E-483F-8157-15456A20D6D8}"/>
                  </a:ext>
                </a:extLst>
              </p:cNvPr>
              <p:cNvSpPr>
                <a:spLocks noChangeAspect="1"/>
              </p:cNvSpPr>
              <p:nvPr/>
            </p:nvSpPr>
            <p:spPr>
              <a:xfrm rot="8080887">
                <a:off x="4803392" y="2495023"/>
                <a:ext cx="1005840" cy="1005840"/>
              </a:xfrm>
              <a:prstGeom prst="teardrop">
                <a:avLst/>
              </a:prstGeom>
              <a:solidFill>
                <a:srgbClr val="7A7A7A"/>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CD6CB1F6-B623-4735-8986-9878C72211A3}"/>
                </a:ext>
              </a:extLst>
            </p:cNvPr>
            <p:cNvSpPr txBox="1">
              <a:spLocks noChangeArrowheads="1"/>
            </p:cNvSpPr>
            <p:nvPr/>
          </p:nvSpPr>
          <p:spPr bwMode="auto">
            <a:xfrm>
              <a:off x="4839335" y="2708975"/>
              <a:ext cx="958176" cy="600165"/>
            </a:xfrm>
            <a:prstGeom prst="rect">
              <a:avLst/>
            </a:prstGeom>
            <a:noFill/>
            <a:ln w="9525">
              <a:noFill/>
              <a:miter lim="800000"/>
              <a:headEnd/>
              <a:tailEnd/>
            </a:ln>
          </p:spPr>
          <p:txBody>
            <a:bodyPr wrap="square" lIns="60960" tIns="30480" rIns="60960" bIns="30480">
              <a:spAutoFit/>
            </a:bodyPr>
            <a:lstStyle/>
            <a:p>
              <a:pPr algn="ctr"/>
              <a:r>
                <a:rPr lang="en-US" sz="1600" spc="150" dirty="0">
                  <a:solidFill>
                    <a:schemeClr val="bg1"/>
                  </a:solidFill>
                  <a:latin typeface="Bernard MT Condensed" panose="02050806060905020404" pitchFamily="18" charset="0"/>
                </a:rPr>
                <a:t>LOREM</a:t>
              </a:r>
            </a:p>
            <a:p>
              <a:pPr algn="ctr"/>
              <a:r>
                <a:rPr lang="en-US" sz="1600" spc="150" dirty="0">
                  <a:solidFill>
                    <a:schemeClr val="bg1"/>
                  </a:solidFill>
                  <a:latin typeface="Bernard MT Condensed" panose="02050806060905020404" pitchFamily="18" charset="0"/>
                </a:rPr>
                <a:t>IPSUM</a:t>
              </a:r>
              <a:endParaRPr lang="en-US" sz="1600" dirty="0">
                <a:solidFill>
                  <a:schemeClr val="bg1"/>
                </a:solidFill>
              </a:endParaRPr>
            </a:p>
          </p:txBody>
        </p:sp>
      </p:grpSp>
      <p:grpSp>
        <p:nvGrpSpPr>
          <p:cNvPr id="29" name="Group 28">
            <a:extLst>
              <a:ext uri="{FF2B5EF4-FFF2-40B4-BE49-F238E27FC236}">
                <a16:creationId xmlns:a16="http://schemas.microsoft.com/office/drawing/2014/main" id="{0F13A499-C671-474F-808B-4FB1239543AE}"/>
              </a:ext>
            </a:extLst>
          </p:cNvPr>
          <p:cNvGrpSpPr>
            <a:grpSpLocks noChangeAspect="1"/>
          </p:cNvGrpSpPr>
          <p:nvPr/>
        </p:nvGrpSpPr>
        <p:grpSpPr>
          <a:xfrm>
            <a:off x="5845365" y="2825696"/>
            <a:ext cx="1280160" cy="1280160"/>
            <a:chOff x="4711952" y="2403583"/>
            <a:chExt cx="1188720" cy="1188720"/>
          </a:xfrm>
          <a:effectLst>
            <a:outerShdw blurRad="76200" dir="13500000" sy="23000" kx="1200000" algn="br" rotWithShape="0">
              <a:prstClr val="black">
                <a:alpha val="20000"/>
              </a:prstClr>
            </a:outerShdw>
          </a:effectLst>
        </p:grpSpPr>
        <p:grpSp>
          <p:nvGrpSpPr>
            <p:cNvPr id="30" name="Group 29">
              <a:extLst>
                <a:ext uri="{FF2B5EF4-FFF2-40B4-BE49-F238E27FC236}">
                  <a16:creationId xmlns:a16="http://schemas.microsoft.com/office/drawing/2014/main" id="{C21A851B-5C55-47FE-8A39-6435A7EBA99E}"/>
                </a:ext>
              </a:extLst>
            </p:cNvPr>
            <p:cNvGrpSpPr/>
            <p:nvPr/>
          </p:nvGrpSpPr>
          <p:grpSpPr>
            <a:xfrm>
              <a:off x="4711952" y="2403583"/>
              <a:ext cx="1188720" cy="1188720"/>
              <a:chOff x="4711952" y="2403583"/>
              <a:chExt cx="1188720" cy="1188720"/>
            </a:xfrm>
          </p:grpSpPr>
          <p:sp>
            <p:nvSpPr>
              <p:cNvPr id="32" name="Teardrop 31">
                <a:extLst>
                  <a:ext uri="{FF2B5EF4-FFF2-40B4-BE49-F238E27FC236}">
                    <a16:creationId xmlns:a16="http://schemas.microsoft.com/office/drawing/2014/main" id="{C6CA3433-AAEC-4BBF-AA05-8CA169388E50}"/>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ardrop 32">
                <a:extLst>
                  <a:ext uri="{FF2B5EF4-FFF2-40B4-BE49-F238E27FC236}">
                    <a16:creationId xmlns:a16="http://schemas.microsoft.com/office/drawing/2014/main" id="{5B7450CB-C6EF-44A0-A1F3-F6D2C2D7E0BF}"/>
                  </a:ext>
                </a:extLst>
              </p:cNvPr>
              <p:cNvSpPr>
                <a:spLocks noChangeAspect="1"/>
              </p:cNvSpPr>
              <p:nvPr/>
            </p:nvSpPr>
            <p:spPr>
              <a:xfrm rot="8080887">
                <a:off x="4803392" y="2495023"/>
                <a:ext cx="1005840" cy="1005840"/>
              </a:xfrm>
              <a:prstGeom prst="teardrop">
                <a:avLst/>
              </a:prstGeom>
              <a:solidFill>
                <a:srgbClr val="44546B"/>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Text Box 10">
              <a:extLst>
                <a:ext uri="{FF2B5EF4-FFF2-40B4-BE49-F238E27FC236}">
                  <a16:creationId xmlns:a16="http://schemas.microsoft.com/office/drawing/2014/main" id="{FF48D22A-A52F-4E7D-A2D2-E1A8553F65AE}"/>
                </a:ext>
              </a:extLst>
            </p:cNvPr>
            <p:cNvSpPr txBox="1">
              <a:spLocks noChangeArrowheads="1"/>
            </p:cNvSpPr>
            <p:nvPr/>
          </p:nvSpPr>
          <p:spPr bwMode="auto">
            <a:xfrm>
              <a:off x="4839335" y="2708975"/>
              <a:ext cx="958176" cy="571585"/>
            </a:xfrm>
            <a:prstGeom prst="rect">
              <a:avLst/>
            </a:prstGeom>
            <a:noFill/>
            <a:ln w="9525">
              <a:noFill/>
              <a:miter lim="800000"/>
              <a:headEnd/>
              <a:tailEnd/>
            </a:ln>
          </p:spPr>
          <p:txBody>
            <a:bodyPr wrap="square" lIns="60960" tIns="30480" rIns="60960" bIns="30480">
              <a:spAutoFit/>
            </a:bodyPr>
            <a:lstStyle/>
            <a:p>
              <a:pPr algn="ctr"/>
              <a:r>
                <a:rPr lang="en-US" spc="150" dirty="0">
                  <a:solidFill>
                    <a:schemeClr val="bg1"/>
                  </a:solidFill>
                  <a:latin typeface="Bernard MT Condensed" panose="02050806060905020404" pitchFamily="18" charset="0"/>
                </a:rPr>
                <a:t>LOREM</a:t>
              </a:r>
            </a:p>
            <a:p>
              <a:pPr algn="ctr"/>
              <a:r>
                <a:rPr lang="en-US" spc="150" dirty="0">
                  <a:solidFill>
                    <a:schemeClr val="bg1"/>
                  </a:solidFill>
                  <a:latin typeface="Bernard MT Condensed" panose="02050806060905020404" pitchFamily="18" charset="0"/>
                </a:rPr>
                <a:t>IPSUM</a:t>
              </a:r>
              <a:endParaRPr lang="en-US" dirty="0">
                <a:solidFill>
                  <a:schemeClr val="bg1"/>
                </a:solidFill>
              </a:endParaRPr>
            </a:p>
          </p:txBody>
        </p:sp>
      </p:grpSp>
      <p:grpSp>
        <p:nvGrpSpPr>
          <p:cNvPr id="23" name="Group 22">
            <a:extLst>
              <a:ext uri="{FF2B5EF4-FFF2-40B4-BE49-F238E27FC236}">
                <a16:creationId xmlns:a16="http://schemas.microsoft.com/office/drawing/2014/main" id="{1DF4C6C6-044D-43B3-BD55-C9572E43CBE6}"/>
              </a:ext>
            </a:extLst>
          </p:cNvPr>
          <p:cNvGrpSpPr>
            <a:grpSpLocks noChangeAspect="1"/>
          </p:cNvGrpSpPr>
          <p:nvPr/>
        </p:nvGrpSpPr>
        <p:grpSpPr>
          <a:xfrm>
            <a:off x="4029151" y="3476615"/>
            <a:ext cx="1463040" cy="1463040"/>
            <a:chOff x="4711952" y="2403583"/>
            <a:chExt cx="1188720" cy="1188720"/>
          </a:xfrm>
          <a:effectLst>
            <a:outerShdw blurRad="76200" dir="13500000" sy="23000" kx="1200000" algn="br" rotWithShape="0">
              <a:prstClr val="black">
                <a:alpha val="20000"/>
              </a:prstClr>
            </a:outerShdw>
          </a:effectLst>
        </p:grpSpPr>
        <p:grpSp>
          <p:nvGrpSpPr>
            <p:cNvPr id="24" name="Group 23">
              <a:extLst>
                <a:ext uri="{FF2B5EF4-FFF2-40B4-BE49-F238E27FC236}">
                  <a16:creationId xmlns:a16="http://schemas.microsoft.com/office/drawing/2014/main" id="{7108A2F0-6794-4D6C-B724-45A557960781}"/>
                </a:ext>
              </a:extLst>
            </p:cNvPr>
            <p:cNvGrpSpPr/>
            <p:nvPr/>
          </p:nvGrpSpPr>
          <p:grpSpPr>
            <a:xfrm>
              <a:off x="4711952" y="2403583"/>
              <a:ext cx="1188720" cy="1188720"/>
              <a:chOff x="4711952" y="2403583"/>
              <a:chExt cx="1188720" cy="1188720"/>
            </a:xfrm>
          </p:grpSpPr>
          <p:sp>
            <p:nvSpPr>
              <p:cNvPr id="26" name="Teardrop 25">
                <a:extLst>
                  <a:ext uri="{FF2B5EF4-FFF2-40B4-BE49-F238E27FC236}">
                    <a16:creationId xmlns:a16="http://schemas.microsoft.com/office/drawing/2014/main" id="{4308D177-EC1F-41AD-B7B1-F3C54BA21105}"/>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ardrop 26">
                <a:extLst>
                  <a:ext uri="{FF2B5EF4-FFF2-40B4-BE49-F238E27FC236}">
                    <a16:creationId xmlns:a16="http://schemas.microsoft.com/office/drawing/2014/main" id="{02690D45-2A7A-41C2-B019-D391135E9E10}"/>
                  </a:ext>
                </a:extLst>
              </p:cNvPr>
              <p:cNvSpPr>
                <a:spLocks noChangeAspect="1"/>
              </p:cNvSpPr>
              <p:nvPr/>
            </p:nvSpPr>
            <p:spPr>
              <a:xfrm rot="8080887">
                <a:off x="4803392" y="2495023"/>
                <a:ext cx="1005840" cy="1005840"/>
              </a:xfrm>
              <a:prstGeom prst="teardrop">
                <a:avLst/>
              </a:prstGeom>
              <a:solidFill>
                <a:srgbClr val="5C9AD3"/>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 Box 10">
              <a:extLst>
                <a:ext uri="{FF2B5EF4-FFF2-40B4-BE49-F238E27FC236}">
                  <a16:creationId xmlns:a16="http://schemas.microsoft.com/office/drawing/2014/main" id="{1312B07C-88D3-45CB-A71A-96B28BAC7BCF}"/>
                </a:ext>
              </a:extLst>
            </p:cNvPr>
            <p:cNvSpPr txBox="1">
              <a:spLocks noChangeArrowheads="1"/>
            </p:cNvSpPr>
            <p:nvPr/>
          </p:nvSpPr>
          <p:spPr bwMode="auto">
            <a:xfrm>
              <a:off x="4839335" y="2708975"/>
              <a:ext cx="958176" cy="550150"/>
            </a:xfrm>
            <a:prstGeom prst="rect">
              <a:avLst/>
            </a:prstGeom>
            <a:noFill/>
            <a:ln w="9525">
              <a:noFill/>
              <a:miter lim="800000"/>
              <a:headEnd/>
              <a:tailEnd/>
            </a:ln>
          </p:spPr>
          <p:txBody>
            <a:bodyPr wrap="square" lIns="60960" tIns="30480" rIns="60960" bIns="30480">
              <a:spAutoFit/>
            </a:bodyPr>
            <a:lstStyle/>
            <a:p>
              <a:pPr algn="ctr"/>
              <a:r>
                <a:rPr lang="en-US" sz="2000" spc="150" dirty="0">
                  <a:solidFill>
                    <a:schemeClr val="bg1"/>
                  </a:solidFill>
                  <a:latin typeface="Bernard MT Condensed" panose="02050806060905020404" pitchFamily="18" charset="0"/>
                </a:rPr>
                <a:t>LOREM</a:t>
              </a:r>
            </a:p>
            <a:p>
              <a:pPr algn="ctr"/>
              <a:r>
                <a:rPr lang="en-US" sz="2000" spc="150" dirty="0">
                  <a:solidFill>
                    <a:schemeClr val="bg1"/>
                  </a:solidFill>
                  <a:latin typeface="Bernard MT Condensed" panose="02050806060905020404" pitchFamily="18" charset="0"/>
                </a:rPr>
                <a:t>IPSUM</a:t>
              </a:r>
              <a:endParaRPr lang="en-US" sz="2000" dirty="0">
                <a:solidFill>
                  <a:schemeClr val="bg1"/>
                </a:solidFill>
              </a:endParaRPr>
            </a:p>
          </p:txBody>
        </p:sp>
      </p:grpSp>
      <p:grpSp>
        <p:nvGrpSpPr>
          <p:cNvPr id="7" name="Group 6">
            <a:extLst>
              <a:ext uri="{FF2B5EF4-FFF2-40B4-BE49-F238E27FC236}">
                <a16:creationId xmlns:a16="http://schemas.microsoft.com/office/drawing/2014/main" id="{DF01CA83-F351-4666-94D1-26305637421B}"/>
              </a:ext>
            </a:extLst>
          </p:cNvPr>
          <p:cNvGrpSpPr>
            <a:grpSpLocks noChangeAspect="1"/>
          </p:cNvGrpSpPr>
          <p:nvPr/>
        </p:nvGrpSpPr>
        <p:grpSpPr>
          <a:xfrm>
            <a:off x="2042367" y="4156775"/>
            <a:ext cx="1645920" cy="1645920"/>
            <a:chOff x="4711952" y="2403583"/>
            <a:chExt cx="1188720" cy="1188720"/>
          </a:xfrm>
          <a:effectLst>
            <a:outerShdw blurRad="76200" dir="13500000" sy="23000" kx="1200000" algn="br" rotWithShape="0">
              <a:prstClr val="black">
                <a:alpha val="20000"/>
              </a:prstClr>
            </a:outerShdw>
          </a:effectLst>
        </p:grpSpPr>
        <p:grpSp>
          <p:nvGrpSpPr>
            <p:cNvPr id="9" name="Group 8">
              <a:extLst>
                <a:ext uri="{FF2B5EF4-FFF2-40B4-BE49-F238E27FC236}">
                  <a16:creationId xmlns:a16="http://schemas.microsoft.com/office/drawing/2014/main" id="{E545663B-F82C-428B-9043-507597439BA5}"/>
                </a:ext>
              </a:extLst>
            </p:cNvPr>
            <p:cNvGrpSpPr/>
            <p:nvPr/>
          </p:nvGrpSpPr>
          <p:grpSpPr>
            <a:xfrm>
              <a:off x="4711952" y="2403583"/>
              <a:ext cx="1188720" cy="1188720"/>
              <a:chOff x="4711952" y="2403583"/>
              <a:chExt cx="1188720" cy="1188720"/>
            </a:xfrm>
          </p:grpSpPr>
          <p:sp>
            <p:nvSpPr>
              <p:cNvPr id="11" name="Teardrop 10">
                <a:extLst>
                  <a:ext uri="{FF2B5EF4-FFF2-40B4-BE49-F238E27FC236}">
                    <a16:creationId xmlns:a16="http://schemas.microsoft.com/office/drawing/2014/main" id="{C8B8328C-2860-4FD2-A302-737BCA8D8A27}"/>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ardrop 11">
                <a:extLst>
                  <a:ext uri="{FF2B5EF4-FFF2-40B4-BE49-F238E27FC236}">
                    <a16:creationId xmlns:a16="http://schemas.microsoft.com/office/drawing/2014/main" id="{CADB4A33-597C-42B3-B8C9-FC374A570132}"/>
                  </a:ext>
                </a:extLst>
              </p:cNvPr>
              <p:cNvSpPr>
                <a:spLocks noChangeAspect="1"/>
              </p:cNvSpPr>
              <p:nvPr/>
            </p:nvSpPr>
            <p:spPr>
              <a:xfrm rot="8080887">
                <a:off x="4803392" y="2495023"/>
                <a:ext cx="1005840" cy="1005840"/>
              </a:xfrm>
              <a:prstGeom prst="teardrop">
                <a:avLst/>
              </a:prstGeom>
              <a:solidFill>
                <a:srgbClr val="FE4A1E"/>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 Box 10">
              <a:extLst>
                <a:ext uri="{FF2B5EF4-FFF2-40B4-BE49-F238E27FC236}">
                  <a16:creationId xmlns:a16="http://schemas.microsoft.com/office/drawing/2014/main" id="{08886621-0AA0-49CF-BC38-FD3B1F69E124}"/>
                </a:ext>
              </a:extLst>
            </p:cNvPr>
            <p:cNvSpPr txBox="1">
              <a:spLocks noChangeArrowheads="1"/>
            </p:cNvSpPr>
            <p:nvPr/>
          </p:nvSpPr>
          <p:spPr bwMode="auto">
            <a:xfrm>
              <a:off x="4839335" y="2708975"/>
              <a:ext cx="958176" cy="533480"/>
            </a:xfrm>
            <a:prstGeom prst="rect">
              <a:avLst/>
            </a:prstGeom>
            <a:noFill/>
            <a:ln w="9525">
              <a:noFill/>
              <a:miter lim="800000"/>
              <a:headEnd/>
              <a:tailEnd/>
            </a:ln>
          </p:spPr>
          <p:txBody>
            <a:bodyPr wrap="square" lIns="60960" tIns="30480" rIns="60960" bIns="30480">
              <a:spAutoFit/>
            </a:bodyPr>
            <a:lstStyle/>
            <a:p>
              <a:pPr algn="ctr"/>
              <a:r>
                <a:rPr lang="en-US" sz="2200" spc="150" dirty="0">
                  <a:solidFill>
                    <a:schemeClr val="bg1"/>
                  </a:solidFill>
                  <a:latin typeface="Bernard MT Condensed" panose="02050806060905020404" pitchFamily="18" charset="0"/>
                </a:rPr>
                <a:t>LOREM</a:t>
              </a:r>
            </a:p>
            <a:p>
              <a:pPr algn="ctr"/>
              <a:r>
                <a:rPr lang="en-US" sz="2200" spc="150" dirty="0">
                  <a:solidFill>
                    <a:schemeClr val="bg1"/>
                  </a:solidFill>
                  <a:latin typeface="Bernard MT Condensed" panose="02050806060905020404" pitchFamily="18" charset="0"/>
                </a:rPr>
                <a:t>IPSUM</a:t>
              </a:r>
              <a:endParaRPr lang="en-US" sz="2200" dirty="0">
                <a:solidFill>
                  <a:schemeClr val="bg1"/>
                </a:solidFill>
              </a:endParaRPr>
            </a:p>
          </p:txBody>
        </p:sp>
      </p:grpSp>
    </p:spTree>
    <p:extLst>
      <p:ext uri="{BB962C8B-B14F-4D97-AF65-F5344CB8AC3E}">
        <p14:creationId xmlns:p14="http://schemas.microsoft.com/office/powerpoint/2010/main" val="394619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1000"/>
                                        <p:tgtEl>
                                          <p:spTgt spid="4"/>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500" fill="hold"/>
                                        <p:tgtEl>
                                          <p:spTgt spid="16"/>
                                        </p:tgtEl>
                                        <p:attrNameLst>
                                          <p:attrName>ppt_w</p:attrName>
                                        </p:attrNameLst>
                                      </p:cBhvr>
                                      <p:tavLst>
                                        <p:tav tm="0">
                                          <p:val>
                                            <p:fltVal val="0"/>
                                          </p:val>
                                        </p:tav>
                                        <p:tav tm="100000">
                                          <p:val>
                                            <p:strVal val="#ppt_w"/>
                                          </p:val>
                                        </p:tav>
                                      </p:tavLst>
                                    </p:anim>
                                    <p:anim calcmode="lin" valueType="num">
                                      <p:cBhvr>
                                        <p:cTn id="16" dur="500" fill="hold"/>
                                        <p:tgtEl>
                                          <p:spTgt spid="16"/>
                                        </p:tgtEl>
                                        <p:attrNameLst>
                                          <p:attrName>ppt_h</p:attrName>
                                        </p:attrNameLst>
                                      </p:cBhvr>
                                      <p:tavLst>
                                        <p:tav tm="0">
                                          <p:val>
                                            <p:fltVal val="0"/>
                                          </p:val>
                                        </p:tav>
                                        <p:tav tm="100000">
                                          <p:val>
                                            <p:strVal val="#ppt_h"/>
                                          </p:val>
                                        </p:tav>
                                      </p:tavLst>
                                    </p:anim>
                                    <p:animEffect transition="in" filter="fade">
                                      <p:cBhvr>
                                        <p:cTn id="17" dur="500"/>
                                        <p:tgtEl>
                                          <p:spTgt spid="16"/>
                                        </p:tgtEl>
                                      </p:cBhvr>
                                    </p:animEffect>
                                  </p:childTnLst>
                                </p:cTn>
                              </p:par>
                            </p:childTnLst>
                          </p:cTn>
                        </p:par>
                        <p:par>
                          <p:cTn id="18" fill="hold">
                            <p:stCondLst>
                              <p:cond delay="2000"/>
                            </p:stCondLst>
                            <p:childTnLst>
                              <p:par>
                                <p:cTn id="19" presetID="45" presetClass="entr" presetSubtype="0"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2000"/>
                                        <p:tgtEl>
                                          <p:spTgt spid="7"/>
                                        </p:tgtEl>
                                      </p:cBhvr>
                                    </p:animEffect>
                                    <p:anim calcmode="lin" valueType="num">
                                      <p:cBhvr>
                                        <p:cTn id="22" dur="2000" fill="hold"/>
                                        <p:tgtEl>
                                          <p:spTgt spid="7"/>
                                        </p:tgtEl>
                                        <p:attrNameLst>
                                          <p:attrName>ppt_w</p:attrName>
                                        </p:attrNameLst>
                                      </p:cBhvr>
                                      <p:tavLst>
                                        <p:tav tm="0" fmla="#ppt_w*sin(2.5*pi*$)">
                                          <p:val>
                                            <p:fltVal val="0"/>
                                          </p:val>
                                        </p:tav>
                                        <p:tav tm="100000">
                                          <p:val>
                                            <p:fltVal val="1"/>
                                          </p:val>
                                        </p:tav>
                                      </p:tavLst>
                                    </p:anim>
                                    <p:anim calcmode="lin" valueType="num">
                                      <p:cBhvr>
                                        <p:cTn id="23" dur="2000" fill="hold"/>
                                        <p:tgtEl>
                                          <p:spTgt spid="7"/>
                                        </p:tgtEl>
                                        <p:attrNameLst>
                                          <p:attrName>ppt_h</p:attrName>
                                        </p:attrNameLst>
                                      </p:cBhvr>
                                      <p:tavLst>
                                        <p:tav tm="0">
                                          <p:val>
                                            <p:strVal val="#ppt_h"/>
                                          </p:val>
                                        </p:tav>
                                        <p:tav tm="100000">
                                          <p:val>
                                            <p:strVal val="#ppt_h"/>
                                          </p:val>
                                        </p:tav>
                                      </p:tavLst>
                                    </p:anim>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fade">
                                      <p:cBhvr>
                                        <p:cTn id="27" dur="1000"/>
                                        <p:tgtEl>
                                          <p:spTgt spid="35"/>
                                        </p:tgtEl>
                                      </p:cBhvr>
                                    </p:animEffect>
                                    <p:anim calcmode="lin" valueType="num">
                                      <p:cBhvr>
                                        <p:cTn id="28" dur="1000" fill="hold"/>
                                        <p:tgtEl>
                                          <p:spTgt spid="35"/>
                                        </p:tgtEl>
                                        <p:attrNameLst>
                                          <p:attrName>ppt_x</p:attrName>
                                        </p:attrNameLst>
                                      </p:cBhvr>
                                      <p:tavLst>
                                        <p:tav tm="0">
                                          <p:val>
                                            <p:strVal val="#ppt_x"/>
                                          </p:val>
                                        </p:tav>
                                        <p:tav tm="100000">
                                          <p:val>
                                            <p:strVal val="#ppt_x"/>
                                          </p:val>
                                        </p:tav>
                                      </p:tavLst>
                                    </p:anim>
                                    <p:anim calcmode="lin" valueType="num">
                                      <p:cBhvr>
                                        <p:cTn id="29" dur="1000" fill="hold"/>
                                        <p:tgtEl>
                                          <p:spTgt spid="35"/>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53" presetClass="entr" presetSubtype="16"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 calcmode="lin" valueType="num">
                                      <p:cBhvr>
                                        <p:cTn id="33" dur="500" fill="hold"/>
                                        <p:tgtEl>
                                          <p:spTgt spid="28"/>
                                        </p:tgtEl>
                                        <p:attrNameLst>
                                          <p:attrName>ppt_w</p:attrName>
                                        </p:attrNameLst>
                                      </p:cBhvr>
                                      <p:tavLst>
                                        <p:tav tm="0">
                                          <p:val>
                                            <p:fltVal val="0"/>
                                          </p:val>
                                        </p:tav>
                                        <p:tav tm="100000">
                                          <p:val>
                                            <p:strVal val="#ppt_w"/>
                                          </p:val>
                                        </p:tav>
                                      </p:tavLst>
                                    </p:anim>
                                    <p:anim calcmode="lin" valueType="num">
                                      <p:cBhvr>
                                        <p:cTn id="34" dur="500" fill="hold"/>
                                        <p:tgtEl>
                                          <p:spTgt spid="28"/>
                                        </p:tgtEl>
                                        <p:attrNameLst>
                                          <p:attrName>ppt_h</p:attrName>
                                        </p:attrNameLst>
                                      </p:cBhvr>
                                      <p:tavLst>
                                        <p:tav tm="0">
                                          <p:val>
                                            <p:fltVal val="0"/>
                                          </p:val>
                                        </p:tav>
                                        <p:tav tm="100000">
                                          <p:val>
                                            <p:strVal val="#ppt_h"/>
                                          </p:val>
                                        </p:tav>
                                      </p:tavLst>
                                    </p:anim>
                                    <p:animEffect transition="in" filter="fade">
                                      <p:cBhvr>
                                        <p:cTn id="35" dur="500"/>
                                        <p:tgtEl>
                                          <p:spTgt spid="28"/>
                                        </p:tgtEl>
                                      </p:cBhvr>
                                    </p:animEffect>
                                  </p:childTnLst>
                                </p:cTn>
                              </p:par>
                            </p:childTnLst>
                          </p:cTn>
                        </p:par>
                        <p:par>
                          <p:cTn id="36" fill="hold">
                            <p:stCondLst>
                              <p:cond delay="5500"/>
                            </p:stCondLst>
                            <p:childTnLst>
                              <p:par>
                                <p:cTn id="37" presetID="45" presetClass="entr" presetSubtype="0"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2000"/>
                                        <p:tgtEl>
                                          <p:spTgt spid="23"/>
                                        </p:tgtEl>
                                      </p:cBhvr>
                                    </p:animEffect>
                                    <p:anim calcmode="lin" valueType="num">
                                      <p:cBhvr>
                                        <p:cTn id="40" dur="2000" fill="hold"/>
                                        <p:tgtEl>
                                          <p:spTgt spid="23"/>
                                        </p:tgtEl>
                                        <p:attrNameLst>
                                          <p:attrName>ppt_w</p:attrName>
                                        </p:attrNameLst>
                                      </p:cBhvr>
                                      <p:tavLst>
                                        <p:tav tm="0" fmla="#ppt_w*sin(2.5*pi*$)">
                                          <p:val>
                                            <p:fltVal val="0"/>
                                          </p:val>
                                        </p:tav>
                                        <p:tav tm="100000">
                                          <p:val>
                                            <p:fltVal val="1"/>
                                          </p:val>
                                        </p:tav>
                                      </p:tavLst>
                                    </p:anim>
                                    <p:anim calcmode="lin" valueType="num">
                                      <p:cBhvr>
                                        <p:cTn id="41" dur="2000" fill="hold"/>
                                        <p:tgtEl>
                                          <p:spTgt spid="23"/>
                                        </p:tgtEl>
                                        <p:attrNameLst>
                                          <p:attrName>ppt_h</p:attrName>
                                        </p:attrNameLst>
                                      </p:cBhvr>
                                      <p:tavLst>
                                        <p:tav tm="0">
                                          <p:val>
                                            <p:strVal val="#ppt_h"/>
                                          </p:val>
                                        </p:tav>
                                        <p:tav tm="100000">
                                          <p:val>
                                            <p:strVal val="#ppt_h"/>
                                          </p:val>
                                        </p:tav>
                                      </p:tavLst>
                                    </p:anim>
                                  </p:childTnLst>
                                </p:cTn>
                              </p:par>
                            </p:childTnLst>
                          </p:cTn>
                        </p:par>
                        <p:par>
                          <p:cTn id="42" fill="hold">
                            <p:stCondLst>
                              <p:cond delay="7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8500"/>
                            </p:stCondLst>
                            <p:childTnLst>
                              <p:par>
                                <p:cTn id="49" presetID="53" presetClass="entr" presetSubtype="16"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Effect transition="in" filter="fade">
                                      <p:cBhvr>
                                        <p:cTn id="53" dur="500"/>
                                        <p:tgtEl>
                                          <p:spTgt spid="34"/>
                                        </p:tgtEl>
                                      </p:cBhvr>
                                    </p:animEffect>
                                  </p:childTnLst>
                                </p:cTn>
                              </p:par>
                            </p:childTnLst>
                          </p:cTn>
                        </p:par>
                        <p:par>
                          <p:cTn id="54" fill="hold">
                            <p:stCondLst>
                              <p:cond delay="9000"/>
                            </p:stCondLst>
                            <p:childTnLst>
                              <p:par>
                                <p:cTn id="55" presetID="45" presetClass="entr" presetSubtype="0" fill="hold"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fade">
                                      <p:cBhvr>
                                        <p:cTn id="57" dur="2000"/>
                                        <p:tgtEl>
                                          <p:spTgt spid="29"/>
                                        </p:tgtEl>
                                      </p:cBhvr>
                                    </p:animEffect>
                                    <p:anim calcmode="lin" valueType="num">
                                      <p:cBhvr>
                                        <p:cTn id="58" dur="2000" fill="hold"/>
                                        <p:tgtEl>
                                          <p:spTgt spid="29"/>
                                        </p:tgtEl>
                                        <p:attrNameLst>
                                          <p:attrName>ppt_w</p:attrName>
                                        </p:attrNameLst>
                                      </p:cBhvr>
                                      <p:tavLst>
                                        <p:tav tm="0" fmla="#ppt_w*sin(2.5*pi*$)">
                                          <p:val>
                                            <p:fltVal val="0"/>
                                          </p:val>
                                        </p:tav>
                                        <p:tav tm="100000">
                                          <p:val>
                                            <p:fltVal val="1"/>
                                          </p:val>
                                        </p:tav>
                                      </p:tavLst>
                                    </p:anim>
                                    <p:anim calcmode="lin" valueType="num">
                                      <p:cBhvr>
                                        <p:cTn id="59" dur="2000" fill="hold"/>
                                        <p:tgtEl>
                                          <p:spTgt spid="29"/>
                                        </p:tgtEl>
                                        <p:attrNameLst>
                                          <p:attrName>ppt_h</p:attrName>
                                        </p:attrNameLst>
                                      </p:cBhvr>
                                      <p:tavLst>
                                        <p:tav tm="0">
                                          <p:val>
                                            <p:strVal val="#ppt_h"/>
                                          </p:val>
                                        </p:tav>
                                        <p:tav tm="100000">
                                          <p:val>
                                            <p:strVal val="#ppt_h"/>
                                          </p:val>
                                        </p:tav>
                                      </p:tavLst>
                                    </p:anim>
                                  </p:childTnLst>
                                </p:cTn>
                              </p:par>
                            </p:childTnLst>
                          </p:cTn>
                        </p:par>
                        <p:par>
                          <p:cTn id="60" fill="hold">
                            <p:stCondLst>
                              <p:cond delay="11000"/>
                            </p:stCondLst>
                            <p:childTnLst>
                              <p:par>
                                <p:cTn id="61" presetID="42" presetClass="entr" presetSubtype="0"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fade">
                                      <p:cBhvr>
                                        <p:cTn id="63" dur="1000"/>
                                        <p:tgtEl>
                                          <p:spTgt spid="36"/>
                                        </p:tgtEl>
                                      </p:cBhvr>
                                    </p:animEffect>
                                    <p:anim calcmode="lin" valueType="num">
                                      <p:cBhvr>
                                        <p:cTn id="64" dur="1000" fill="hold"/>
                                        <p:tgtEl>
                                          <p:spTgt spid="36"/>
                                        </p:tgtEl>
                                        <p:attrNameLst>
                                          <p:attrName>ppt_x</p:attrName>
                                        </p:attrNameLst>
                                      </p:cBhvr>
                                      <p:tavLst>
                                        <p:tav tm="0">
                                          <p:val>
                                            <p:strVal val="#ppt_x"/>
                                          </p:val>
                                        </p:tav>
                                        <p:tav tm="100000">
                                          <p:val>
                                            <p:strVal val="#ppt_x"/>
                                          </p:val>
                                        </p:tav>
                                      </p:tavLst>
                                    </p:anim>
                                    <p:anim calcmode="lin" valueType="num">
                                      <p:cBhvr>
                                        <p:cTn id="65" dur="1000" fill="hold"/>
                                        <p:tgtEl>
                                          <p:spTgt spid="36"/>
                                        </p:tgtEl>
                                        <p:attrNameLst>
                                          <p:attrName>ppt_y</p:attrName>
                                        </p:attrNameLst>
                                      </p:cBhvr>
                                      <p:tavLst>
                                        <p:tav tm="0">
                                          <p:val>
                                            <p:strVal val="#ppt_y+.1"/>
                                          </p:val>
                                        </p:tav>
                                        <p:tav tm="100000">
                                          <p:val>
                                            <p:strVal val="#ppt_y"/>
                                          </p:val>
                                        </p:tav>
                                      </p:tavLst>
                                    </p:anim>
                                  </p:childTnLst>
                                </p:cTn>
                              </p:par>
                            </p:childTnLst>
                          </p:cTn>
                        </p:par>
                        <p:par>
                          <p:cTn id="66" fill="hold">
                            <p:stCondLst>
                              <p:cond delay="12000"/>
                            </p:stCondLst>
                            <p:childTnLst>
                              <p:par>
                                <p:cTn id="67" presetID="53" presetClass="entr" presetSubtype="16" fill="hold" grpId="0" nodeType="afterEffect">
                                  <p:stCondLst>
                                    <p:cond delay="0"/>
                                  </p:stCondLst>
                                  <p:childTnLst>
                                    <p:set>
                                      <p:cBhvr>
                                        <p:cTn id="68" dur="1" fill="hold">
                                          <p:stCondLst>
                                            <p:cond delay="0"/>
                                          </p:stCondLst>
                                        </p:cTn>
                                        <p:tgtEl>
                                          <p:spTgt spid="22"/>
                                        </p:tgtEl>
                                        <p:attrNameLst>
                                          <p:attrName>style.visibility</p:attrName>
                                        </p:attrNameLst>
                                      </p:cBhvr>
                                      <p:to>
                                        <p:strVal val="visible"/>
                                      </p:to>
                                    </p:set>
                                    <p:anim calcmode="lin" valueType="num">
                                      <p:cBhvr>
                                        <p:cTn id="69" dur="500" fill="hold"/>
                                        <p:tgtEl>
                                          <p:spTgt spid="22"/>
                                        </p:tgtEl>
                                        <p:attrNameLst>
                                          <p:attrName>ppt_w</p:attrName>
                                        </p:attrNameLst>
                                      </p:cBhvr>
                                      <p:tavLst>
                                        <p:tav tm="0">
                                          <p:val>
                                            <p:fltVal val="0"/>
                                          </p:val>
                                        </p:tav>
                                        <p:tav tm="100000">
                                          <p:val>
                                            <p:strVal val="#ppt_w"/>
                                          </p:val>
                                        </p:tav>
                                      </p:tavLst>
                                    </p:anim>
                                    <p:anim calcmode="lin" valueType="num">
                                      <p:cBhvr>
                                        <p:cTn id="70" dur="500" fill="hold"/>
                                        <p:tgtEl>
                                          <p:spTgt spid="22"/>
                                        </p:tgtEl>
                                        <p:attrNameLst>
                                          <p:attrName>ppt_h</p:attrName>
                                        </p:attrNameLst>
                                      </p:cBhvr>
                                      <p:tavLst>
                                        <p:tav tm="0">
                                          <p:val>
                                            <p:fltVal val="0"/>
                                          </p:val>
                                        </p:tav>
                                        <p:tav tm="100000">
                                          <p:val>
                                            <p:strVal val="#ppt_h"/>
                                          </p:val>
                                        </p:tav>
                                      </p:tavLst>
                                    </p:anim>
                                    <p:animEffect transition="in" filter="fade">
                                      <p:cBhvr>
                                        <p:cTn id="71" dur="500"/>
                                        <p:tgtEl>
                                          <p:spTgt spid="22"/>
                                        </p:tgtEl>
                                      </p:cBhvr>
                                    </p:animEffect>
                                  </p:childTnLst>
                                </p:cTn>
                              </p:par>
                            </p:childTnLst>
                          </p:cTn>
                        </p:par>
                        <p:par>
                          <p:cTn id="72" fill="hold">
                            <p:stCondLst>
                              <p:cond delay="12500"/>
                            </p:stCondLst>
                            <p:childTnLst>
                              <p:par>
                                <p:cTn id="73" presetID="45" presetClass="entr" presetSubtype="0" fill="hold" nodeType="afterEffect">
                                  <p:stCondLst>
                                    <p:cond delay="0"/>
                                  </p:stCondLst>
                                  <p:childTnLst>
                                    <p:set>
                                      <p:cBhvr>
                                        <p:cTn id="74" dur="1" fill="hold">
                                          <p:stCondLst>
                                            <p:cond delay="0"/>
                                          </p:stCondLst>
                                        </p:cTn>
                                        <p:tgtEl>
                                          <p:spTgt spid="17"/>
                                        </p:tgtEl>
                                        <p:attrNameLst>
                                          <p:attrName>style.visibility</p:attrName>
                                        </p:attrNameLst>
                                      </p:cBhvr>
                                      <p:to>
                                        <p:strVal val="visible"/>
                                      </p:to>
                                    </p:set>
                                    <p:animEffect transition="in" filter="fade">
                                      <p:cBhvr>
                                        <p:cTn id="75" dur="2000"/>
                                        <p:tgtEl>
                                          <p:spTgt spid="17"/>
                                        </p:tgtEl>
                                      </p:cBhvr>
                                    </p:animEffect>
                                    <p:anim calcmode="lin" valueType="num">
                                      <p:cBhvr>
                                        <p:cTn id="76" dur="2000" fill="hold"/>
                                        <p:tgtEl>
                                          <p:spTgt spid="17"/>
                                        </p:tgtEl>
                                        <p:attrNameLst>
                                          <p:attrName>ppt_w</p:attrName>
                                        </p:attrNameLst>
                                      </p:cBhvr>
                                      <p:tavLst>
                                        <p:tav tm="0" fmla="#ppt_w*sin(2.5*pi*$)">
                                          <p:val>
                                            <p:fltVal val="0"/>
                                          </p:val>
                                        </p:tav>
                                        <p:tav tm="100000">
                                          <p:val>
                                            <p:fltVal val="1"/>
                                          </p:val>
                                        </p:tav>
                                      </p:tavLst>
                                    </p:anim>
                                    <p:anim calcmode="lin" valueType="num">
                                      <p:cBhvr>
                                        <p:cTn id="77" dur="2000" fill="hold"/>
                                        <p:tgtEl>
                                          <p:spTgt spid="17"/>
                                        </p:tgtEl>
                                        <p:attrNameLst>
                                          <p:attrName>ppt_h</p:attrName>
                                        </p:attrNameLst>
                                      </p:cBhvr>
                                      <p:tavLst>
                                        <p:tav tm="0">
                                          <p:val>
                                            <p:strVal val="#ppt_h"/>
                                          </p:val>
                                        </p:tav>
                                        <p:tav tm="100000">
                                          <p:val>
                                            <p:strVal val="#ppt_h"/>
                                          </p:val>
                                        </p:tav>
                                      </p:tavLst>
                                    </p:anim>
                                  </p:childTnLst>
                                </p:cTn>
                              </p:par>
                            </p:childTnLst>
                          </p:cTn>
                        </p:par>
                        <p:par>
                          <p:cTn id="78" fill="hold">
                            <p:stCondLst>
                              <p:cond delay="14500"/>
                            </p:stCondLst>
                            <p:childTnLst>
                              <p:par>
                                <p:cTn id="79" presetID="42" presetClass="entr" presetSubtype="0"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Effect transition="in" filter="fade">
                                      <p:cBhvr>
                                        <p:cTn id="81" dur="1000"/>
                                        <p:tgtEl>
                                          <p:spTgt spid="38"/>
                                        </p:tgtEl>
                                      </p:cBhvr>
                                    </p:animEffect>
                                    <p:anim calcmode="lin" valueType="num">
                                      <p:cBhvr>
                                        <p:cTn id="82" dur="1000" fill="hold"/>
                                        <p:tgtEl>
                                          <p:spTgt spid="38"/>
                                        </p:tgtEl>
                                        <p:attrNameLst>
                                          <p:attrName>ppt_x</p:attrName>
                                        </p:attrNameLst>
                                      </p:cBhvr>
                                      <p:tavLst>
                                        <p:tav tm="0">
                                          <p:val>
                                            <p:strVal val="#ppt_x"/>
                                          </p:val>
                                        </p:tav>
                                        <p:tav tm="100000">
                                          <p:val>
                                            <p:strVal val="#ppt_x"/>
                                          </p:val>
                                        </p:tav>
                                      </p:tavLst>
                                    </p:anim>
                                    <p:anim calcmode="lin" valueType="num">
                                      <p:cBhvr>
                                        <p:cTn id="83"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p:bldP spid="22" grpId="0"/>
      <p:bldP spid="28" grpId="0"/>
      <p:bldP spid="34" grpId="0"/>
      <p:bldP spid="35" grpId="0"/>
      <p:bldP spid="36" grpId="0"/>
      <p:bldP spid="37" grpId="0"/>
      <p:bldP spid="3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2B4C5408-955A-48C3-87DA-BBE3F50E1EDB}"/>
              </a:ext>
            </a:extLst>
          </p:cNvPr>
          <p:cNvSpPr>
            <a:spLocks noChangeAspect="1"/>
          </p:cNvSpPr>
          <p:nvPr/>
        </p:nvSpPr>
        <p:spPr>
          <a:xfrm rot="892930">
            <a:off x="7088588" y="241935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7A7A7A"/>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BED5F378-4B8B-473B-A7BC-DC1983AA1E95}"/>
              </a:ext>
            </a:extLst>
          </p:cNvPr>
          <p:cNvSpPr>
            <a:spLocks noChangeAspect="1"/>
          </p:cNvSpPr>
          <p:nvPr/>
        </p:nvSpPr>
        <p:spPr>
          <a:xfrm rot="16463169">
            <a:off x="4678583" y="1519496"/>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7A7A7A"/>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8C56E96-402B-40DE-BCE9-B078FDCA2A6E}"/>
              </a:ext>
            </a:extLst>
          </p:cNvPr>
          <p:cNvSpPr>
            <a:spLocks noChangeAspect="1"/>
          </p:cNvSpPr>
          <p:nvPr/>
        </p:nvSpPr>
        <p:spPr>
          <a:xfrm rot="19028172">
            <a:off x="5183364" y="1012908"/>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EB940C6-B32D-41D9-A4CD-DA7271808D6C}"/>
              </a:ext>
            </a:extLst>
          </p:cNvPr>
          <p:cNvSpPr>
            <a:spLocks noChangeAspect="1"/>
          </p:cNvSpPr>
          <p:nvPr/>
        </p:nvSpPr>
        <p:spPr>
          <a:xfrm>
            <a:off x="5868461" y="1002102"/>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5C9AD3"/>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54F5B68-8913-4EC1-874A-92014455E7D0}"/>
              </a:ext>
            </a:extLst>
          </p:cNvPr>
          <p:cNvSpPr>
            <a:spLocks noChangeAspect="1"/>
          </p:cNvSpPr>
          <p:nvPr/>
        </p:nvSpPr>
        <p:spPr>
          <a:xfrm rot="2496750">
            <a:off x="6420390" y="1430099"/>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6CC066E-C75B-4FE6-8A4C-31DD4A2BAD65}"/>
              </a:ext>
            </a:extLst>
          </p:cNvPr>
          <p:cNvSpPr>
            <a:spLocks noChangeAspect="1"/>
          </p:cNvSpPr>
          <p:nvPr/>
        </p:nvSpPr>
        <p:spPr>
          <a:xfrm rot="3546303">
            <a:off x="6315300" y="3368210"/>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21F6AA7D-6348-479D-BDC7-59ABA8793141}"/>
              </a:ext>
            </a:extLst>
          </p:cNvPr>
          <p:cNvSpPr>
            <a:spLocks noChangeAspect="1"/>
          </p:cNvSpPr>
          <p:nvPr/>
        </p:nvSpPr>
        <p:spPr>
          <a:xfrm rot="6967087">
            <a:off x="4792573" y="339172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5C9AD3"/>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EB82851-1061-4F94-AED8-5848356F0433}"/>
              </a:ext>
            </a:extLst>
          </p:cNvPr>
          <p:cNvSpPr>
            <a:spLocks noChangeAspect="1"/>
          </p:cNvSpPr>
          <p:nvPr/>
        </p:nvSpPr>
        <p:spPr>
          <a:xfrm rot="9426303">
            <a:off x="4010590" y="250696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8" name="Oval 37">
            <a:extLst>
              <a:ext uri="{FF2B5EF4-FFF2-40B4-BE49-F238E27FC236}">
                <a16:creationId xmlns:a16="http://schemas.microsoft.com/office/drawing/2014/main" id="{3B9B666E-E955-4559-8309-EE156B395FBB}"/>
              </a:ext>
            </a:extLst>
          </p:cNvPr>
          <p:cNvSpPr>
            <a:spLocks noChangeAspect="1"/>
          </p:cNvSpPr>
          <p:nvPr/>
        </p:nvSpPr>
        <p:spPr>
          <a:xfrm>
            <a:off x="4838688" y="1169566"/>
            <a:ext cx="2423160" cy="242316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8FC9680A-77C3-4FAA-AD88-4AC0F480B858}"/>
              </a:ext>
            </a:extLst>
          </p:cNvPr>
          <p:cNvSpPr>
            <a:spLocks noChangeAspect="1"/>
          </p:cNvSpPr>
          <p:nvPr/>
        </p:nvSpPr>
        <p:spPr>
          <a:xfrm rot="3706627">
            <a:off x="7928518" y="2446134"/>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1C4E623-C081-49FE-988B-526FFF4E2A5B}"/>
              </a:ext>
            </a:extLst>
          </p:cNvPr>
          <p:cNvSpPr>
            <a:spLocks noChangeAspect="1"/>
          </p:cNvSpPr>
          <p:nvPr/>
        </p:nvSpPr>
        <p:spPr>
          <a:xfrm rot="3706627">
            <a:off x="8154374" y="2669621"/>
            <a:ext cx="1005840" cy="1005840"/>
          </a:xfrm>
          <a:prstGeom prst="ellipse">
            <a:avLst/>
          </a:prstGeom>
          <a:solidFill>
            <a:srgbClr val="7A7A7A"/>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Box 10">
            <a:extLst>
              <a:ext uri="{FF2B5EF4-FFF2-40B4-BE49-F238E27FC236}">
                <a16:creationId xmlns:a16="http://schemas.microsoft.com/office/drawing/2014/main" id="{E1661A93-0087-432A-9F57-1B08DEDD5E05}"/>
              </a:ext>
            </a:extLst>
          </p:cNvPr>
          <p:cNvSpPr txBox="1">
            <a:spLocks noChangeArrowheads="1"/>
          </p:cNvSpPr>
          <p:nvPr/>
        </p:nvSpPr>
        <p:spPr bwMode="auto">
          <a:xfrm>
            <a:off x="8317244" y="278629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1" name="Oval 20">
            <a:extLst>
              <a:ext uri="{FF2B5EF4-FFF2-40B4-BE49-F238E27FC236}">
                <a16:creationId xmlns:a16="http://schemas.microsoft.com/office/drawing/2014/main" id="{E688AAF1-E946-403D-B830-4E5A551DAFE9}"/>
              </a:ext>
            </a:extLst>
          </p:cNvPr>
          <p:cNvSpPr>
            <a:spLocks noChangeAspect="1"/>
          </p:cNvSpPr>
          <p:nvPr/>
        </p:nvSpPr>
        <p:spPr>
          <a:xfrm rot="6360000">
            <a:off x="6640316" y="4028042"/>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84FFD012-767C-4AB4-B9F4-2300D8FA1413}"/>
              </a:ext>
            </a:extLst>
          </p:cNvPr>
          <p:cNvSpPr>
            <a:spLocks noChangeAspect="1"/>
          </p:cNvSpPr>
          <p:nvPr/>
        </p:nvSpPr>
        <p:spPr>
          <a:xfrm rot="6360000">
            <a:off x="6870516" y="4251065"/>
            <a:ext cx="1005840" cy="1005840"/>
          </a:xfrm>
          <a:prstGeom prst="ellipse">
            <a:avLst/>
          </a:prstGeom>
          <a:solidFill>
            <a:srgbClr val="44546B"/>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 Box 10">
            <a:extLst>
              <a:ext uri="{FF2B5EF4-FFF2-40B4-BE49-F238E27FC236}">
                <a16:creationId xmlns:a16="http://schemas.microsoft.com/office/drawing/2014/main" id="{E2AFC636-6712-498E-B66D-D9FDED433656}"/>
              </a:ext>
            </a:extLst>
          </p:cNvPr>
          <p:cNvSpPr txBox="1">
            <a:spLocks noChangeArrowheads="1"/>
          </p:cNvSpPr>
          <p:nvPr/>
        </p:nvSpPr>
        <p:spPr bwMode="auto">
          <a:xfrm>
            <a:off x="7033645" y="437015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6" name="Oval 25">
            <a:extLst>
              <a:ext uri="{FF2B5EF4-FFF2-40B4-BE49-F238E27FC236}">
                <a16:creationId xmlns:a16="http://schemas.microsoft.com/office/drawing/2014/main" id="{FE82F208-9A33-439C-801C-1AB0AFFEBFA5}"/>
              </a:ext>
            </a:extLst>
          </p:cNvPr>
          <p:cNvSpPr>
            <a:spLocks noChangeAspect="1"/>
          </p:cNvSpPr>
          <p:nvPr/>
        </p:nvSpPr>
        <p:spPr>
          <a:xfrm rot="9780784">
            <a:off x="4082941" y="4056213"/>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3A33E778-5F5D-48E5-818E-C0817DFC67D3}"/>
              </a:ext>
            </a:extLst>
          </p:cNvPr>
          <p:cNvSpPr>
            <a:spLocks noChangeAspect="1"/>
          </p:cNvSpPr>
          <p:nvPr/>
        </p:nvSpPr>
        <p:spPr>
          <a:xfrm rot="9780784">
            <a:off x="4317090" y="4283118"/>
            <a:ext cx="1005840" cy="1005840"/>
          </a:xfrm>
          <a:prstGeom prst="ellipse">
            <a:avLst/>
          </a:prstGeom>
          <a:solidFill>
            <a:srgbClr val="5C9AD3"/>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991D19ED-BD1C-4A73-BBA0-17F41FE1135F}"/>
              </a:ext>
            </a:extLst>
          </p:cNvPr>
          <p:cNvSpPr txBox="1">
            <a:spLocks noChangeArrowheads="1"/>
          </p:cNvSpPr>
          <p:nvPr/>
        </p:nvSpPr>
        <p:spPr bwMode="auto">
          <a:xfrm>
            <a:off x="4478055" y="440441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1" name="Oval 30">
            <a:extLst>
              <a:ext uri="{FF2B5EF4-FFF2-40B4-BE49-F238E27FC236}">
                <a16:creationId xmlns:a16="http://schemas.microsoft.com/office/drawing/2014/main" id="{CEF4A840-00C8-42BE-93D1-1FDCCFDF8728}"/>
              </a:ext>
            </a:extLst>
          </p:cNvPr>
          <p:cNvSpPr>
            <a:spLocks noChangeAspect="1"/>
          </p:cNvSpPr>
          <p:nvPr/>
        </p:nvSpPr>
        <p:spPr>
          <a:xfrm rot="12240000">
            <a:off x="2800442" y="2600889"/>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38AA2DF5-2179-4CE8-894A-4199945338B3}"/>
              </a:ext>
            </a:extLst>
          </p:cNvPr>
          <p:cNvSpPr>
            <a:spLocks noChangeAspect="1"/>
          </p:cNvSpPr>
          <p:nvPr/>
        </p:nvSpPr>
        <p:spPr>
          <a:xfrm rot="12240000">
            <a:off x="3034343" y="2831849"/>
            <a:ext cx="1005840" cy="1005840"/>
          </a:xfrm>
          <a:prstGeom prst="ellipse">
            <a:avLst/>
          </a:prstGeom>
          <a:solidFill>
            <a:srgbClr val="FE4A1E"/>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1ED068C5-A9AA-4533-A478-6CE15FD00A33}"/>
              </a:ext>
            </a:extLst>
          </p:cNvPr>
          <p:cNvSpPr txBox="1">
            <a:spLocks noChangeArrowheads="1"/>
          </p:cNvSpPr>
          <p:nvPr/>
        </p:nvSpPr>
        <p:spPr bwMode="auto">
          <a:xfrm>
            <a:off x="3193047" y="2953004"/>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1" name="Text Box 10">
            <a:extLst>
              <a:ext uri="{FF2B5EF4-FFF2-40B4-BE49-F238E27FC236}">
                <a16:creationId xmlns:a16="http://schemas.microsoft.com/office/drawing/2014/main" id="{F35107B8-F6D8-4162-BCB2-DD3DB738A680}"/>
              </a:ext>
            </a:extLst>
          </p:cNvPr>
          <p:cNvSpPr txBox="1">
            <a:spLocks noChangeArrowheads="1"/>
          </p:cNvSpPr>
          <p:nvPr/>
        </p:nvSpPr>
        <p:spPr bwMode="auto">
          <a:xfrm>
            <a:off x="5484295" y="1779673"/>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D4D4D"/>
                </a:solidFill>
              </a:rPr>
              <a:t>YOUR TITLE</a:t>
            </a:r>
            <a:br>
              <a:rPr lang="en-US" sz="4000" dirty="0">
                <a:solidFill>
                  <a:srgbClr val="4D4D4D"/>
                </a:solidFill>
              </a:rPr>
            </a:br>
            <a:endParaRPr lang="en-US" sz="1100" dirty="0">
              <a:solidFill>
                <a:srgbClr val="4D4D4D"/>
              </a:solidFill>
            </a:endParaRPr>
          </a:p>
        </p:txBody>
      </p:sp>
      <p:grpSp>
        <p:nvGrpSpPr>
          <p:cNvPr id="12" name="Group 11">
            <a:extLst>
              <a:ext uri="{FF2B5EF4-FFF2-40B4-BE49-F238E27FC236}">
                <a16:creationId xmlns:a16="http://schemas.microsoft.com/office/drawing/2014/main" id="{D361BBB8-7708-499E-8860-C5A77D14FA4D}"/>
              </a:ext>
            </a:extLst>
          </p:cNvPr>
          <p:cNvGrpSpPr>
            <a:grpSpLocks noChangeAspect="1"/>
          </p:cNvGrpSpPr>
          <p:nvPr/>
        </p:nvGrpSpPr>
        <p:grpSpPr>
          <a:xfrm>
            <a:off x="5517899" y="1829215"/>
            <a:ext cx="1097280" cy="1099058"/>
            <a:chOff x="4505905" y="2921967"/>
            <a:chExt cx="742895" cy="744099"/>
          </a:xfrm>
        </p:grpSpPr>
        <p:sp>
          <p:nvSpPr>
            <p:cNvPr id="13" name="Freeform 88">
              <a:extLst>
                <a:ext uri="{FF2B5EF4-FFF2-40B4-BE49-F238E27FC236}">
                  <a16:creationId xmlns:a16="http://schemas.microsoft.com/office/drawing/2014/main" id="{7A0388D2-7B3E-4286-936A-6C2F114D9A12}"/>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4" name="Freeform 90">
              <a:extLst>
                <a:ext uri="{FF2B5EF4-FFF2-40B4-BE49-F238E27FC236}">
                  <a16:creationId xmlns:a16="http://schemas.microsoft.com/office/drawing/2014/main" id="{5BF02CE3-A855-4F63-979C-1DD5CDE6604B}"/>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a:extLst>
              <a:ext uri="{FF2B5EF4-FFF2-40B4-BE49-F238E27FC236}">
                <a16:creationId xmlns:a16="http://schemas.microsoft.com/office/drawing/2014/main" id="{3F98DBDF-A34C-4517-9146-EEBC86E52DDA}"/>
              </a:ext>
            </a:extLst>
          </p:cNvPr>
          <p:cNvSpPr txBox="1"/>
          <p:nvPr/>
        </p:nvSpPr>
        <p:spPr>
          <a:xfrm>
            <a:off x="8226517" y="4817427"/>
            <a:ext cx="2433853" cy="1862048"/>
          </a:xfrm>
          <a:prstGeom prst="rect">
            <a:avLst/>
          </a:prstGeom>
          <a:noFill/>
        </p:spPr>
        <p:txBody>
          <a:bodyPr wrap="square" rtlCol="0">
            <a:spAutoFit/>
          </a:bodyPr>
          <a:lstStyle/>
          <a:p>
            <a:pPr algn="r" defTabSz="1219170">
              <a:spcBef>
                <a:spcPct val="20000"/>
              </a:spcBef>
              <a:defRPr/>
            </a:pPr>
            <a:r>
              <a:rPr lang="en-US" sz="2000"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58264232-0CE3-45A9-8A79-A65FF222EBBB}"/>
              </a:ext>
            </a:extLst>
          </p:cNvPr>
          <p:cNvSpPr txBox="1"/>
          <p:nvPr/>
        </p:nvSpPr>
        <p:spPr>
          <a:xfrm>
            <a:off x="250387" y="2381817"/>
            <a:ext cx="2433853" cy="1862048"/>
          </a:xfrm>
          <a:prstGeom prst="rect">
            <a:avLst/>
          </a:prstGeom>
          <a:noFill/>
        </p:spPr>
        <p:txBody>
          <a:bodyPr wrap="square" rtlCol="0">
            <a:spAutoFit/>
          </a:bodyPr>
          <a:lstStyle/>
          <a:p>
            <a:pPr algn="r" defTabSz="1219170">
              <a:spcBef>
                <a:spcPct val="20000"/>
              </a:spcBef>
              <a:defRPr/>
            </a:pPr>
            <a:r>
              <a:rPr lang="en-US" sz="2000" dirty="0">
                <a:solidFill>
                  <a:srgbClr val="FE4A1E"/>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0F362090-9E9A-4E38-B8FC-96D115B1B0E7}"/>
              </a:ext>
            </a:extLst>
          </p:cNvPr>
          <p:cNvSpPr txBox="1"/>
          <p:nvPr/>
        </p:nvSpPr>
        <p:spPr>
          <a:xfrm>
            <a:off x="1526946" y="4770031"/>
            <a:ext cx="2433853" cy="1862048"/>
          </a:xfrm>
          <a:prstGeom prst="rect">
            <a:avLst/>
          </a:prstGeom>
          <a:noFill/>
        </p:spPr>
        <p:txBody>
          <a:bodyPr wrap="square" rtlCol="0">
            <a:spAutoFit/>
          </a:bodyPr>
          <a:lstStyle/>
          <a:p>
            <a:pPr algn="r" defTabSz="1219170">
              <a:spcBef>
                <a:spcPct val="20000"/>
              </a:spcBef>
              <a:defRPr/>
            </a:pPr>
            <a:r>
              <a:rPr lang="en-US" sz="2000" dirty="0">
                <a:solidFill>
                  <a:srgbClr val="5C9AD3"/>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A5F68CE4-B87B-42AE-97A5-74830EBD5F69}"/>
              </a:ext>
            </a:extLst>
          </p:cNvPr>
          <p:cNvSpPr txBox="1"/>
          <p:nvPr/>
        </p:nvSpPr>
        <p:spPr>
          <a:xfrm>
            <a:off x="9508919" y="2346904"/>
            <a:ext cx="2433853" cy="1862048"/>
          </a:xfrm>
          <a:prstGeom prst="rect">
            <a:avLst/>
          </a:prstGeom>
          <a:noFill/>
        </p:spPr>
        <p:txBody>
          <a:bodyPr wrap="square" rtlCol="0">
            <a:spAutoFit/>
          </a:bodyPr>
          <a:lstStyle/>
          <a:p>
            <a:pPr algn="r" defTabSz="1219170">
              <a:spcBef>
                <a:spcPct val="20000"/>
              </a:spcBef>
              <a:defRPr/>
            </a:pPr>
            <a:r>
              <a:rPr lang="en-US" sz="2000" dirty="0">
                <a:solidFill>
                  <a:srgbClr val="7A7A7A"/>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Freeform 37">
            <a:extLst>
              <a:ext uri="{FF2B5EF4-FFF2-40B4-BE49-F238E27FC236}">
                <a16:creationId xmlns:a16="http://schemas.microsoft.com/office/drawing/2014/main" id="{C3426987-7C0B-4F39-9459-42C028EA5FE2}"/>
              </a:ext>
            </a:extLst>
          </p:cNvPr>
          <p:cNvSpPr>
            <a:spLocks noChangeAspect="1" noEditPoints="1"/>
          </p:cNvSpPr>
          <p:nvPr/>
        </p:nvSpPr>
        <p:spPr bwMode="auto">
          <a:xfrm>
            <a:off x="1924252" y="478458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en-US"/>
          </a:p>
        </p:txBody>
      </p:sp>
      <p:sp>
        <p:nvSpPr>
          <p:cNvPr id="59" name="Freeform 101">
            <a:extLst>
              <a:ext uri="{FF2B5EF4-FFF2-40B4-BE49-F238E27FC236}">
                <a16:creationId xmlns:a16="http://schemas.microsoft.com/office/drawing/2014/main" id="{1F9C4F66-BE15-4D37-A4F0-CB631A516A8F}"/>
              </a:ext>
            </a:extLst>
          </p:cNvPr>
          <p:cNvSpPr>
            <a:spLocks noChangeAspect="1" noEditPoints="1"/>
          </p:cNvSpPr>
          <p:nvPr/>
        </p:nvSpPr>
        <p:spPr bwMode="auto">
          <a:xfrm>
            <a:off x="8532009" y="479465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91">
            <a:extLst>
              <a:ext uri="{FF2B5EF4-FFF2-40B4-BE49-F238E27FC236}">
                <a16:creationId xmlns:a16="http://schemas.microsoft.com/office/drawing/2014/main" id="{62662B02-EC9E-4077-996B-156E952DD7B2}"/>
              </a:ext>
            </a:extLst>
          </p:cNvPr>
          <p:cNvSpPr>
            <a:spLocks noChangeAspect="1" noEditPoints="1"/>
          </p:cNvSpPr>
          <p:nvPr/>
        </p:nvSpPr>
        <p:spPr bwMode="auto">
          <a:xfrm>
            <a:off x="9873183" y="234690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71">
            <a:extLst>
              <a:ext uri="{FF2B5EF4-FFF2-40B4-BE49-F238E27FC236}">
                <a16:creationId xmlns:a16="http://schemas.microsoft.com/office/drawing/2014/main" id="{66A425C4-5FFF-4086-833E-DEE9389CEF0A}"/>
              </a:ext>
            </a:extLst>
          </p:cNvPr>
          <p:cNvSpPr>
            <a:spLocks noChangeAspect="1" noEditPoints="1"/>
          </p:cNvSpPr>
          <p:nvPr/>
        </p:nvSpPr>
        <p:spPr bwMode="auto">
          <a:xfrm>
            <a:off x="643647" y="2346904"/>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a:effectLst/>
        </p:spPr>
        <p:txBody>
          <a:bodyPr vert="horz" wrap="square" lIns="91440" tIns="45720" rIns="91440" bIns="45720" numCol="1" anchor="t" anchorCtr="0" compatLnSpc="1">
            <a:prstTxWarp prst="textNoShape">
              <a:avLst/>
            </a:prstTxWarp>
          </a:bodyPr>
          <a:lstStyle/>
          <a:p>
            <a:endParaRPr lang="en-US">
              <a:solidFill>
                <a:srgbClr val="00B0F0"/>
              </a:solidFill>
            </a:endParaRPr>
          </a:p>
        </p:txBody>
      </p:sp>
    </p:spTree>
    <p:extLst>
      <p:ext uri="{BB962C8B-B14F-4D97-AF65-F5344CB8AC3E}">
        <p14:creationId xmlns:p14="http://schemas.microsoft.com/office/powerpoint/2010/main" val="2843804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53" presetClass="entr" presetSubtype="16"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animEffect transition="in" filter="fade">
                                      <p:cBhvr>
                                        <p:cTn id="23" dur="500"/>
                                        <p:tgtEl>
                                          <p:spTgt spid="12"/>
                                        </p:tgtEl>
                                      </p:cBhvr>
                                    </p:animEffect>
                                  </p:childTnLst>
                                </p:cTn>
                              </p:par>
                            </p:childTnLst>
                          </p:cTn>
                        </p:par>
                        <p:par>
                          <p:cTn id="24" fill="hold">
                            <p:stCondLst>
                              <p:cond delay="1000"/>
                            </p:stCondLst>
                            <p:childTnLst>
                              <p:par>
                                <p:cTn id="25" presetID="53" presetClass="entr" presetSubtype="16" fill="hold" grpId="0" nodeType="afterEffect">
                                  <p:stCondLst>
                                    <p:cond delay="0"/>
                                  </p:stCondLst>
                                  <p:childTnLst>
                                    <p:set>
                                      <p:cBhvr>
                                        <p:cTn id="26" dur="1" fill="hold">
                                          <p:stCondLst>
                                            <p:cond delay="0"/>
                                          </p:stCondLst>
                                        </p:cTn>
                                        <p:tgtEl>
                                          <p:spTgt spid="53"/>
                                        </p:tgtEl>
                                        <p:attrNameLst>
                                          <p:attrName>style.visibility</p:attrName>
                                        </p:attrNameLst>
                                      </p:cBhvr>
                                      <p:to>
                                        <p:strVal val="visible"/>
                                      </p:to>
                                    </p:set>
                                    <p:anim calcmode="lin" valueType="num">
                                      <p:cBhvr>
                                        <p:cTn id="27" dur="500" fill="hold"/>
                                        <p:tgtEl>
                                          <p:spTgt spid="53"/>
                                        </p:tgtEl>
                                        <p:attrNameLst>
                                          <p:attrName>ppt_w</p:attrName>
                                        </p:attrNameLst>
                                      </p:cBhvr>
                                      <p:tavLst>
                                        <p:tav tm="0">
                                          <p:val>
                                            <p:fltVal val="0"/>
                                          </p:val>
                                        </p:tav>
                                        <p:tav tm="100000">
                                          <p:val>
                                            <p:strVal val="#ppt_w"/>
                                          </p:val>
                                        </p:tav>
                                      </p:tavLst>
                                    </p:anim>
                                    <p:anim calcmode="lin" valueType="num">
                                      <p:cBhvr>
                                        <p:cTn id="28" dur="500" fill="hold"/>
                                        <p:tgtEl>
                                          <p:spTgt spid="53"/>
                                        </p:tgtEl>
                                        <p:attrNameLst>
                                          <p:attrName>ppt_h</p:attrName>
                                        </p:attrNameLst>
                                      </p:cBhvr>
                                      <p:tavLst>
                                        <p:tav tm="0">
                                          <p:val>
                                            <p:fltVal val="0"/>
                                          </p:val>
                                        </p:tav>
                                        <p:tav tm="100000">
                                          <p:val>
                                            <p:strVal val="#ppt_h"/>
                                          </p:val>
                                        </p:tav>
                                      </p:tavLst>
                                    </p:anim>
                                    <p:animEffect transition="in" filter="fade">
                                      <p:cBhvr>
                                        <p:cTn id="29" dur="500"/>
                                        <p:tgtEl>
                                          <p:spTgt spid="53"/>
                                        </p:tgtEl>
                                      </p:cBhvr>
                                    </p:animEffect>
                                  </p:childTnLst>
                                </p:cTn>
                              </p:par>
                            </p:childTnLst>
                          </p:cTn>
                        </p:par>
                        <p:par>
                          <p:cTn id="30" fill="hold">
                            <p:stCondLst>
                              <p:cond delay="1500"/>
                            </p:stCondLst>
                            <p:childTnLst>
                              <p:par>
                                <p:cTn id="31" presetID="37" presetClass="entr" presetSubtype="0" fill="hold" grpId="0" nodeType="after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fade">
                                      <p:cBhvr>
                                        <p:cTn id="33" dur="1000"/>
                                        <p:tgtEl>
                                          <p:spTgt spid="31"/>
                                        </p:tgtEl>
                                      </p:cBhvr>
                                    </p:animEffect>
                                    <p:anim calcmode="lin" valueType="num">
                                      <p:cBhvr>
                                        <p:cTn id="34" dur="1000" fill="hold"/>
                                        <p:tgtEl>
                                          <p:spTgt spid="31"/>
                                        </p:tgtEl>
                                        <p:attrNameLst>
                                          <p:attrName>ppt_x</p:attrName>
                                        </p:attrNameLst>
                                      </p:cBhvr>
                                      <p:tavLst>
                                        <p:tav tm="0">
                                          <p:val>
                                            <p:strVal val="#ppt_x"/>
                                          </p:val>
                                        </p:tav>
                                        <p:tav tm="100000">
                                          <p:val>
                                            <p:strVal val="#ppt_x"/>
                                          </p:val>
                                        </p:tav>
                                      </p:tavLst>
                                    </p:anim>
                                    <p:anim calcmode="lin" valueType="num">
                                      <p:cBhvr>
                                        <p:cTn id="35" dur="900" decel="100000" fill="hold"/>
                                        <p:tgtEl>
                                          <p:spTgt spid="31"/>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900" decel="100000" fill="hold"/>
                                        <p:tgtEl>
                                          <p:spTgt spid="30"/>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1000" fill="hold"/>
                                        <p:tgtEl>
                                          <p:spTgt spid="32"/>
                                        </p:tgtEl>
                                        <p:attrNameLst>
                                          <p:attrName>ppt_w</p:attrName>
                                        </p:attrNameLst>
                                      </p:cBhvr>
                                      <p:tavLst>
                                        <p:tav tm="0">
                                          <p:val>
                                            <p:fltVal val="0"/>
                                          </p:val>
                                        </p:tav>
                                        <p:tav tm="100000">
                                          <p:val>
                                            <p:strVal val="#ppt_w"/>
                                          </p:val>
                                        </p:tav>
                                      </p:tavLst>
                                    </p:anim>
                                    <p:anim calcmode="lin" valueType="num">
                                      <p:cBhvr>
                                        <p:cTn id="46" dur="1000" fill="hold"/>
                                        <p:tgtEl>
                                          <p:spTgt spid="32"/>
                                        </p:tgtEl>
                                        <p:attrNameLst>
                                          <p:attrName>ppt_h</p:attrName>
                                        </p:attrNameLst>
                                      </p:cBhvr>
                                      <p:tavLst>
                                        <p:tav tm="0">
                                          <p:val>
                                            <p:fltVal val="0"/>
                                          </p:val>
                                        </p:tav>
                                        <p:tav tm="100000">
                                          <p:val>
                                            <p:strVal val="#ppt_h"/>
                                          </p:val>
                                        </p:tav>
                                      </p:tavLst>
                                    </p:anim>
                                    <p:animEffect transition="in" filter="fade">
                                      <p:cBhvr>
                                        <p:cTn id="47" dur="1000"/>
                                        <p:tgtEl>
                                          <p:spTgt spid="32"/>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1000" fill="hold"/>
                                        <p:tgtEl>
                                          <p:spTgt spid="33"/>
                                        </p:tgtEl>
                                        <p:attrNameLst>
                                          <p:attrName>ppt_w</p:attrName>
                                        </p:attrNameLst>
                                      </p:cBhvr>
                                      <p:tavLst>
                                        <p:tav tm="0">
                                          <p:val>
                                            <p:fltVal val="0"/>
                                          </p:val>
                                        </p:tav>
                                        <p:tav tm="100000">
                                          <p:val>
                                            <p:strVal val="#ppt_w"/>
                                          </p:val>
                                        </p:tav>
                                      </p:tavLst>
                                    </p:anim>
                                    <p:anim calcmode="lin" valueType="num">
                                      <p:cBhvr>
                                        <p:cTn id="51" dur="1000" fill="hold"/>
                                        <p:tgtEl>
                                          <p:spTgt spid="33"/>
                                        </p:tgtEl>
                                        <p:attrNameLst>
                                          <p:attrName>ppt_h</p:attrName>
                                        </p:attrNameLst>
                                      </p:cBhvr>
                                      <p:tavLst>
                                        <p:tav tm="0">
                                          <p:val>
                                            <p:fltVal val="0"/>
                                          </p:val>
                                        </p:tav>
                                        <p:tav tm="100000">
                                          <p:val>
                                            <p:strVal val="#ppt_h"/>
                                          </p:val>
                                        </p:tav>
                                      </p:tavLst>
                                    </p:anim>
                                    <p:animEffect transition="in" filter="fade">
                                      <p:cBhvr>
                                        <p:cTn id="52" dur="1000"/>
                                        <p:tgtEl>
                                          <p:spTgt spid="33"/>
                                        </p:tgtEl>
                                      </p:cBhvr>
                                    </p:animEffect>
                                  </p:childTnLst>
                                </p:cTn>
                              </p:par>
                              <p:par>
                                <p:cTn id="53" presetID="42" presetClass="entr" presetSubtype="0" fill="hold" grpId="0" nodeType="with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fade">
                                      <p:cBhvr>
                                        <p:cTn id="55" dur="1000"/>
                                        <p:tgtEl>
                                          <p:spTgt spid="55"/>
                                        </p:tgtEl>
                                      </p:cBhvr>
                                    </p:animEffect>
                                    <p:anim calcmode="lin" valueType="num">
                                      <p:cBhvr>
                                        <p:cTn id="56" dur="1000" fill="hold"/>
                                        <p:tgtEl>
                                          <p:spTgt spid="55"/>
                                        </p:tgtEl>
                                        <p:attrNameLst>
                                          <p:attrName>ppt_x</p:attrName>
                                        </p:attrNameLst>
                                      </p:cBhvr>
                                      <p:tavLst>
                                        <p:tav tm="0">
                                          <p:val>
                                            <p:strVal val="#ppt_x"/>
                                          </p:val>
                                        </p:tav>
                                        <p:tav tm="100000">
                                          <p:val>
                                            <p:strVal val="#ppt_x"/>
                                          </p:val>
                                        </p:tav>
                                      </p:tavLst>
                                    </p:anim>
                                    <p:anim calcmode="lin" valueType="num">
                                      <p:cBhvr>
                                        <p:cTn id="57" dur="1000" fill="hold"/>
                                        <p:tgtEl>
                                          <p:spTgt spid="55"/>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61"/>
                                        </p:tgtEl>
                                        <p:attrNameLst>
                                          <p:attrName>style.visibility</p:attrName>
                                        </p:attrNameLst>
                                      </p:cBhvr>
                                      <p:to>
                                        <p:strVal val="visible"/>
                                      </p:to>
                                    </p:set>
                                    <p:animEffect transition="in" filter="fade">
                                      <p:cBhvr>
                                        <p:cTn id="60" dur="1000"/>
                                        <p:tgtEl>
                                          <p:spTgt spid="61"/>
                                        </p:tgtEl>
                                      </p:cBhvr>
                                    </p:animEffect>
                                    <p:anim calcmode="lin" valueType="num">
                                      <p:cBhvr>
                                        <p:cTn id="61" dur="1000" fill="hold"/>
                                        <p:tgtEl>
                                          <p:spTgt spid="61"/>
                                        </p:tgtEl>
                                        <p:attrNameLst>
                                          <p:attrName>ppt_x</p:attrName>
                                        </p:attrNameLst>
                                      </p:cBhvr>
                                      <p:tavLst>
                                        <p:tav tm="0">
                                          <p:val>
                                            <p:strVal val="#ppt_x"/>
                                          </p:val>
                                        </p:tav>
                                        <p:tav tm="100000">
                                          <p:val>
                                            <p:strVal val="#ppt_x"/>
                                          </p:val>
                                        </p:tav>
                                      </p:tavLst>
                                    </p:anim>
                                    <p:anim calcmode="lin" valueType="num">
                                      <p:cBhvr>
                                        <p:cTn id="62" dur="1000" fill="hold"/>
                                        <p:tgtEl>
                                          <p:spTgt spid="61"/>
                                        </p:tgtEl>
                                        <p:attrNameLst>
                                          <p:attrName>ppt_y</p:attrName>
                                        </p:attrNameLst>
                                      </p:cBhvr>
                                      <p:tavLst>
                                        <p:tav tm="0">
                                          <p:val>
                                            <p:strVal val="#ppt_y+.1"/>
                                          </p:val>
                                        </p:tav>
                                        <p:tav tm="100000">
                                          <p:val>
                                            <p:strVal val="#ppt_y"/>
                                          </p:val>
                                        </p:tav>
                                      </p:tavLst>
                                    </p:anim>
                                  </p:childTnLst>
                                </p:cTn>
                              </p:par>
                            </p:childTnLst>
                          </p:cTn>
                        </p:par>
                        <p:par>
                          <p:cTn id="63" fill="hold">
                            <p:stCondLst>
                              <p:cond delay="2500"/>
                            </p:stCondLst>
                            <p:childTnLst>
                              <p:par>
                                <p:cTn id="64" presetID="53" presetClass="entr" presetSubtype="16" fill="hold" grpId="0" nodeType="afterEffect">
                                  <p:stCondLst>
                                    <p:cond delay="0"/>
                                  </p:stCondLst>
                                  <p:childTnLst>
                                    <p:set>
                                      <p:cBhvr>
                                        <p:cTn id="65" dur="1" fill="hold">
                                          <p:stCondLst>
                                            <p:cond delay="0"/>
                                          </p:stCondLst>
                                        </p:cTn>
                                        <p:tgtEl>
                                          <p:spTgt spid="52"/>
                                        </p:tgtEl>
                                        <p:attrNameLst>
                                          <p:attrName>style.visibility</p:attrName>
                                        </p:attrNameLst>
                                      </p:cBhvr>
                                      <p:to>
                                        <p:strVal val="visible"/>
                                      </p:to>
                                    </p:set>
                                    <p:anim calcmode="lin" valueType="num">
                                      <p:cBhvr>
                                        <p:cTn id="66" dur="500" fill="hold"/>
                                        <p:tgtEl>
                                          <p:spTgt spid="52"/>
                                        </p:tgtEl>
                                        <p:attrNameLst>
                                          <p:attrName>ppt_w</p:attrName>
                                        </p:attrNameLst>
                                      </p:cBhvr>
                                      <p:tavLst>
                                        <p:tav tm="0">
                                          <p:val>
                                            <p:fltVal val="0"/>
                                          </p:val>
                                        </p:tav>
                                        <p:tav tm="100000">
                                          <p:val>
                                            <p:strVal val="#ppt_w"/>
                                          </p:val>
                                        </p:tav>
                                      </p:tavLst>
                                    </p:anim>
                                    <p:anim calcmode="lin" valueType="num">
                                      <p:cBhvr>
                                        <p:cTn id="67" dur="500" fill="hold"/>
                                        <p:tgtEl>
                                          <p:spTgt spid="52"/>
                                        </p:tgtEl>
                                        <p:attrNameLst>
                                          <p:attrName>ppt_h</p:attrName>
                                        </p:attrNameLst>
                                      </p:cBhvr>
                                      <p:tavLst>
                                        <p:tav tm="0">
                                          <p:val>
                                            <p:fltVal val="0"/>
                                          </p:val>
                                        </p:tav>
                                        <p:tav tm="100000">
                                          <p:val>
                                            <p:strVal val="#ppt_h"/>
                                          </p:val>
                                        </p:tav>
                                      </p:tavLst>
                                    </p:anim>
                                    <p:animEffect transition="in" filter="fade">
                                      <p:cBhvr>
                                        <p:cTn id="68" dur="500"/>
                                        <p:tgtEl>
                                          <p:spTgt spid="52"/>
                                        </p:tgtEl>
                                      </p:cBhvr>
                                    </p:animEffect>
                                  </p:childTnLst>
                                </p:cTn>
                              </p:par>
                            </p:childTnLst>
                          </p:cTn>
                        </p:par>
                        <p:par>
                          <p:cTn id="69" fill="hold">
                            <p:stCondLst>
                              <p:cond delay="3000"/>
                            </p:stCondLst>
                            <p:childTnLst>
                              <p:par>
                                <p:cTn id="70" presetID="37" presetClass="entr" presetSubtype="0" fill="hold" grpId="0" nodeType="after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fade">
                                      <p:cBhvr>
                                        <p:cTn id="72" dur="1000"/>
                                        <p:tgtEl>
                                          <p:spTgt spid="26"/>
                                        </p:tgtEl>
                                      </p:cBhvr>
                                    </p:animEffect>
                                    <p:anim calcmode="lin" valueType="num">
                                      <p:cBhvr>
                                        <p:cTn id="73" dur="1000" fill="hold"/>
                                        <p:tgtEl>
                                          <p:spTgt spid="26"/>
                                        </p:tgtEl>
                                        <p:attrNameLst>
                                          <p:attrName>ppt_x</p:attrName>
                                        </p:attrNameLst>
                                      </p:cBhvr>
                                      <p:tavLst>
                                        <p:tav tm="0">
                                          <p:val>
                                            <p:strVal val="#ppt_x"/>
                                          </p:val>
                                        </p:tav>
                                        <p:tav tm="100000">
                                          <p:val>
                                            <p:strVal val="#ppt_x"/>
                                          </p:val>
                                        </p:tav>
                                      </p:tavLst>
                                    </p:anim>
                                    <p:anim calcmode="lin" valueType="num">
                                      <p:cBhvr>
                                        <p:cTn id="74" dur="900" decel="100000" fill="hold"/>
                                        <p:tgtEl>
                                          <p:spTgt spid="26"/>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25"/>
                                        </p:tgtEl>
                                        <p:attrNameLst>
                                          <p:attrName>style.visibility</p:attrName>
                                        </p:attrNameLst>
                                      </p:cBhvr>
                                      <p:to>
                                        <p:strVal val="visible"/>
                                      </p:to>
                                    </p:set>
                                    <p:animEffect transition="in" filter="fade">
                                      <p:cBhvr>
                                        <p:cTn id="78" dur="1000"/>
                                        <p:tgtEl>
                                          <p:spTgt spid="25"/>
                                        </p:tgtEl>
                                      </p:cBhvr>
                                    </p:animEffect>
                                    <p:anim calcmode="lin" valueType="num">
                                      <p:cBhvr>
                                        <p:cTn id="79" dur="1000" fill="hold"/>
                                        <p:tgtEl>
                                          <p:spTgt spid="25"/>
                                        </p:tgtEl>
                                        <p:attrNameLst>
                                          <p:attrName>ppt_x</p:attrName>
                                        </p:attrNameLst>
                                      </p:cBhvr>
                                      <p:tavLst>
                                        <p:tav tm="0">
                                          <p:val>
                                            <p:strVal val="#ppt_x"/>
                                          </p:val>
                                        </p:tav>
                                        <p:tav tm="100000">
                                          <p:val>
                                            <p:strVal val="#ppt_x"/>
                                          </p:val>
                                        </p:tav>
                                      </p:tavLst>
                                    </p:anim>
                                    <p:anim calcmode="lin" valueType="num">
                                      <p:cBhvr>
                                        <p:cTn id="80" dur="900" decel="100000" fill="hold"/>
                                        <p:tgtEl>
                                          <p:spTgt spid="2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82" presetID="53" presetClass="entr" presetSubtype="16" fill="hold" grpId="0" nodeType="with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1000" fill="hold"/>
                                        <p:tgtEl>
                                          <p:spTgt spid="27"/>
                                        </p:tgtEl>
                                        <p:attrNameLst>
                                          <p:attrName>ppt_w</p:attrName>
                                        </p:attrNameLst>
                                      </p:cBhvr>
                                      <p:tavLst>
                                        <p:tav tm="0">
                                          <p:val>
                                            <p:fltVal val="0"/>
                                          </p:val>
                                        </p:tav>
                                        <p:tav tm="100000">
                                          <p:val>
                                            <p:strVal val="#ppt_w"/>
                                          </p:val>
                                        </p:tav>
                                      </p:tavLst>
                                    </p:anim>
                                    <p:anim calcmode="lin" valueType="num">
                                      <p:cBhvr>
                                        <p:cTn id="85" dur="1000" fill="hold"/>
                                        <p:tgtEl>
                                          <p:spTgt spid="27"/>
                                        </p:tgtEl>
                                        <p:attrNameLst>
                                          <p:attrName>ppt_h</p:attrName>
                                        </p:attrNameLst>
                                      </p:cBhvr>
                                      <p:tavLst>
                                        <p:tav tm="0">
                                          <p:val>
                                            <p:fltVal val="0"/>
                                          </p:val>
                                        </p:tav>
                                        <p:tav tm="100000">
                                          <p:val>
                                            <p:strVal val="#ppt_h"/>
                                          </p:val>
                                        </p:tav>
                                      </p:tavLst>
                                    </p:anim>
                                    <p:animEffect transition="in" filter="fade">
                                      <p:cBhvr>
                                        <p:cTn id="86" dur="1000"/>
                                        <p:tgtEl>
                                          <p:spTgt spid="27"/>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1000" fill="hold"/>
                                        <p:tgtEl>
                                          <p:spTgt spid="28"/>
                                        </p:tgtEl>
                                        <p:attrNameLst>
                                          <p:attrName>ppt_w</p:attrName>
                                        </p:attrNameLst>
                                      </p:cBhvr>
                                      <p:tavLst>
                                        <p:tav tm="0">
                                          <p:val>
                                            <p:fltVal val="0"/>
                                          </p:val>
                                        </p:tav>
                                        <p:tav tm="100000">
                                          <p:val>
                                            <p:strVal val="#ppt_w"/>
                                          </p:val>
                                        </p:tav>
                                      </p:tavLst>
                                    </p:anim>
                                    <p:anim calcmode="lin" valueType="num">
                                      <p:cBhvr>
                                        <p:cTn id="90" dur="1000" fill="hold"/>
                                        <p:tgtEl>
                                          <p:spTgt spid="28"/>
                                        </p:tgtEl>
                                        <p:attrNameLst>
                                          <p:attrName>ppt_h</p:attrName>
                                        </p:attrNameLst>
                                      </p:cBhvr>
                                      <p:tavLst>
                                        <p:tav tm="0">
                                          <p:val>
                                            <p:fltVal val="0"/>
                                          </p:val>
                                        </p:tav>
                                        <p:tav tm="100000">
                                          <p:val>
                                            <p:strVal val="#ppt_h"/>
                                          </p:val>
                                        </p:tav>
                                      </p:tavLst>
                                    </p:anim>
                                    <p:animEffect transition="in" filter="fade">
                                      <p:cBhvr>
                                        <p:cTn id="91" dur="1000"/>
                                        <p:tgtEl>
                                          <p:spTgt spid="28"/>
                                        </p:tgtEl>
                                      </p:cBhvr>
                                    </p:animEffect>
                                  </p:childTnLst>
                                </p:cTn>
                              </p:par>
                              <p:par>
                                <p:cTn id="92" presetID="42" presetClass="entr" presetSubtype="0" fill="hold" grpId="0" nodeType="withEffect">
                                  <p:stCondLst>
                                    <p:cond delay="0"/>
                                  </p:stCondLst>
                                  <p:childTnLst>
                                    <p:set>
                                      <p:cBhvr>
                                        <p:cTn id="93" dur="1" fill="hold">
                                          <p:stCondLst>
                                            <p:cond delay="0"/>
                                          </p:stCondLst>
                                        </p:cTn>
                                        <p:tgtEl>
                                          <p:spTgt spid="56"/>
                                        </p:tgtEl>
                                        <p:attrNameLst>
                                          <p:attrName>style.visibility</p:attrName>
                                        </p:attrNameLst>
                                      </p:cBhvr>
                                      <p:to>
                                        <p:strVal val="visible"/>
                                      </p:to>
                                    </p:set>
                                    <p:animEffect transition="in" filter="fade">
                                      <p:cBhvr>
                                        <p:cTn id="94" dur="1000"/>
                                        <p:tgtEl>
                                          <p:spTgt spid="56"/>
                                        </p:tgtEl>
                                      </p:cBhvr>
                                    </p:animEffect>
                                    <p:anim calcmode="lin" valueType="num">
                                      <p:cBhvr>
                                        <p:cTn id="95" dur="1000" fill="hold"/>
                                        <p:tgtEl>
                                          <p:spTgt spid="56"/>
                                        </p:tgtEl>
                                        <p:attrNameLst>
                                          <p:attrName>ppt_x</p:attrName>
                                        </p:attrNameLst>
                                      </p:cBhvr>
                                      <p:tavLst>
                                        <p:tav tm="0">
                                          <p:val>
                                            <p:strVal val="#ppt_x"/>
                                          </p:val>
                                        </p:tav>
                                        <p:tav tm="100000">
                                          <p:val>
                                            <p:strVal val="#ppt_x"/>
                                          </p:val>
                                        </p:tav>
                                      </p:tavLst>
                                    </p:anim>
                                    <p:anim calcmode="lin" valueType="num">
                                      <p:cBhvr>
                                        <p:cTn id="96" dur="1000" fill="hold"/>
                                        <p:tgtEl>
                                          <p:spTgt spid="56"/>
                                        </p:tgtEl>
                                        <p:attrNameLst>
                                          <p:attrName>ppt_y</p:attrName>
                                        </p:attrNameLst>
                                      </p:cBhvr>
                                      <p:tavLst>
                                        <p:tav tm="0">
                                          <p:val>
                                            <p:strVal val="#ppt_y+.1"/>
                                          </p:val>
                                        </p:tav>
                                        <p:tav tm="100000">
                                          <p:val>
                                            <p:strVal val="#ppt_y"/>
                                          </p:val>
                                        </p:tav>
                                      </p:tavLst>
                                    </p:anim>
                                  </p:childTnLst>
                                </p:cTn>
                              </p:par>
                              <p:par>
                                <p:cTn id="97" presetID="42" presetClass="entr" presetSubtype="0" fill="hold" grpId="0" nodeType="with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fade">
                                      <p:cBhvr>
                                        <p:cTn id="99" dur="1000"/>
                                        <p:tgtEl>
                                          <p:spTgt spid="58"/>
                                        </p:tgtEl>
                                      </p:cBhvr>
                                    </p:animEffect>
                                    <p:anim calcmode="lin" valueType="num">
                                      <p:cBhvr>
                                        <p:cTn id="100" dur="1000" fill="hold"/>
                                        <p:tgtEl>
                                          <p:spTgt spid="58"/>
                                        </p:tgtEl>
                                        <p:attrNameLst>
                                          <p:attrName>ppt_x</p:attrName>
                                        </p:attrNameLst>
                                      </p:cBhvr>
                                      <p:tavLst>
                                        <p:tav tm="0">
                                          <p:val>
                                            <p:strVal val="#ppt_x"/>
                                          </p:val>
                                        </p:tav>
                                        <p:tav tm="100000">
                                          <p:val>
                                            <p:strVal val="#ppt_x"/>
                                          </p:val>
                                        </p:tav>
                                      </p:tavLst>
                                    </p:anim>
                                    <p:anim calcmode="lin" valueType="num">
                                      <p:cBhvr>
                                        <p:cTn id="101" dur="1000" fill="hold"/>
                                        <p:tgtEl>
                                          <p:spTgt spid="58"/>
                                        </p:tgtEl>
                                        <p:attrNameLst>
                                          <p:attrName>ppt_y</p:attrName>
                                        </p:attrNameLst>
                                      </p:cBhvr>
                                      <p:tavLst>
                                        <p:tav tm="0">
                                          <p:val>
                                            <p:strVal val="#ppt_y+.1"/>
                                          </p:val>
                                        </p:tav>
                                        <p:tav tm="100000">
                                          <p:val>
                                            <p:strVal val="#ppt_y"/>
                                          </p:val>
                                        </p:tav>
                                      </p:tavLst>
                                    </p:anim>
                                  </p:childTnLst>
                                </p:cTn>
                              </p:par>
                            </p:childTnLst>
                          </p:cTn>
                        </p:par>
                        <p:par>
                          <p:cTn id="102" fill="hold">
                            <p:stCondLst>
                              <p:cond delay="4000"/>
                            </p:stCondLst>
                            <p:childTnLst>
                              <p:par>
                                <p:cTn id="103" presetID="53" presetClass="entr" presetSubtype="16" fill="hold" grpId="0" nodeType="after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childTnLst>
                                </p:cTn>
                              </p:par>
                            </p:childTnLst>
                          </p:cTn>
                        </p:par>
                        <p:par>
                          <p:cTn id="108" fill="hold">
                            <p:stCondLst>
                              <p:cond delay="4500"/>
                            </p:stCondLst>
                            <p:childTnLst>
                              <p:par>
                                <p:cTn id="109" presetID="37" presetClass="entr" presetSubtype="0"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fade">
                                      <p:cBhvr>
                                        <p:cTn id="111" dur="1000"/>
                                        <p:tgtEl>
                                          <p:spTgt spid="20"/>
                                        </p:tgtEl>
                                      </p:cBhvr>
                                    </p:animEffect>
                                    <p:anim calcmode="lin" valueType="num">
                                      <p:cBhvr>
                                        <p:cTn id="112" dur="1000" fill="hold"/>
                                        <p:tgtEl>
                                          <p:spTgt spid="20"/>
                                        </p:tgtEl>
                                        <p:attrNameLst>
                                          <p:attrName>ppt_x</p:attrName>
                                        </p:attrNameLst>
                                      </p:cBhvr>
                                      <p:tavLst>
                                        <p:tav tm="0">
                                          <p:val>
                                            <p:strVal val="#ppt_x"/>
                                          </p:val>
                                        </p:tav>
                                        <p:tav tm="100000">
                                          <p:val>
                                            <p:strVal val="#ppt_x"/>
                                          </p:val>
                                        </p:tav>
                                      </p:tavLst>
                                    </p:anim>
                                    <p:anim calcmode="lin" valueType="num">
                                      <p:cBhvr>
                                        <p:cTn id="113" dur="900" decel="100000" fill="hold"/>
                                        <p:tgtEl>
                                          <p:spTgt spid="20"/>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1"/>
                                        </p:tgtEl>
                                        <p:attrNameLst>
                                          <p:attrName>style.visibility</p:attrName>
                                        </p:attrNameLst>
                                      </p:cBhvr>
                                      <p:to>
                                        <p:strVal val="visible"/>
                                      </p:to>
                                    </p:set>
                                    <p:animEffect transition="in" filter="fade">
                                      <p:cBhvr>
                                        <p:cTn id="117" dur="1000"/>
                                        <p:tgtEl>
                                          <p:spTgt spid="21"/>
                                        </p:tgtEl>
                                      </p:cBhvr>
                                    </p:animEffect>
                                    <p:anim calcmode="lin" valueType="num">
                                      <p:cBhvr>
                                        <p:cTn id="118" dur="1000" fill="hold"/>
                                        <p:tgtEl>
                                          <p:spTgt spid="21"/>
                                        </p:tgtEl>
                                        <p:attrNameLst>
                                          <p:attrName>ppt_x</p:attrName>
                                        </p:attrNameLst>
                                      </p:cBhvr>
                                      <p:tavLst>
                                        <p:tav tm="0">
                                          <p:val>
                                            <p:strVal val="#ppt_x"/>
                                          </p:val>
                                        </p:tav>
                                        <p:tav tm="100000">
                                          <p:val>
                                            <p:strVal val="#ppt_x"/>
                                          </p:val>
                                        </p:tav>
                                      </p:tavLst>
                                    </p:anim>
                                    <p:anim calcmode="lin" valueType="num">
                                      <p:cBhvr>
                                        <p:cTn id="119" dur="900" decel="100000" fill="hold"/>
                                        <p:tgtEl>
                                          <p:spTgt spid="21"/>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121" presetID="53" presetClass="entr" presetSubtype="16" fill="hold" grpId="0" nodeType="withEffect">
                                  <p:stCondLst>
                                    <p:cond delay="0"/>
                                  </p:stCondLst>
                                  <p:childTnLst>
                                    <p:set>
                                      <p:cBhvr>
                                        <p:cTn id="122" dur="1" fill="hold">
                                          <p:stCondLst>
                                            <p:cond delay="0"/>
                                          </p:stCondLst>
                                        </p:cTn>
                                        <p:tgtEl>
                                          <p:spTgt spid="22"/>
                                        </p:tgtEl>
                                        <p:attrNameLst>
                                          <p:attrName>style.visibility</p:attrName>
                                        </p:attrNameLst>
                                      </p:cBhvr>
                                      <p:to>
                                        <p:strVal val="visible"/>
                                      </p:to>
                                    </p:set>
                                    <p:anim calcmode="lin" valueType="num">
                                      <p:cBhvr>
                                        <p:cTn id="123" dur="1000" fill="hold"/>
                                        <p:tgtEl>
                                          <p:spTgt spid="22"/>
                                        </p:tgtEl>
                                        <p:attrNameLst>
                                          <p:attrName>ppt_w</p:attrName>
                                        </p:attrNameLst>
                                      </p:cBhvr>
                                      <p:tavLst>
                                        <p:tav tm="0">
                                          <p:val>
                                            <p:fltVal val="0"/>
                                          </p:val>
                                        </p:tav>
                                        <p:tav tm="100000">
                                          <p:val>
                                            <p:strVal val="#ppt_w"/>
                                          </p:val>
                                        </p:tav>
                                      </p:tavLst>
                                    </p:anim>
                                    <p:anim calcmode="lin" valueType="num">
                                      <p:cBhvr>
                                        <p:cTn id="124" dur="1000" fill="hold"/>
                                        <p:tgtEl>
                                          <p:spTgt spid="22"/>
                                        </p:tgtEl>
                                        <p:attrNameLst>
                                          <p:attrName>ppt_h</p:attrName>
                                        </p:attrNameLst>
                                      </p:cBhvr>
                                      <p:tavLst>
                                        <p:tav tm="0">
                                          <p:val>
                                            <p:fltVal val="0"/>
                                          </p:val>
                                        </p:tav>
                                        <p:tav tm="100000">
                                          <p:val>
                                            <p:strVal val="#ppt_h"/>
                                          </p:val>
                                        </p:tav>
                                      </p:tavLst>
                                    </p:anim>
                                    <p:animEffect transition="in" filter="fade">
                                      <p:cBhvr>
                                        <p:cTn id="125" dur="1000"/>
                                        <p:tgtEl>
                                          <p:spTgt spid="22"/>
                                        </p:tgtEl>
                                      </p:cBhvr>
                                    </p:animEffect>
                                  </p:childTnLst>
                                </p:cTn>
                              </p:par>
                              <p:par>
                                <p:cTn id="126" presetID="53" presetClass="entr" presetSubtype="16" fill="hold" grpId="0" nodeType="with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1000" fill="hold"/>
                                        <p:tgtEl>
                                          <p:spTgt spid="23"/>
                                        </p:tgtEl>
                                        <p:attrNameLst>
                                          <p:attrName>ppt_w</p:attrName>
                                        </p:attrNameLst>
                                      </p:cBhvr>
                                      <p:tavLst>
                                        <p:tav tm="0">
                                          <p:val>
                                            <p:fltVal val="0"/>
                                          </p:val>
                                        </p:tav>
                                        <p:tav tm="100000">
                                          <p:val>
                                            <p:strVal val="#ppt_w"/>
                                          </p:val>
                                        </p:tav>
                                      </p:tavLst>
                                    </p:anim>
                                    <p:anim calcmode="lin" valueType="num">
                                      <p:cBhvr>
                                        <p:cTn id="129" dur="1000" fill="hold"/>
                                        <p:tgtEl>
                                          <p:spTgt spid="23"/>
                                        </p:tgtEl>
                                        <p:attrNameLst>
                                          <p:attrName>ppt_h</p:attrName>
                                        </p:attrNameLst>
                                      </p:cBhvr>
                                      <p:tavLst>
                                        <p:tav tm="0">
                                          <p:val>
                                            <p:fltVal val="0"/>
                                          </p:val>
                                        </p:tav>
                                        <p:tav tm="100000">
                                          <p:val>
                                            <p:strVal val="#ppt_h"/>
                                          </p:val>
                                        </p:tav>
                                      </p:tavLst>
                                    </p:anim>
                                    <p:animEffect transition="in" filter="fade">
                                      <p:cBhvr>
                                        <p:cTn id="130" dur="1000"/>
                                        <p:tgtEl>
                                          <p:spTgt spid="23"/>
                                        </p:tgtEl>
                                      </p:cBhvr>
                                    </p:animEffect>
                                  </p:childTnLst>
                                </p:cTn>
                              </p:par>
                              <p:par>
                                <p:cTn id="131" presetID="42" presetClass="entr" presetSubtype="0" fill="hold" grpId="0" nodeType="withEffect">
                                  <p:stCondLst>
                                    <p:cond delay="0"/>
                                  </p:stCondLst>
                                  <p:childTnLst>
                                    <p:set>
                                      <p:cBhvr>
                                        <p:cTn id="132" dur="1" fill="hold">
                                          <p:stCondLst>
                                            <p:cond delay="0"/>
                                          </p:stCondLst>
                                        </p:cTn>
                                        <p:tgtEl>
                                          <p:spTgt spid="54"/>
                                        </p:tgtEl>
                                        <p:attrNameLst>
                                          <p:attrName>style.visibility</p:attrName>
                                        </p:attrNameLst>
                                      </p:cBhvr>
                                      <p:to>
                                        <p:strVal val="visible"/>
                                      </p:to>
                                    </p:set>
                                    <p:animEffect transition="in" filter="fade">
                                      <p:cBhvr>
                                        <p:cTn id="133" dur="1000"/>
                                        <p:tgtEl>
                                          <p:spTgt spid="54"/>
                                        </p:tgtEl>
                                      </p:cBhvr>
                                    </p:animEffect>
                                    <p:anim calcmode="lin" valueType="num">
                                      <p:cBhvr>
                                        <p:cTn id="134" dur="1000" fill="hold"/>
                                        <p:tgtEl>
                                          <p:spTgt spid="54"/>
                                        </p:tgtEl>
                                        <p:attrNameLst>
                                          <p:attrName>ppt_x</p:attrName>
                                        </p:attrNameLst>
                                      </p:cBhvr>
                                      <p:tavLst>
                                        <p:tav tm="0">
                                          <p:val>
                                            <p:strVal val="#ppt_x"/>
                                          </p:val>
                                        </p:tav>
                                        <p:tav tm="100000">
                                          <p:val>
                                            <p:strVal val="#ppt_x"/>
                                          </p:val>
                                        </p:tav>
                                      </p:tavLst>
                                    </p:anim>
                                    <p:anim calcmode="lin" valueType="num">
                                      <p:cBhvr>
                                        <p:cTn id="135" dur="1000" fill="hold"/>
                                        <p:tgtEl>
                                          <p:spTgt spid="54"/>
                                        </p:tgtEl>
                                        <p:attrNameLst>
                                          <p:attrName>ppt_y</p:attrName>
                                        </p:attrNameLst>
                                      </p:cBhvr>
                                      <p:tavLst>
                                        <p:tav tm="0">
                                          <p:val>
                                            <p:strVal val="#ppt_y+.1"/>
                                          </p:val>
                                        </p:tav>
                                        <p:tav tm="100000">
                                          <p:val>
                                            <p:strVal val="#ppt_y"/>
                                          </p:val>
                                        </p:tav>
                                      </p:tavLst>
                                    </p:anim>
                                  </p:childTnLst>
                                </p:cTn>
                              </p:par>
                              <p:par>
                                <p:cTn id="136" presetID="42" presetClass="entr" presetSubtype="0" fill="hold" grpId="0" nodeType="withEffect">
                                  <p:stCondLst>
                                    <p:cond delay="0"/>
                                  </p:stCondLst>
                                  <p:childTnLst>
                                    <p:set>
                                      <p:cBhvr>
                                        <p:cTn id="137" dur="1" fill="hold">
                                          <p:stCondLst>
                                            <p:cond delay="0"/>
                                          </p:stCondLst>
                                        </p:cTn>
                                        <p:tgtEl>
                                          <p:spTgt spid="59"/>
                                        </p:tgtEl>
                                        <p:attrNameLst>
                                          <p:attrName>style.visibility</p:attrName>
                                        </p:attrNameLst>
                                      </p:cBhvr>
                                      <p:to>
                                        <p:strVal val="visible"/>
                                      </p:to>
                                    </p:set>
                                    <p:animEffect transition="in" filter="fade">
                                      <p:cBhvr>
                                        <p:cTn id="138" dur="1000"/>
                                        <p:tgtEl>
                                          <p:spTgt spid="59"/>
                                        </p:tgtEl>
                                      </p:cBhvr>
                                    </p:animEffect>
                                    <p:anim calcmode="lin" valueType="num">
                                      <p:cBhvr>
                                        <p:cTn id="139" dur="1000" fill="hold"/>
                                        <p:tgtEl>
                                          <p:spTgt spid="59"/>
                                        </p:tgtEl>
                                        <p:attrNameLst>
                                          <p:attrName>ppt_x</p:attrName>
                                        </p:attrNameLst>
                                      </p:cBhvr>
                                      <p:tavLst>
                                        <p:tav tm="0">
                                          <p:val>
                                            <p:strVal val="#ppt_x"/>
                                          </p:val>
                                        </p:tav>
                                        <p:tav tm="100000">
                                          <p:val>
                                            <p:strVal val="#ppt_x"/>
                                          </p:val>
                                        </p:tav>
                                      </p:tavLst>
                                    </p:anim>
                                    <p:anim calcmode="lin" valueType="num">
                                      <p:cBhvr>
                                        <p:cTn id="140" dur="1000" fill="hold"/>
                                        <p:tgtEl>
                                          <p:spTgt spid="59"/>
                                        </p:tgtEl>
                                        <p:attrNameLst>
                                          <p:attrName>ppt_y</p:attrName>
                                        </p:attrNameLst>
                                      </p:cBhvr>
                                      <p:tavLst>
                                        <p:tav tm="0">
                                          <p:val>
                                            <p:strVal val="#ppt_y+.1"/>
                                          </p:val>
                                        </p:tav>
                                        <p:tav tm="100000">
                                          <p:val>
                                            <p:strVal val="#ppt_y"/>
                                          </p:val>
                                        </p:tav>
                                      </p:tavLst>
                                    </p:anim>
                                  </p:childTnLst>
                                </p:cTn>
                              </p:par>
                            </p:childTnLst>
                          </p:cTn>
                        </p:par>
                        <p:par>
                          <p:cTn id="141" fill="hold">
                            <p:stCondLst>
                              <p:cond delay="5500"/>
                            </p:stCondLst>
                            <p:childTnLst>
                              <p:par>
                                <p:cTn id="142" presetID="53" presetClass="entr" presetSubtype="16" fill="hold" grpId="0" nodeType="afterEffect">
                                  <p:stCondLst>
                                    <p:cond delay="0"/>
                                  </p:stCondLst>
                                  <p:childTnLst>
                                    <p:set>
                                      <p:cBhvr>
                                        <p:cTn id="143" dur="1" fill="hold">
                                          <p:stCondLst>
                                            <p:cond delay="0"/>
                                          </p:stCondLst>
                                        </p:cTn>
                                        <p:tgtEl>
                                          <p:spTgt spid="50"/>
                                        </p:tgtEl>
                                        <p:attrNameLst>
                                          <p:attrName>style.visibility</p:attrName>
                                        </p:attrNameLst>
                                      </p:cBhvr>
                                      <p:to>
                                        <p:strVal val="visible"/>
                                      </p:to>
                                    </p:set>
                                    <p:anim calcmode="lin" valueType="num">
                                      <p:cBhvr>
                                        <p:cTn id="144" dur="500" fill="hold"/>
                                        <p:tgtEl>
                                          <p:spTgt spid="50"/>
                                        </p:tgtEl>
                                        <p:attrNameLst>
                                          <p:attrName>ppt_w</p:attrName>
                                        </p:attrNameLst>
                                      </p:cBhvr>
                                      <p:tavLst>
                                        <p:tav tm="0">
                                          <p:val>
                                            <p:fltVal val="0"/>
                                          </p:val>
                                        </p:tav>
                                        <p:tav tm="100000">
                                          <p:val>
                                            <p:strVal val="#ppt_w"/>
                                          </p:val>
                                        </p:tav>
                                      </p:tavLst>
                                    </p:anim>
                                    <p:anim calcmode="lin" valueType="num">
                                      <p:cBhvr>
                                        <p:cTn id="145" dur="500" fill="hold"/>
                                        <p:tgtEl>
                                          <p:spTgt spid="50"/>
                                        </p:tgtEl>
                                        <p:attrNameLst>
                                          <p:attrName>ppt_h</p:attrName>
                                        </p:attrNameLst>
                                      </p:cBhvr>
                                      <p:tavLst>
                                        <p:tav tm="0">
                                          <p:val>
                                            <p:fltVal val="0"/>
                                          </p:val>
                                        </p:tav>
                                        <p:tav tm="100000">
                                          <p:val>
                                            <p:strVal val="#ppt_h"/>
                                          </p:val>
                                        </p:tav>
                                      </p:tavLst>
                                    </p:anim>
                                    <p:animEffect transition="in" filter="fade">
                                      <p:cBhvr>
                                        <p:cTn id="146" dur="500"/>
                                        <p:tgtEl>
                                          <p:spTgt spid="50"/>
                                        </p:tgtEl>
                                      </p:cBhvr>
                                    </p:animEffect>
                                  </p:childTnLst>
                                </p:cTn>
                              </p:par>
                            </p:childTnLst>
                          </p:cTn>
                        </p:par>
                        <p:par>
                          <p:cTn id="147" fill="hold">
                            <p:stCondLst>
                              <p:cond delay="6000"/>
                            </p:stCondLst>
                            <p:childTnLst>
                              <p:par>
                                <p:cTn id="148" presetID="37" presetClass="entr" presetSubtype="0" fill="hold" grpId="0" nodeType="afterEffect">
                                  <p:stCondLst>
                                    <p:cond delay="0"/>
                                  </p:stCondLst>
                                  <p:childTnLst>
                                    <p:set>
                                      <p:cBhvr>
                                        <p:cTn id="149" dur="1" fill="hold">
                                          <p:stCondLst>
                                            <p:cond delay="0"/>
                                          </p:stCondLst>
                                        </p:cTn>
                                        <p:tgtEl>
                                          <p:spTgt spid="15"/>
                                        </p:tgtEl>
                                        <p:attrNameLst>
                                          <p:attrName>style.visibility</p:attrName>
                                        </p:attrNameLst>
                                      </p:cBhvr>
                                      <p:to>
                                        <p:strVal val="visible"/>
                                      </p:to>
                                    </p:set>
                                    <p:animEffect transition="in" filter="fade">
                                      <p:cBhvr>
                                        <p:cTn id="150" dur="1000"/>
                                        <p:tgtEl>
                                          <p:spTgt spid="15"/>
                                        </p:tgtEl>
                                      </p:cBhvr>
                                    </p:animEffect>
                                    <p:anim calcmode="lin" valueType="num">
                                      <p:cBhvr>
                                        <p:cTn id="151" dur="1000" fill="hold"/>
                                        <p:tgtEl>
                                          <p:spTgt spid="15"/>
                                        </p:tgtEl>
                                        <p:attrNameLst>
                                          <p:attrName>ppt_x</p:attrName>
                                        </p:attrNameLst>
                                      </p:cBhvr>
                                      <p:tavLst>
                                        <p:tav tm="0">
                                          <p:val>
                                            <p:strVal val="#ppt_x"/>
                                          </p:val>
                                        </p:tav>
                                        <p:tav tm="100000">
                                          <p:val>
                                            <p:strVal val="#ppt_x"/>
                                          </p:val>
                                        </p:tav>
                                      </p:tavLst>
                                    </p:anim>
                                    <p:anim calcmode="lin" valueType="num">
                                      <p:cBhvr>
                                        <p:cTn id="152" dur="900" decel="100000" fill="hold"/>
                                        <p:tgtEl>
                                          <p:spTgt spid="15"/>
                                        </p:tgtEl>
                                        <p:attrNameLst>
                                          <p:attrName>ppt_y</p:attrName>
                                        </p:attrNameLst>
                                      </p:cBhvr>
                                      <p:tavLst>
                                        <p:tav tm="0">
                                          <p:val>
                                            <p:strVal val="#ppt_y+1"/>
                                          </p:val>
                                        </p:tav>
                                        <p:tav tm="100000">
                                          <p:val>
                                            <p:strVal val="#ppt_y-.03"/>
                                          </p:val>
                                        </p:tav>
                                      </p:tavLst>
                                    </p:anim>
                                    <p:anim calcmode="lin" valueType="num">
                                      <p:cBhvr>
                                        <p:cTn id="153"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154" presetID="37" presetClass="entr" presetSubtype="0" fill="hold" grpId="0" nodeType="withEffect">
                                  <p:stCondLst>
                                    <p:cond delay="0"/>
                                  </p:stCondLst>
                                  <p:childTnLst>
                                    <p:set>
                                      <p:cBhvr>
                                        <p:cTn id="155" dur="1" fill="hold">
                                          <p:stCondLst>
                                            <p:cond delay="0"/>
                                          </p:stCondLst>
                                        </p:cTn>
                                        <p:tgtEl>
                                          <p:spTgt spid="16"/>
                                        </p:tgtEl>
                                        <p:attrNameLst>
                                          <p:attrName>style.visibility</p:attrName>
                                        </p:attrNameLst>
                                      </p:cBhvr>
                                      <p:to>
                                        <p:strVal val="visible"/>
                                      </p:to>
                                    </p:set>
                                    <p:animEffect transition="in" filter="fade">
                                      <p:cBhvr>
                                        <p:cTn id="156" dur="1000"/>
                                        <p:tgtEl>
                                          <p:spTgt spid="16"/>
                                        </p:tgtEl>
                                      </p:cBhvr>
                                    </p:animEffect>
                                    <p:anim calcmode="lin" valueType="num">
                                      <p:cBhvr>
                                        <p:cTn id="157" dur="1000" fill="hold"/>
                                        <p:tgtEl>
                                          <p:spTgt spid="16"/>
                                        </p:tgtEl>
                                        <p:attrNameLst>
                                          <p:attrName>ppt_x</p:attrName>
                                        </p:attrNameLst>
                                      </p:cBhvr>
                                      <p:tavLst>
                                        <p:tav tm="0">
                                          <p:val>
                                            <p:strVal val="#ppt_x"/>
                                          </p:val>
                                        </p:tav>
                                        <p:tav tm="100000">
                                          <p:val>
                                            <p:strVal val="#ppt_x"/>
                                          </p:val>
                                        </p:tav>
                                      </p:tavLst>
                                    </p:anim>
                                    <p:anim calcmode="lin" valueType="num">
                                      <p:cBhvr>
                                        <p:cTn id="158" dur="900" decel="100000" fill="hold"/>
                                        <p:tgtEl>
                                          <p:spTgt spid="16"/>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160" presetID="53" presetClass="entr" presetSubtype="16" fill="hold" grpId="0" nodeType="withEffect">
                                  <p:stCondLst>
                                    <p:cond delay="0"/>
                                  </p:stCondLst>
                                  <p:childTnLst>
                                    <p:set>
                                      <p:cBhvr>
                                        <p:cTn id="161" dur="1" fill="hold">
                                          <p:stCondLst>
                                            <p:cond delay="0"/>
                                          </p:stCondLst>
                                        </p:cTn>
                                        <p:tgtEl>
                                          <p:spTgt spid="17"/>
                                        </p:tgtEl>
                                        <p:attrNameLst>
                                          <p:attrName>style.visibility</p:attrName>
                                        </p:attrNameLst>
                                      </p:cBhvr>
                                      <p:to>
                                        <p:strVal val="visible"/>
                                      </p:to>
                                    </p:set>
                                    <p:anim calcmode="lin" valueType="num">
                                      <p:cBhvr>
                                        <p:cTn id="162" dur="1000" fill="hold"/>
                                        <p:tgtEl>
                                          <p:spTgt spid="17"/>
                                        </p:tgtEl>
                                        <p:attrNameLst>
                                          <p:attrName>ppt_w</p:attrName>
                                        </p:attrNameLst>
                                      </p:cBhvr>
                                      <p:tavLst>
                                        <p:tav tm="0">
                                          <p:val>
                                            <p:fltVal val="0"/>
                                          </p:val>
                                        </p:tav>
                                        <p:tav tm="100000">
                                          <p:val>
                                            <p:strVal val="#ppt_w"/>
                                          </p:val>
                                        </p:tav>
                                      </p:tavLst>
                                    </p:anim>
                                    <p:anim calcmode="lin" valueType="num">
                                      <p:cBhvr>
                                        <p:cTn id="163" dur="1000" fill="hold"/>
                                        <p:tgtEl>
                                          <p:spTgt spid="17"/>
                                        </p:tgtEl>
                                        <p:attrNameLst>
                                          <p:attrName>ppt_h</p:attrName>
                                        </p:attrNameLst>
                                      </p:cBhvr>
                                      <p:tavLst>
                                        <p:tav tm="0">
                                          <p:val>
                                            <p:fltVal val="0"/>
                                          </p:val>
                                        </p:tav>
                                        <p:tav tm="100000">
                                          <p:val>
                                            <p:strVal val="#ppt_h"/>
                                          </p:val>
                                        </p:tav>
                                      </p:tavLst>
                                    </p:anim>
                                    <p:animEffect transition="in" filter="fade">
                                      <p:cBhvr>
                                        <p:cTn id="164" dur="1000"/>
                                        <p:tgtEl>
                                          <p:spTgt spid="17"/>
                                        </p:tgtEl>
                                      </p:cBhvr>
                                    </p:animEffect>
                                  </p:childTnLst>
                                </p:cTn>
                              </p:par>
                              <p:par>
                                <p:cTn id="165" presetID="53" presetClass="entr" presetSubtype="16" fill="hold" grpId="0" nodeType="withEffect">
                                  <p:stCondLst>
                                    <p:cond delay="0"/>
                                  </p:stCondLst>
                                  <p:childTnLst>
                                    <p:set>
                                      <p:cBhvr>
                                        <p:cTn id="166" dur="1" fill="hold">
                                          <p:stCondLst>
                                            <p:cond delay="0"/>
                                          </p:stCondLst>
                                        </p:cTn>
                                        <p:tgtEl>
                                          <p:spTgt spid="18"/>
                                        </p:tgtEl>
                                        <p:attrNameLst>
                                          <p:attrName>style.visibility</p:attrName>
                                        </p:attrNameLst>
                                      </p:cBhvr>
                                      <p:to>
                                        <p:strVal val="visible"/>
                                      </p:to>
                                    </p:set>
                                    <p:anim calcmode="lin" valueType="num">
                                      <p:cBhvr>
                                        <p:cTn id="167" dur="1000" fill="hold"/>
                                        <p:tgtEl>
                                          <p:spTgt spid="18"/>
                                        </p:tgtEl>
                                        <p:attrNameLst>
                                          <p:attrName>ppt_w</p:attrName>
                                        </p:attrNameLst>
                                      </p:cBhvr>
                                      <p:tavLst>
                                        <p:tav tm="0">
                                          <p:val>
                                            <p:fltVal val="0"/>
                                          </p:val>
                                        </p:tav>
                                        <p:tav tm="100000">
                                          <p:val>
                                            <p:strVal val="#ppt_w"/>
                                          </p:val>
                                        </p:tav>
                                      </p:tavLst>
                                    </p:anim>
                                    <p:anim calcmode="lin" valueType="num">
                                      <p:cBhvr>
                                        <p:cTn id="168" dur="1000" fill="hold"/>
                                        <p:tgtEl>
                                          <p:spTgt spid="18"/>
                                        </p:tgtEl>
                                        <p:attrNameLst>
                                          <p:attrName>ppt_h</p:attrName>
                                        </p:attrNameLst>
                                      </p:cBhvr>
                                      <p:tavLst>
                                        <p:tav tm="0">
                                          <p:val>
                                            <p:fltVal val="0"/>
                                          </p:val>
                                        </p:tav>
                                        <p:tav tm="100000">
                                          <p:val>
                                            <p:strVal val="#ppt_h"/>
                                          </p:val>
                                        </p:tav>
                                      </p:tavLst>
                                    </p:anim>
                                    <p:animEffect transition="in" filter="fade">
                                      <p:cBhvr>
                                        <p:cTn id="169" dur="1000"/>
                                        <p:tgtEl>
                                          <p:spTgt spid="18"/>
                                        </p:tgtEl>
                                      </p:cBhvr>
                                    </p:animEffect>
                                  </p:childTnLst>
                                </p:cTn>
                              </p:par>
                              <p:par>
                                <p:cTn id="170" presetID="42" presetClass="entr" presetSubtype="0" fill="hold" grpId="0" nodeType="withEffect">
                                  <p:stCondLst>
                                    <p:cond delay="0"/>
                                  </p:stCondLst>
                                  <p:childTnLst>
                                    <p:set>
                                      <p:cBhvr>
                                        <p:cTn id="171" dur="1" fill="hold">
                                          <p:stCondLst>
                                            <p:cond delay="0"/>
                                          </p:stCondLst>
                                        </p:cTn>
                                        <p:tgtEl>
                                          <p:spTgt spid="57"/>
                                        </p:tgtEl>
                                        <p:attrNameLst>
                                          <p:attrName>style.visibility</p:attrName>
                                        </p:attrNameLst>
                                      </p:cBhvr>
                                      <p:to>
                                        <p:strVal val="visible"/>
                                      </p:to>
                                    </p:set>
                                    <p:animEffect transition="in" filter="fade">
                                      <p:cBhvr>
                                        <p:cTn id="172" dur="1000"/>
                                        <p:tgtEl>
                                          <p:spTgt spid="57"/>
                                        </p:tgtEl>
                                      </p:cBhvr>
                                    </p:animEffect>
                                    <p:anim calcmode="lin" valueType="num">
                                      <p:cBhvr>
                                        <p:cTn id="173" dur="1000" fill="hold"/>
                                        <p:tgtEl>
                                          <p:spTgt spid="57"/>
                                        </p:tgtEl>
                                        <p:attrNameLst>
                                          <p:attrName>ppt_x</p:attrName>
                                        </p:attrNameLst>
                                      </p:cBhvr>
                                      <p:tavLst>
                                        <p:tav tm="0">
                                          <p:val>
                                            <p:strVal val="#ppt_x"/>
                                          </p:val>
                                        </p:tav>
                                        <p:tav tm="100000">
                                          <p:val>
                                            <p:strVal val="#ppt_x"/>
                                          </p:val>
                                        </p:tav>
                                      </p:tavLst>
                                    </p:anim>
                                    <p:anim calcmode="lin" valueType="num">
                                      <p:cBhvr>
                                        <p:cTn id="174" dur="1000" fill="hold"/>
                                        <p:tgtEl>
                                          <p:spTgt spid="57"/>
                                        </p:tgtEl>
                                        <p:attrNameLst>
                                          <p:attrName>ppt_y</p:attrName>
                                        </p:attrNameLst>
                                      </p:cBhvr>
                                      <p:tavLst>
                                        <p:tav tm="0">
                                          <p:val>
                                            <p:strVal val="#ppt_y+.1"/>
                                          </p:val>
                                        </p:tav>
                                        <p:tav tm="100000">
                                          <p:val>
                                            <p:strVal val="#ppt_y"/>
                                          </p:val>
                                        </p:tav>
                                      </p:tavLst>
                                    </p:anim>
                                  </p:childTnLst>
                                </p:cTn>
                              </p:par>
                              <p:par>
                                <p:cTn id="175" presetID="42" presetClass="entr" presetSubtype="0" fill="hold" grpId="0" nodeType="withEffect">
                                  <p:stCondLst>
                                    <p:cond delay="0"/>
                                  </p:stCondLst>
                                  <p:childTnLst>
                                    <p:set>
                                      <p:cBhvr>
                                        <p:cTn id="176" dur="1" fill="hold">
                                          <p:stCondLst>
                                            <p:cond delay="0"/>
                                          </p:stCondLst>
                                        </p:cTn>
                                        <p:tgtEl>
                                          <p:spTgt spid="60"/>
                                        </p:tgtEl>
                                        <p:attrNameLst>
                                          <p:attrName>style.visibility</p:attrName>
                                        </p:attrNameLst>
                                      </p:cBhvr>
                                      <p:to>
                                        <p:strVal val="visible"/>
                                      </p:to>
                                    </p:set>
                                    <p:animEffect transition="in" filter="fade">
                                      <p:cBhvr>
                                        <p:cTn id="177" dur="1000"/>
                                        <p:tgtEl>
                                          <p:spTgt spid="60"/>
                                        </p:tgtEl>
                                      </p:cBhvr>
                                    </p:animEffect>
                                    <p:anim calcmode="lin" valueType="num">
                                      <p:cBhvr>
                                        <p:cTn id="178" dur="1000" fill="hold"/>
                                        <p:tgtEl>
                                          <p:spTgt spid="60"/>
                                        </p:tgtEl>
                                        <p:attrNameLst>
                                          <p:attrName>ppt_x</p:attrName>
                                        </p:attrNameLst>
                                      </p:cBhvr>
                                      <p:tavLst>
                                        <p:tav tm="0">
                                          <p:val>
                                            <p:strVal val="#ppt_x"/>
                                          </p:val>
                                        </p:tav>
                                        <p:tav tm="100000">
                                          <p:val>
                                            <p:strVal val="#ppt_x"/>
                                          </p:val>
                                        </p:tav>
                                      </p:tavLst>
                                    </p:anim>
                                    <p:anim calcmode="lin" valueType="num">
                                      <p:cBhvr>
                                        <p:cTn id="179"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50" grpId="0" animBg="1"/>
      <p:bldP spid="51" grpId="0" animBg="1"/>
      <p:bldP spid="52" grpId="0" animBg="1"/>
      <p:bldP spid="53" grpId="0" animBg="1"/>
      <p:bldP spid="20" grpId="0" animBg="1"/>
      <p:bldP spid="25" grpId="0" animBg="1"/>
      <p:bldP spid="30" grpId="0" animBg="1"/>
      <p:bldP spid="8" grpId="0"/>
      <p:bldP spid="38" grpId="0" animBg="1"/>
      <p:bldP spid="16" grpId="0" animBg="1"/>
      <p:bldP spid="17" grpId="0" animBg="1"/>
      <p:bldP spid="18" grpId="0"/>
      <p:bldP spid="21" grpId="0" animBg="1"/>
      <p:bldP spid="22" grpId="0" animBg="1"/>
      <p:bldP spid="23" grpId="0"/>
      <p:bldP spid="26" grpId="0" animBg="1"/>
      <p:bldP spid="27" grpId="0" animBg="1"/>
      <p:bldP spid="28" grpId="0"/>
      <p:bldP spid="31" grpId="0" animBg="1"/>
      <p:bldP spid="32" grpId="0" animBg="1"/>
      <p:bldP spid="33" grpId="0"/>
      <p:bldP spid="11" grpId="0"/>
      <p:bldP spid="54" grpId="0"/>
      <p:bldP spid="55" grpId="0"/>
      <p:bldP spid="56" grpId="0"/>
      <p:bldP spid="57" grpId="0"/>
      <p:bldP spid="58" grpId="0" animBg="1"/>
      <p:bldP spid="59" grpId="0" animBg="1"/>
      <p:bldP spid="60" grpId="0" animBg="1"/>
      <p:bldP spid="6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AD4DE680-6CAE-4DAE-90F7-14969D65F93C}"/>
              </a:ext>
            </a:extLst>
          </p:cNvPr>
          <p:cNvSpPr>
            <a:spLocks noChangeAspect="1"/>
          </p:cNvSpPr>
          <p:nvPr/>
        </p:nvSpPr>
        <p:spPr>
          <a:xfrm rot="18786303">
            <a:off x="7956166" y="187507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659111DD-A473-40AA-B9A1-574B7A494032}"/>
              </a:ext>
            </a:extLst>
          </p:cNvPr>
          <p:cNvSpPr>
            <a:spLocks noChangeAspect="1"/>
          </p:cNvSpPr>
          <p:nvPr/>
        </p:nvSpPr>
        <p:spPr>
          <a:xfrm>
            <a:off x="8529189" y="821386"/>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8640BAAA-570E-451E-8CF8-220D4D00423F}"/>
              </a:ext>
            </a:extLst>
          </p:cNvPr>
          <p:cNvSpPr>
            <a:spLocks noChangeAspect="1"/>
          </p:cNvSpPr>
          <p:nvPr/>
        </p:nvSpPr>
        <p:spPr>
          <a:xfrm>
            <a:off x="8751987" y="1049986"/>
            <a:ext cx="1005840" cy="1005840"/>
          </a:xfrm>
          <a:prstGeom prst="ellipse">
            <a:avLst/>
          </a:prstGeom>
          <a:solidFill>
            <a:srgbClr val="FE4A1E"/>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B958327-0F3D-4273-ACBF-FC1669192510}"/>
              </a:ext>
            </a:extLst>
          </p:cNvPr>
          <p:cNvSpPr>
            <a:spLocks noChangeAspect="1"/>
          </p:cNvSpPr>
          <p:nvPr/>
        </p:nvSpPr>
        <p:spPr>
          <a:xfrm rot="2308660">
            <a:off x="8027075" y="410616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5C9AD3"/>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2097B127-06D5-4798-8E1F-92BB8836E1EC}"/>
              </a:ext>
            </a:extLst>
          </p:cNvPr>
          <p:cNvSpPr>
            <a:spLocks noChangeAspect="1"/>
          </p:cNvSpPr>
          <p:nvPr/>
        </p:nvSpPr>
        <p:spPr>
          <a:xfrm rot="5122357">
            <a:off x="8653399" y="4521320"/>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956273A7-566D-40AA-ADC0-AB5E8E8E32CB}"/>
              </a:ext>
            </a:extLst>
          </p:cNvPr>
          <p:cNvSpPr>
            <a:spLocks noChangeAspect="1"/>
          </p:cNvSpPr>
          <p:nvPr/>
        </p:nvSpPr>
        <p:spPr>
          <a:xfrm rot="8437132">
            <a:off x="5515015" y="4037894"/>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CDD43D33-136A-4876-9927-7536F38896E5}"/>
              </a:ext>
            </a:extLst>
          </p:cNvPr>
          <p:cNvSpPr>
            <a:spLocks noChangeAspect="1"/>
          </p:cNvSpPr>
          <p:nvPr/>
        </p:nvSpPr>
        <p:spPr>
          <a:xfrm rot="11250829">
            <a:off x="4455593" y="4403646"/>
            <a:ext cx="1463040" cy="1463040"/>
          </a:xfrm>
          <a:prstGeom prst="ellipse">
            <a:avLst/>
          </a:prstGeom>
          <a:solidFill>
            <a:schemeClr val="bg1"/>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C1DA3C04-DB77-43EA-AACD-70444B157E4E}"/>
              </a:ext>
            </a:extLst>
          </p:cNvPr>
          <p:cNvSpPr>
            <a:spLocks noChangeAspect="1"/>
          </p:cNvSpPr>
          <p:nvPr/>
        </p:nvSpPr>
        <p:spPr>
          <a:xfrm rot="13206220">
            <a:off x="5608822" y="194354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7A7A7A"/>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9DF6A6F7-F632-40F2-940D-4FD2896D0E89}"/>
              </a:ext>
            </a:extLst>
          </p:cNvPr>
          <p:cNvSpPr>
            <a:spLocks noChangeAspect="1"/>
          </p:cNvSpPr>
          <p:nvPr/>
        </p:nvSpPr>
        <p:spPr>
          <a:xfrm rot="16019917">
            <a:off x="4609657" y="924578"/>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3DED7802-1735-4F61-9811-8B77E44ECA3A}"/>
              </a:ext>
            </a:extLst>
          </p:cNvPr>
          <p:cNvSpPr>
            <a:spLocks noChangeAspect="1"/>
          </p:cNvSpPr>
          <p:nvPr/>
        </p:nvSpPr>
        <p:spPr>
          <a:xfrm>
            <a:off x="6151749" y="2284426"/>
            <a:ext cx="2377440" cy="23774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7BFE02FB-A6B1-4292-B4C0-A3D679C3144B}"/>
              </a:ext>
            </a:extLst>
          </p:cNvPr>
          <p:cNvSpPr>
            <a:spLocks noChangeAspect="1"/>
          </p:cNvSpPr>
          <p:nvPr/>
        </p:nvSpPr>
        <p:spPr>
          <a:xfrm>
            <a:off x="8881999" y="4749920"/>
            <a:ext cx="1005840" cy="1005840"/>
          </a:xfrm>
          <a:prstGeom prst="ellipse">
            <a:avLst/>
          </a:prstGeom>
          <a:solidFill>
            <a:srgbClr val="5C9AD3"/>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7AE96B39-77B2-4E4B-AF6B-A0F0FAF94D23}"/>
              </a:ext>
            </a:extLst>
          </p:cNvPr>
          <p:cNvSpPr>
            <a:spLocks noChangeAspect="1"/>
          </p:cNvSpPr>
          <p:nvPr/>
        </p:nvSpPr>
        <p:spPr>
          <a:xfrm>
            <a:off x="4684193" y="4632246"/>
            <a:ext cx="1005840" cy="1005840"/>
          </a:xfrm>
          <a:prstGeom prst="ellipse">
            <a:avLst/>
          </a:prstGeom>
          <a:solidFill>
            <a:srgbClr val="44546B"/>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4359A25B-65ED-454A-BAA0-0DD9483730F1}"/>
              </a:ext>
            </a:extLst>
          </p:cNvPr>
          <p:cNvSpPr>
            <a:spLocks noChangeAspect="1"/>
          </p:cNvSpPr>
          <p:nvPr/>
        </p:nvSpPr>
        <p:spPr>
          <a:xfrm>
            <a:off x="4836098" y="1121301"/>
            <a:ext cx="1005840" cy="1005840"/>
          </a:xfrm>
          <a:prstGeom prst="ellipse">
            <a:avLst/>
          </a:prstGeom>
          <a:solidFill>
            <a:srgbClr val="7A7A7A"/>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a:extLst>
              <a:ext uri="{FF2B5EF4-FFF2-40B4-BE49-F238E27FC236}">
                <a16:creationId xmlns:a16="http://schemas.microsoft.com/office/drawing/2014/main" id="{E34C8AC3-8A73-4613-BE3E-FB62C1AE424A}"/>
              </a:ext>
            </a:extLst>
          </p:cNvPr>
          <p:cNvSpPr txBox="1">
            <a:spLocks noChangeArrowheads="1"/>
          </p:cNvSpPr>
          <p:nvPr/>
        </p:nvSpPr>
        <p:spPr bwMode="auto">
          <a:xfrm>
            <a:off x="8912007" y="116495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3" name="Text Box 10">
            <a:extLst>
              <a:ext uri="{FF2B5EF4-FFF2-40B4-BE49-F238E27FC236}">
                <a16:creationId xmlns:a16="http://schemas.microsoft.com/office/drawing/2014/main" id="{D0BAA978-7046-4252-B911-936DC2EF9E59}"/>
              </a:ext>
            </a:extLst>
          </p:cNvPr>
          <p:cNvSpPr txBox="1">
            <a:spLocks noChangeArrowheads="1"/>
          </p:cNvSpPr>
          <p:nvPr/>
        </p:nvSpPr>
        <p:spPr bwMode="auto">
          <a:xfrm>
            <a:off x="9042019" y="483763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4" name="Text Box 10">
            <a:extLst>
              <a:ext uri="{FF2B5EF4-FFF2-40B4-BE49-F238E27FC236}">
                <a16:creationId xmlns:a16="http://schemas.microsoft.com/office/drawing/2014/main" id="{F58180AE-0248-4B32-9B82-E99FD3D9C5DC}"/>
              </a:ext>
            </a:extLst>
          </p:cNvPr>
          <p:cNvSpPr txBox="1">
            <a:spLocks noChangeArrowheads="1"/>
          </p:cNvSpPr>
          <p:nvPr/>
        </p:nvSpPr>
        <p:spPr bwMode="auto">
          <a:xfrm>
            <a:off x="4844213" y="47747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35" name="Text Box 10">
            <a:extLst>
              <a:ext uri="{FF2B5EF4-FFF2-40B4-BE49-F238E27FC236}">
                <a16:creationId xmlns:a16="http://schemas.microsoft.com/office/drawing/2014/main" id="{E61DA672-6565-4690-8721-1C11E02F24B8}"/>
              </a:ext>
            </a:extLst>
          </p:cNvPr>
          <p:cNvSpPr txBox="1">
            <a:spLocks noChangeArrowheads="1"/>
          </p:cNvSpPr>
          <p:nvPr/>
        </p:nvSpPr>
        <p:spPr bwMode="auto">
          <a:xfrm>
            <a:off x="4996118" y="12395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6" name="TextBox 35">
            <a:extLst>
              <a:ext uri="{FF2B5EF4-FFF2-40B4-BE49-F238E27FC236}">
                <a16:creationId xmlns:a16="http://schemas.microsoft.com/office/drawing/2014/main" id="{F9104620-3CFE-48D7-8801-FB60F2E6956B}"/>
              </a:ext>
            </a:extLst>
          </p:cNvPr>
          <p:cNvSpPr txBox="1"/>
          <p:nvPr/>
        </p:nvSpPr>
        <p:spPr>
          <a:xfrm>
            <a:off x="6038738" y="4919752"/>
            <a:ext cx="2433853" cy="1862048"/>
          </a:xfrm>
          <a:prstGeom prst="rect">
            <a:avLst/>
          </a:prstGeom>
          <a:noFill/>
        </p:spPr>
        <p:txBody>
          <a:bodyPr wrap="square" rtlCol="0">
            <a:spAutoFit/>
          </a:bodyPr>
          <a:lstStyle/>
          <a:p>
            <a:pPr algn="r" defTabSz="1219170">
              <a:spcBef>
                <a:spcPct val="20000"/>
              </a:spcBef>
              <a:defRPr/>
            </a:pPr>
            <a:r>
              <a:rPr lang="en-US" sz="2000"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 Box 10">
            <a:extLst>
              <a:ext uri="{FF2B5EF4-FFF2-40B4-BE49-F238E27FC236}">
                <a16:creationId xmlns:a16="http://schemas.microsoft.com/office/drawing/2014/main" id="{3057CF33-DCA8-438C-A72F-D6A6618B1B92}"/>
              </a:ext>
            </a:extLst>
          </p:cNvPr>
          <p:cNvSpPr txBox="1">
            <a:spLocks noChangeArrowheads="1"/>
          </p:cNvSpPr>
          <p:nvPr/>
        </p:nvSpPr>
        <p:spPr bwMode="auto">
          <a:xfrm>
            <a:off x="6775379" y="2934020"/>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D4D4D"/>
                </a:solidFill>
              </a:rPr>
              <a:t>YOUR TITLE</a:t>
            </a:r>
            <a:br>
              <a:rPr lang="en-US" sz="4000" dirty="0">
                <a:solidFill>
                  <a:srgbClr val="4D4D4D"/>
                </a:solidFill>
              </a:rPr>
            </a:br>
            <a:endParaRPr lang="en-US" sz="1100" dirty="0">
              <a:solidFill>
                <a:srgbClr val="4D4D4D"/>
              </a:solidFill>
            </a:endParaRPr>
          </a:p>
        </p:txBody>
      </p:sp>
      <p:grpSp>
        <p:nvGrpSpPr>
          <p:cNvPr id="38" name="Group 37">
            <a:extLst>
              <a:ext uri="{FF2B5EF4-FFF2-40B4-BE49-F238E27FC236}">
                <a16:creationId xmlns:a16="http://schemas.microsoft.com/office/drawing/2014/main" id="{C96D793E-6325-41A1-A325-9DC4A21314AC}"/>
              </a:ext>
            </a:extLst>
          </p:cNvPr>
          <p:cNvGrpSpPr>
            <a:grpSpLocks noChangeAspect="1"/>
          </p:cNvGrpSpPr>
          <p:nvPr/>
        </p:nvGrpSpPr>
        <p:grpSpPr>
          <a:xfrm>
            <a:off x="6791829" y="2924921"/>
            <a:ext cx="1097280" cy="1099058"/>
            <a:chOff x="4505905" y="2921967"/>
            <a:chExt cx="742895" cy="744099"/>
          </a:xfrm>
        </p:grpSpPr>
        <p:sp>
          <p:nvSpPr>
            <p:cNvPr id="39" name="Freeform 88">
              <a:extLst>
                <a:ext uri="{FF2B5EF4-FFF2-40B4-BE49-F238E27FC236}">
                  <a16:creationId xmlns:a16="http://schemas.microsoft.com/office/drawing/2014/main" id="{6A032CD9-8FBB-455E-A390-A3B6B19F2FCD}"/>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0" name="Freeform 90">
              <a:extLst>
                <a:ext uri="{FF2B5EF4-FFF2-40B4-BE49-F238E27FC236}">
                  <a16:creationId xmlns:a16="http://schemas.microsoft.com/office/drawing/2014/main" id="{266799A5-2DB9-4CB7-B660-56DFD987CD35}"/>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45" name="TextBox 44">
            <a:extLst>
              <a:ext uri="{FF2B5EF4-FFF2-40B4-BE49-F238E27FC236}">
                <a16:creationId xmlns:a16="http://schemas.microsoft.com/office/drawing/2014/main" id="{8F5FD82E-1DA1-4A42-8711-DF1C59A87E9E}"/>
              </a:ext>
            </a:extLst>
          </p:cNvPr>
          <p:cNvSpPr txBox="1"/>
          <p:nvPr/>
        </p:nvSpPr>
        <p:spPr>
          <a:xfrm>
            <a:off x="6167446" y="417458"/>
            <a:ext cx="2433853" cy="1862048"/>
          </a:xfrm>
          <a:prstGeom prst="rect">
            <a:avLst/>
          </a:prstGeom>
          <a:noFill/>
        </p:spPr>
        <p:txBody>
          <a:bodyPr wrap="square" rtlCol="0">
            <a:spAutoFit/>
          </a:bodyPr>
          <a:lstStyle/>
          <a:p>
            <a:pPr algn="r" defTabSz="1219170">
              <a:spcBef>
                <a:spcPct val="20000"/>
              </a:spcBef>
              <a:defRPr/>
            </a:pPr>
            <a:r>
              <a:rPr lang="en-US" sz="2000" dirty="0">
                <a:solidFill>
                  <a:srgbClr val="FE4A1E"/>
                </a:solidFill>
                <a:latin typeface="Bernard MT Condensed" panose="02050806060905020404" pitchFamily="18" charset="0"/>
              </a:rPr>
              <a:t>LOREM IPSUM</a:t>
            </a:r>
          </a:p>
          <a:p>
            <a:pPr algn="ctr" defTabSz="1219170">
              <a:spcBef>
                <a:spcPct val="20000"/>
              </a:spcBef>
              <a:defRPr/>
            </a:pPr>
            <a:endParaRPr lang="en-US" sz="400" b="1" dirty="0">
              <a:solidFill>
                <a:srgbClr val="FE4A1E"/>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6" name="TextBox 45">
            <a:extLst>
              <a:ext uri="{FF2B5EF4-FFF2-40B4-BE49-F238E27FC236}">
                <a16:creationId xmlns:a16="http://schemas.microsoft.com/office/drawing/2014/main" id="{9C86E703-8DA1-4CF4-B9D2-B321E3E11023}"/>
              </a:ext>
            </a:extLst>
          </p:cNvPr>
          <p:cNvSpPr txBox="1"/>
          <p:nvPr/>
        </p:nvSpPr>
        <p:spPr>
          <a:xfrm>
            <a:off x="8615147" y="2525897"/>
            <a:ext cx="2433853" cy="1862048"/>
          </a:xfrm>
          <a:prstGeom prst="rect">
            <a:avLst/>
          </a:prstGeom>
          <a:noFill/>
        </p:spPr>
        <p:txBody>
          <a:bodyPr wrap="square" rtlCol="0">
            <a:spAutoFit/>
          </a:bodyPr>
          <a:lstStyle/>
          <a:p>
            <a:pPr algn="r" defTabSz="1219170">
              <a:spcBef>
                <a:spcPct val="20000"/>
              </a:spcBef>
              <a:defRPr/>
            </a:pPr>
            <a:r>
              <a:rPr lang="en-US" sz="2000" dirty="0">
                <a:solidFill>
                  <a:srgbClr val="5C9AD3"/>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7" name="TextBox 46">
            <a:extLst>
              <a:ext uri="{FF2B5EF4-FFF2-40B4-BE49-F238E27FC236}">
                <a16:creationId xmlns:a16="http://schemas.microsoft.com/office/drawing/2014/main" id="{76AA2AB0-08F4-425B-A74C-79343F3CC0AC}"/>
              </a:ext>
            </a:extLst>
          </p:cNvPr>
          <p:cNvSpPr txBox="1"/>
          <p:nvPr/>
        </p:nvSpPr>
        <p:spPr>
          <a:xfrm>
            <a:off x="3551433" y="2518351"/>
            <a:ext cx="2433853" cy="1862048"/>
          </a:xfrm>
          <a:prstGeom prst="rect">
            <a:avLst/>
          </a:prstGeom>
          <a:noFill/>
        </p:spPr>
        <p:txBody>
          <a:bodyPr wrap="square" rtlCol="0">
            <a:spAutoFit/>
          </a:bodyPr>
          <a:lstStyle/>
          <a:p>
            <a:pPr algn="r" defTabSz="1219170">
              <a:spcBef>
                <a:spcPct val="20000"/>
              </a:spcBef>
              <a:defRPr/>
            </a:pPr>
            <a:r>
              <a:rPr lang="en-US" sz="2000" dirty="0">
                <a:solidFill>
                  <a:srgbClr val="7A7A7A"/>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Freeform 37">
            <a:extLst>
              <a:ext uri="{FF2B5EF4-FFF2-40B4-BE49-F238E27FC236}">
                <a16:creationId xmlns:a16="http://schemas.microsoft.com/office/drawing/2014/main" id="{D58AE756-DAC6-4770-9519-B98A2E1DD724}"/>
              </a:ext>
            </a:extLst>
          </p:cNvPr>
          <p:cNvSpPr>
            <a:spLocks noChangeAspect="1" noEditPoints="1"/>
          </p:cNvSpPr>
          <p:nvPr/>
        </p:nvSpPr>
        <p:spPr bwMode="auto">
          <a:xfrm>
            <a:off x="9012453" y="254044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101">
            <a:extLst>
              <a:ext uri="{FF2B5EF4-FFF2-40B4-BE49-F238E27FC236}">
                <a16:creationId xmlns:a16="http://schemas.microsoft.com/office/drawing/2014/main" id="{1DE861DE-BB5F-4996-8011-865C1D6CDFF3}"/>
              </a:ext>
            </a:extLst>
          </p:cNvPr>
          <p:cNvSpPr>
            <a:spLocks noChangeAspect="1" noEditPoints="1"/>
          </p:cNvSpPr>
          <p:nvPr/>
        </p:nvSpPr>
        <p:spPr bwMode="auto">
          <a:xfrm>
            <a:off x="6344230" y="4896983"/>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91">
            <a:extLst>
              <a:ext uri="{FF2B5EF4-FFF2-40B4-BE49-F238E27FC236}">
                <a16:creationId xmlns:a16="http://schemas.microsoft.com/office/drawing/2014/main" id="{42756044-5520-4EF1-AF40-894B4A4A8776}"/>
              </a:ext>
            </a:extLst>
          </p:cNvPr>
          <p:cNvSpPr>
            <a:spLocks noChangeAspect="1" noEditPoints="1"/>
          </p:cNvSpPr>
          <p:nvPr/>
        </p:nvSpPr>
        <p:spPr bwMode="auto">
          <a:xfrm>
            <a:off x="3915697" y="251835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71">
            <a:extLst>
              <a:ext uri="{FF2B5EF4-FFF2-40B4-BE49-F238E27FC236}">
                <a16:creationId xmlns:a16="http://schemas.microsoft.com/office/drawing/2014/main" id="{49966248-C677-45C0-A1D2-95C59E8D8AD3}"/>
              </a:ext>
            </a:extLst>
          </p:cNvPr>
          <p:cNvSpPr>
            <a:spLocks noChangeAspect="1" noEditPoints="1"/>
          </p:cNvSpPr>
          <p:nvPr/>
        </p:nvSpPr>
        <p:spPr bwMode="auto">
          <a:xfrm>
            <a:off x="6560706" y="382545"/>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a:effectLst/>
        </p:spPr>
        <p:txBody>
          <a:bodyPr vert="horz" wrap="square" lIns="91440" tIns="45720" rIns="91440" bIns="45720" numCol="1" anchor="t" anchorCtr="0" compatLnSpc="1">
            <a:prstTxWarp prst="textNoShape">
              <a:avLst/>
            </a:prstTxWarp>
          </a:bodyPr>
          <a:lstStyle/>
          <a:p>
            <a:endParaRPr lang="en-US">
              <a:solidFill>
                <a:srgbClr val="00B0F0"/>
              </a:solidFill>
            </a:endParaRPr>
          </a:p>
        </p:txBody>
      </p:sp>
      <p:sp>
        <p:nvSpPr>
          <p:cNvPr id="48" name="TextBox 47">
            <a:extLst>
              <a:ext uri="{FF2B5EF4-FFF2-40B4-BE49-F238E27FC236}">
                <a16:creationId xmlns:a16="http://schemas.microsoft.com/office/drawing/2014/main" id="{AF372C9C-7FC3-4BE8-A9F9-11DB6233E65A}"/>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9" name="Rectangle 48">
            <a:extLst>
              <a:ext uri="{FF2B5EF4-FFF2-40B4-BE49-F238E27FC236}">
                <a16:creationId xmlns:a16="http://schemas.microsoft.com/office/drawing/2014/main" id="{22934C67-BE0E-426C-A10B-2640CE22BDC7}"/>
              </a:ext>
            </a:extLst>
          </p:cNvPr>
          <p:cNvSpPr/>
          <p:nvPr/>
        </p:nvSpPr>
        <p:spPr>
          <a:xfrm>
            <a:off x="928852" y="1762378"/>
            <a:ext cx="2001405" cy="5107093"/>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0C30E85-B8EE-41D6-8226-AD4EA7AF5EBF}"/>
              </a:ext>
            </a:extLst>
          </p:cNvPr>
          <p:cNvSpPr txBox="1"/>
          <p:nvPr/>
        </p:nvSpPr>
        <p:spPr>
          <a:xfrm>
            <a:off x="980716" y="2120239"/>
            <a:ext cx="1891451" cy="4385816"/>
          </a:xfrm>
          <a:prstGeom prst="rect">
            <a:avLst/>
          </a:prstGeom>
          <a:noFill/>
        </p:spPr>
        <p:txBody>
          <a:bodyPr wrap="square" rtlCol="0">
            <a:spAutoFit/>
          </a:bodyPr>
          <a:lstStyle/>
          <a:p>
            <a:pPr algn="ctr"/>
            <a:r>
              <a:rPr lang="en-US" sz="2200" b="1" dirty="0">
                <a:solidFill>
                  <a:schemeClr val="bg1"/>
                </a:solidFill>
              </a:rPr>
              <a:t>YOUR TITLE</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1" name="Rectangle 50">
            <a:extLst>
              <a:ext uri="{FF2B5EF4-FFF2-40B4-BE49-F238E27FC236}">
                <a16:creationId xmlns:a16="http://schemas.microsoft.com/office/drawing/2014/main" id="{46B3B2F9-F4D1-49D9-8A88-07823798425E}"/>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84440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additive="base">
                                        <p:cTn id="11" dur="500" fill="hold"/>
                                        <p:tgtEl>
                                          <p:spTgt spid="49"/>
                                        </p:tgtEl>
                                        <p:attrNameLst>
                                          <p:attrName>ppt_x</p:attrName>
                                        </p:attrNameLst>
                                      </p:cBhvr>
                                      <p:tavLst>
                                        <p:tav tm="0">
                                          <p:val>
                                            <p:strVal val="#ppt_x"/>
                                          </p:val>
                                        </p:tav>
                                        <p:tav tm="100000">
                                          <p:val>
                                            <p:strVal val="#ppt_x"/>
                                          </p:val>
                                        </p:tav>
                                      </p:tavLst>
                                    </p:anim>
                                    <p:anim calcmode="lin" valueType="num">
                                      <p:cBhvr additive="base">
                                        <p:cTn id="12" dur="500" fill="hold"/>
                                        <p:tgtEl>
                                          <p:spTgt spid="4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0"/>
                                        </p:tgtEl>
                                        <p:attrNameLst>
                                          <p:attrName>style.visibility</p:attrName>
                                        </p:attrNameLst>
                                      </p:cBhvr>
                                      <p:to>
                                        <p:strVal val="visible"/>
                                      </p:to>
                                    </p:set>
                                    <p:anim calcmode="lin" valueType="num">
                                      <p:cBhvr additive="base">
                                        <p:cTn id="15" dur="500" fill="hold"/>
                                        <p:tgtEl>
                                          <p:spTgt spid="50"/>
                                        </p:tgtEl>
                                        <p:attrNameLst>
                                          <p:attrName>ppt_x</p:attrName>
                                        </p:attrNameLst>
                                      </p:cBhvr>
                                      <p:tavLst>
                                        <p:tav tm="0">
                                          <p:val>
                                            <p:strVal val="#ppt_x"/>
                                          </p:val>
                                        </p:tav>
                                        <p:tav tm="100000">
                                          <p:val>
                                            <p:strVal val="#ppt_x"/>
                                          </p:val>
                                        </p:tav>
                                      </p:tavLst>
                                    </p:anim>
                                    <p:anim calcmode="lin" valueType="num">
                                      <p:cBhvr additive="base">
                                        <p:cTn id="16" dur="500" fill="hold"/>
                                        <p:tgtEl>
                                          <p:spTgt spid="5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1"/>
                                        </p:tgtEl>
                                        <p:attrNameLst>
                                          <p:attrName>style.visibility</p:attrName>
                                        </p:attrNameLst>
                                      </p:cBhvr>
                                      <p:to>
                                        <p:strVal val="visible"/>
                                      </p:to>
                                    </p:set>
                                    <p:anim calcmode="lin" valueType="num">
                                      <p:cBhvr additive="base">
                                        <p:cTn id="19" dur="500" fill="hold"/>
                                        <p:tgtEl>
                                          <p:spTgt spid="51"/>
                                        </p:tgtEl>
                                        <p:attrNameLst>
                                          <p:attrName>ppt_x</p:attrName>
                                        </p:attrNameLst>
                                      </p:cBhvr>
                                      <p:tavLst>
                                        <p:tav tm="0">
                                          <p:val>
                                            <p:strVal val="#ppt_x"/>
                                          </p:val>
                                        </p:tav>
                                        <p:tav tm="100000">
                                          <p:val>
                                            <p:strVal val="#ppt_x"/>
                                          </p:val>
                                        </p:tav>
                                      </p:tavLst>
                                    </p:anim>
                                    <p:anim calcmode="lin" valueType="num">
                                      <p:cBhvr additive="base">
                                        <p:cTn id="20" dur="500" fill="hold"/>
                                        <p:tgtEl>
                                          <p:spTgt spid="51"/>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500" fill="hold"/>
                                        <p:tgtEl>
                                          <p:spTgt spid="12"/>
                                        </p:tgtEl>
                                        <p:attrNameLst>
                                          <p:attrName>ppt_w</p:attrName>
                                        </p:attrNameLst>
                                      </p:cBhvr>
                                      <p:tavLst>
                                        <p:tav tm="0">
                                          <p:val>
                                            <p:fltVal val="0"/>
                                          </p:val>
                                        </p:tav>
                                        <p:tav tm="100000">
                                          <p:val>
                                            <p:strVal val="#ppt_w"/>
                                          </p:val>
                                        </p:tav>
                                      </p:tavLst>
                                    </p:anim>
                                    <p:anim calcmode="lin" valueType="num">
                                      <p:cBhvr>
                                        <p:cTn id="25" dur="500" fill="hold"/>
                                        <p:tgtEl>
                                          <p:spTgt spid="12"/>
                                        </p:tgtEl>
                                        <p:attrNameLst>
                                          <p:attrName>ppt_h</p:attrName>
                                        </p:attrNameLst>
                                      </p:cBhvr>
                                      <p:tavLst>
                                        <p:tav tm="0">
                                          <p:val>
                                            <p:fltVal val="0"/>
                                          </p:val>
                                        </p:tav>
                                        <p:tav tm="100000">
                                          <p:val>
                                            <p:strVal val="#ppt_h"/>
                                          </p:val>
                                        </p:tav>
                                      </p:tavLst>
                                    </p:anim>
                                    <p:animEffect transition="in" filter="fade">
                                      <p:cBhvr>
                                        <p:cTn id="26" dur="500"/>
                                        <p:tgtEl>
                                          <p:spTgt spid="12"/>
                                        </p:tgtEl>
                                      </p:cBhvr>
                                    </p:animEffect>
                                  </p:childTnLst>
                                </p:cTn>
                              </p:par>
                              <p:par>
                                <p:cTn id="27" presetID="53" presetClass="entr" presetSubtype="16" fill="hold" nodeType="with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p:cTn id="29" dur="500" fill="hold"/>
                                        <p:tgtEl>
                                          <p:spTgt spid="38"/>
                                        </p:tgtEl>
                                        <p:attrNameLst>
                                          <p:attrName>ppt_w</p:attrName>
                                        </p:attrNameLst>
                                      </p:cBhvr>
                                      <p:tavLst>
                                        <p:tav tm="0">
                                          <p:val>
                                            <p:fltVal val="0"/>
                                          </p:val>
                                        </p:tav>
                                        <p:tav tm="100000">
                                          <p:val>
                                            <p:strVal val="#ppt_w"/>
                                          </p:val>
                                        </p:tav>
                                      </p:tavLst>
                                    </p:anim>
                                    <p:anim calcmode="lin" valueType="num">
                                      <p:cBhvr>
                                        <p:cTn id="30" dur="500" fill="hold"/>
                                        <p:tgtEl>
                                          <p:spTgt spid="38"/>
                                        </p:tgtEl>
                                        <p:attrNameLst>
                                          <p:attrName>ppt_h</p:attrName>
                                        </p:attrNameLst>
                                      </p:cBhvr>
                                      <p:tavLst>
                                        <p:tav tm="0">
                                          <p:val>
                                            <p:fltVal val="0"/>
                                          </p:val>
                                        </p:tav>
                                        <p:tav tm="100000">
                                          <p:val>
                                            <p:strVal val="#ppt_h"/>
                                          </p:val>
                                        </p:tav>
                                      </p:tavLst>
                                    </p:anim>
                                    <p:animEffect transition="in" filter="fade">
                                      <p:cBhvr>
                                        <p:cTn id="31" dur="500"/>
                                        <p:tgtEl>
                                          <p:spTgt spid="38"/>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p:cTn id="34" dur="500" fill="hold"/>
                                        <p:tgtEl>
                                          <p:spTgt spid="37"/>
                                        </p:tgtEl>
                                        <p:attrNameLst>
                                          <p:attrName>ppt_w</p:attrName>
                                        </p:attrNameLst>
                                      </p:cBhvr>
                                      <p:tavLst>
                                        <p:tav tm="0">
                                          <p:val>
                                            <p:fltVal val="0"/>
                                          </p:val>
                                        </p:tav>
                                        <p:tav tm="100000">
                                          <p:val>
                                            <p:strVal val="#ppt_w"/>
                                          </p:val>
                                        </p:tav>
                                      </p:tavLst>
                                    </p:anim>
                                    <p:anim calcmode="lin" valueType="num">
                                      <p:cBhvr>
                                        <p:cTn id="35" dur="500" fill="hold"/>
                                        <p:tgtEl>
                                          <p:spTgt spid="37"/>
                                        </p:tgtEl>
                                        <p:attrNameLst>
                                          <p:attrName>ppt_h</p:attrName>
                                        </p:attrNameLst>
                                      </p:cBhvr>
                                      <p:tavLst>
                                        <p:tav tm="0">
                                          <p:val>
                                            <p:fltVal val="0"/>
                                          </p:val>
                                        </p:tav>
                                        <p:tav tm="100000">
                                          <p:val>
                                            <p:strVal val="#ppt_h"/>
                                          </p:val>
                                        </p:tav>
                                      </p:tavLst>
                                    </p:anim>
                                    <p:animEffect transition="in" filter="fade">
                                      <p:cBhvr>
                                        <p:cTn id="36" dur="500"/>
                                        <p:tgtEl>
                                          <p:spTgt spid="37"/>
                                        </p:tgtEl>
                                      </p:cBhvr>
                                    </p:animEffect>
                                  </p:childTnLst>
                                </p:cTn>
                              </p:par>
                            </p:childTnLst>
                          </p:cTn>
                        </p:par>
                        <p:par>
                          <p:cTn id="37" fill="hold">
                            <p:stCondLst>
                              <p:cond delay="1500"/>
                            </p:stCondLst>
                            <p:childTnLst>
                              <p:par>
                                <p:cTn id="38" presetID="37"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900" decel="100000" fill="hold"/>
                                        <p:tgtEl>
                                          <p:spTgt spid="11"/>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44" presetID="37"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900" decel="100000" fill="hold"/>
                                        <p:tgtEl>
                                          <p:spTgt spid="13"/>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0" fill="hold">
                            <p:stCondLst>
                              <p:cond delay="2500"/>
                            </p:stCondLst>
                            <p:childTnLst>
                              <p:par>
                                <p:cTn id="51" presetID="53" presetClass="entr" presetSubtype="16"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1500" fill="hold"/>
                                        <p:tgtEl>
                                          <p:spTgt spid="14"/>
                                        </p:tgtEl>
                                        <p:attrNameLst>
                                          <p:attrName>ppt_w</p:attrName>
                                        </p:attrNameLst>
                                      </p:cBhvr>
                                      <p:tavLst>
                                        <p:tav tm="0">
                                          <p:val>
                                            <p:fltVal val="0"/>
                                          </p:val>
                                        </p:tav>
                                        <p:tav tm="100000">
                                          <p:val>
                                            <p:strVal val="#ppt_w"/>
                                          </p:val>
                                        </p:tav>
                                      </p:tavLst>
                                    </p:anim>
                                    <p:anim calcmode="lin" valueType="num">
                                      <p:cBhvr>
                                        <p:cTn id="54" dur="1500" fill="hold"/>
                                        <p:tgtEl>
                                          <p:spTgt spid="14"/>
                                        </p:tgtEl>
                                        <p:attrNameLst>
                                          <p:attrName>ppt_h</p:attrName>
                                        </p:attrNameLst>
                                      </p:cBhvr>
                                      <p:tavLst>
                                        <p:tav tm="0">
                                          <p:val>
                                            <p:fltVal val="0"/>
                                          </p:val>
                                        </p:tav>
                                        <p:tav tm="100000">
                                          <p:val>
                                            <p:strVal val="#ppt_h"/>
                                          </p:val>
                                        </p:tav>
                                      </p:tavLst>
                                    </p:anim>
                                    <p:animEffect transition="in" filter="fade">
                                      <p:cBhvr>
                                        <p:cTn id="55" dur="1500"/>
                                        <p:tgtEl>
                                          <p:spTgt spid="14"/>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p:cTn id="58" dur="1500" fill="hold"/>
                                        <p:tgtEl>
                                          <p:spTgt spid="32"/>
                                        </p:tgtEl>
                                        <p:attrNameLst>
                                          <p:attrName>ppt_w</p:attrName>
                                        </p:attrNameLst>
                                      </p:cBhvr>
                                      <p:tavLst>
                                        <p:tav tm="0">
                                          <p:val>
                                            <p:fltVal val="0"/>
                                          </p:val>
                                        </p:tav>
                                        <p:tav tm="100000">
                                          <p:val>
                                            <p:strVal val="#ppt_w"/>
                                          </p:val>
                                        </p:tav>
                                      </p:tavLst>
                                    </p:anim>
                                    <p:anim calcmode="lin" valueType="num">
                                      <p:cBhvr>
                                        <p:cTn id="59" dur="1500" fill="hold"/>
                                        <p:tgtEl>
                                          <p:spTgt spid="32"/>
                                        </p:tgtEl>
                                        <p:attrNameLst>
                                          <p:attrName>ppt_h</p:attrName>
                                        </p:attrNameLst>
                                      </p:cBhvr>
                                      <p:tavLst>
                                        <p:tav tm="0">
                                          <p:val>
                                            <p:fltVal val="0"/>
                                          </p:val>
                                        </p:tav>
                                        <p:tav tm="100000">
                                          <p:val>
                                            <p:strVal val="#ppt_h"/>
                                          </p:val>
                                        </p:tav>
                                      </p:tavLst>
                                    </p:anim>
                                    <p:animEffect transition="in" filter="fade">
                                      <p:cBhvr>
                                        <p:cTn id="60" dur="1500"/>
                                        <p:tgtEl>
                                          <p:spTgt spid="32"/>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fade">
                                      <p:cBhvr>
                                        <p:cTn id="63" dur="1500"/>
                                        <p:tgtEl>
                                          <p:spTgt spid="45"/>
                                        </p:tgtEl>
                                      </p:cBhvr>
                                    </p:animEffect>
                                    <p:anim calcmode="lin" valueType="num">
                                      <p:cBhvr>
                                        <p:cTn id="64" dur="1500" fill="hold"/>
                                        <p:tgtEl>
                                          <p:spTgt spid="45"/>
                                        </p:tgtEl>
                                        <p:attrNameLst>
                                          <p:attrName>ppt_x</p:attrName>
                                        </p:attrNameLst>
                                      </p:cBhvr>
                                      <p:tavLst>
                                        <p:tav tm="0">
                                          <p:val>
                                            <p:strVal val="#ppt_x"/>
                                          </p:val>
                                        </p:tav>
                                        <p:tav tm="100000">
                                          <p:val>
                                            <p:strVal val="#ppt_x"/>
                                          </p:val>
                                        </p:tav>
                                      </p:tavLst>
                                    </p:anim>
                                    <p:anim calcmode="lin" valueType="num">
                                      <p:cBhvr>
                                        <p:cTn id="65" dur="1500" fill="hold"/>
                                        <p:tgtEl>
                                          <p:spTgt spid="4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fade">
                                      <p:cBhvr>
                                        <p:cTn id="68" dur="1500"/>
                                        <p:tgtEl>
                                          <p:spTgt spid="41"/>
                                        </p:tgtEl>
                                      </p:cBhvr>
                                    </p:animEffect>
                                    <p:anim calcmode="lin" valueType="num">
                                      <p:cBhvr>
                                        <p:cTn id="69" dur="1500" fill="hold"/>
                                        <p:tgtEl>
                                          <p:spTgt spid="41"/>
                                        </p:tgtEl>
                                        <p:attrNameLst>
                                          <p:attrName>ppt_x</p:attrName>
                                        </p:attrNameLst>
                                      </p:cBhvr>
                                      <p:tavLst>
                                        <p:tav tm="0">
                                          <p:val>
                                            <p:strVal val="#ppt_x"/>
                                          </p:val>
                                        </p:tav>
                                        <p:tav tm="100000">
                                          <p:val>
                                            <p:strVal val="#ppt_x"/>
                                          </p:val>
                                        </p:tav>
                                      </p:tavLst>
                                    </p:anim>
                                    <p:anim calcmode="lin" valueType="num">
                                      <p:cBhvr>
                                        <p:cTn id="70" dur="1500" fill="hold"/>
                                        <p:tgtEl>
                                          <p:spTgt spid="41"/>
                                        </p:tgtEl>
                                        <p:attrNameLst>
                                          <p:attrName>ppt_y</p:attrName>
                                        </p:attrNameLst>
                                      </p:cBhvr>
                                      <p:tavLst>
                                        <p:tav tm="0">
                                          <p:val>
                                            <p:strVal val="#ppt_y+.1"/>
                                          </p:val>
                                        </p:tav>
                                        <p:tav tm="100000">
                                          <p:val>
                                            <p:strVal val="#ppt_y"/>
                                          </p:val>
                                        </p:tav>
                                      </p:tavLst>
                                    </p:anim>
                                  </p:childTnLst>
                                </p:cTn>
                              </p:par>
                            </p:childTnLst>
                          </p:cTn>
                        </p:par>
                        <p:par>
                          <p:cTn id="71" fill="hold">
                            <p:stCondLst>
                              <p:cond delay="4000"/>
                            </p:stCondLst>
                            <p:childTnLst>
                              <p:par>
                                <p:cTn id="72" presetID="37" presetClass="entr" presetSubtype="0"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Effect transition="in" filter="fade">
                                      <p:cBhvr>
                                        <p:cTn id="74" dur="1000"/>
                                        <p:tgtEl>
                                          <p:spTgt spid="15"/>
                                        </p:tgtEl>
                                      </p:cBhvr>
                                    </p:animEffect>
                                    <p:anim calcmode="lin" valueType="num">
                                      <p:cBhvr>
                                        <p:cTn id="75" dur="1000" fill="hold"/>
                                        <p:tgtEl>
                                          <p:spTgt spid="15"/>
                                        </p:tgtEl>
                                        <p:attrNameLst>
                                          <p:attrName>ppt_x</p:attrName>
                                        </p:attrNameLst>
                                      </p:cBhvr>
                                      <p:tavLst>
                                        <p:tav tm="0">
                                          <p:val>
                                            <p:strVal val="#ppt_x"/>
                                          </p:val>
                                        </p:tav>
                                        <p:tav tm="100000">
                                          <p:val>
                                            <p:strVal val="#ppt_x"/>
                                          </p:val>
                                        </p:tav>
                                      </p:tavLst>
                                    </p:anim>
                                    <p:anim calcmode="lin" valueType="num">
                                      <p:cBhvr>
                                        <p:cTn id="76" dur="900" decel="100000" fill="hold"/>
                                        <p:tgtEl>
                                          <p:spTgt spid="15"/>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78" presetID="37" presetClass="entr" presetSubtype="0" fill="hold" grpId="0" nodeType="withEffect">
                                  <p:stCondLst>
                                    <p:cond delay="0"/>
                                  </p:stCondLst>
                                  <p:childTnLst>
                                    <p:set>
                                      <p:cBhvr>
                                        <p:cTn id="79" dur="1" fill="hold">
                                          <p:stCondLst>
                                            <p:cond delay="0"/>
                                          </p:stCondLst>
                                        </p:cTn>
                                        <p:tgtEl>
                                          <p:spTgt spid="16"/>
                                        </p:tgtEl>
                                        <p:attrNameLst>
                                          <p:attrName>style.visibility</p:attrName>
                                        </p:attrNameLst>
                                      </p:cBhvr>
                                      <p:to>
                                        <p:strVal val="visible"/>
                                      </p:to>
                                    </p:set>
                                    <p:animEffect transition="in" filter="fade">
                                      <p:cBhvr>
                                        <p:cTn id="80" dur="1000"/>
                                        <p:tgtEl>
                                          <p:spTgt spid="16"/>
                                        </p:tgtEl>
                                      </p:cBhvr>
                                    </p:animEffect>
                                    <p:anim calcmode="lin" valueType="num">
                                      <p:cBhvr>
                                        <p:cTn id="81" dur="1000" fill="hold"/>
                                        <p:tgtEl>
                                          <p:spTgt spid="16"/>
                                        </p:tgtEl>
                                        <p:attrNameLst>
                                          <p:attrName>ppt_x</p:attrName>
                                        </p:attrNameLst>
                                      </p:cBhvr>
                                      <p:tavLst>
                                        <p:tav tm="0">
                                          <p:val>
                                            <p:strVal val="#ppt_x"/>
                                          </p:val>
                                        </p:tav>
                                        <p:tav tm="100000">
                                          <p:val>
                                            <p:strVal val="#ppt_x"/>
                                          </p:val>
                                        </p:tav>
                                      </p:tavLst>
                                    </p:anim>
                                    <p:anim calcmode="lin" valueType="num">
                                      <p:cBhvr>
                                        <p:cTn id="82" dur="900" decel="100000" fill="hold"/>
                                        <p:tgtEl>
                                          <p:spTgt spid="16"/>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84" fill="hold">
                            <p:stCondLst>
                              <p:cond delay="5000"/>
                            </p:stCondLst>
                            <p:childTnLst>
                              <p:par>
                                <p:cTn id="85" presetID="53" presetClass="entr" presetSubtype="16"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 calcmode="lin" valueType="num">
                                      <p:cBhvr>
                                        <p:cTn id="87" dur="1500" fill="hold"/>
                                        <p:tgtEl>
                                          <p:spTgt spid="29"/>
                                        </p:tgtEl>
                                        <p:attrNameLst>
                                          <p:attrName>ppt_w</p:attrName>
                                        </p:attrNameLst>
                                      </p:cBhvr>
                                      <p:tavLst>
                                        <p:tav tm="0">
                                          <p:val>
                                            <p:fltVal val="0"/>
                                          </p:val>
                                        </p:tav>
                                        <p:tav tm="100000">
                                          <p:val>
                                            <p:strVal val="#ppt_w"/>
                                          </p:val>
                                        </p:tav>
                                      </p:tavLst>
                                    </p:anim>
                                    <p:anim calcmode="lin" valueType="num">
                                      <p:cBhvr>
                                        <p:cTn id="88" dur="1500" fill="hold"/>
                                        <p:tgtEl>
                                          <p:spTgt spid="29"/>
                                        </p:tgtEl>
                                        <p:attrNameLst>
                                          <p:attrName>ppt_h</p:attrName>
                                        </p:attrNameLst>
                                      </p:cBhvr>
                                      <p:tavLst>
                                        <p:tav tm="0">
                                          <p:val>
                                            <p:fltVal val="0"/>
                                          </p:val>
                                        </p:tav>
                                        <p:tav tm="100000">
                                          <p:val>
                                            <p:strVal val="#ppt_h"/>
                                          </p:val>
                                        </p:tav>
                                      </p:tavLst>
                                    </p:anim>
                                    <p:animEffect transition="in" filter="fade">
                                      <p:cBhvr>
                                        <p:cTn id="89" dur="1500"/>
                                        <p:tgtEl>
                                          <p:spTgt spid="29"/>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1500" fill="hold"/>
                                        <p:tgtEl>
                                          <p:spTgt spid="33"/>
                                        </p:tgtEl>
                                        <p:attrNameLst>
                                          <p:attrName>ppt_w</p:attrName>
                                        </p:attrNameLst>
                                      </p:cBhvr>
                                      <p:tavLst>
                                        <p:tav tm="0">
                                          <p:val>
                                            <p:fltVal val="0"/>
                                          </p:val>
                                        </p:tav>
                                        <p:tav tm="100000">
                                          <p:val>
                                            <p:strVal val="#ppt_w"/>
                                          </p:val>
                                        </p:tav>
                                      </p:tavLst>
                                    </p:anim>
                                    <p:anim calcmode="lin" valueType="num">
                                      <p:cBhvr>
                                        <p:cTn id="93" dur="1500" fill="hold"/>
                                        <p:tgtEl>
                                          <p:spTgt spid="33"/>
                                        </p:tgtEl>
                                        <p:attrNameLst>
                                          <p:attrName>ppt_h</p:attrName>
                                        </p:attrNameLst>
                                      </p:cBhvr>
                                      <p:tavLst>
                                        <p:tav tm="0">
                                          <p:val>
                                            <p:fltVal val="0"/>
                                          </p:val>
                                        </p:tav>
                                        <p:tav tm="100000">
                                          <p:val>
                                            <p:strVal val="#ppt_h"/>
                                          </p:val>
                                        </p:tav>
                                      </p:tavLst>
                                    </p:anim>
                                    <p:animEffect transition="in" filter="fade">
                                      <p:cBhvr>
                                        <p:cTn id="94" dur="1500"/>
                                        <p:tgtEl>
                                          <p:spTgt spid="3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42"/>
                                        </p:tgtEl>
                                        <p:attrNameLst>
                                          <p:attrName>style.visibility</p:attrName>
                                        </p:attrNameLst>
                                      </p:cBhvr>
                                      <p:to>
                                        <p:strVal val="visible"/>
                                      </p:to>
                                    </p:set>
                                    <p:anim calcmode="lin" valueType="num">
                                      <p:cBhvr>
                                        <p:cTn id="97" dur="1500" fill="hold"/>
                                        <p:tgtEl>
                                          <p:spTgt spid="42"/>
                                        </p:tgtEl>
                                        <p:attrNameLst>
                                          <p:attrName>ppt_w</p:attrName>
                                        </p:attrNameLst>
                                      </p:cBhvr>
                                      <p:tavLst>
                                        <p:tav tm="0">
                                          <p:val>
                                            <p:fltVal val="0"/>
                                          </p:val>
                                        </p:tav>
                                        <p:tav tm="100000">
                                          <p:val>
                                            <p:strVal val="#ppt_w"/>
                                          </p:val>
                                        </p:tav>
                                      </p:tavLst>
                                    </p:anim>
                                    <p:anim calcmode="lin" valueType="num">
                                      <p:cBhvr>
                                        <p:cTn id="98" dur="1500" fill="hold"/>
                                        <p:tgtEl>
                                          <p:spTgt spid="42"/>
                                        </p:tgtEl>
                                        <p:attrNameLst>
                                          <p:attrName>ppt_h</p:attrName>
                                        </p:attrNameLst>
                                      </p:cBhvr>
                                      <p:tavLst>
                                        <p:tav tm="0">
                                          <p:val>
                                            <p:fltVal val="0"/>
                                          </p:val>
                                        </p:tav>
                                        <p:tav tm="100000">
                                          <p:val>
                                            <p:strVal val="#ppt_h"/>
                                          </p:val>
                                        </p:tav>
                                      </p:tavLst>
                                    </p:anim>
                                    <p:animEffect transition="in" filter="fade">
                                      <p:cBhvr>
                                        <p:cTn id="99" dur="1500"/>
                                        <p:tgtEl>
                                          <p:spTgt spid="42"/>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46"/>
                                        </p:tgtEl>
                                        <p:attrNameLst>
                                          <p:attrName>style.visibility</p:attrName>
                                        </p:attrNameLst>
                                      </p:cBhvr>
                                      <p:to>
                                        <p:strVal val="visible"/>
                                      </p:to>
                                    </p:set>
                                    <p:animEffect transition="in" filter="fade">
                                      <p:cBhvr>
                                        <p:cTn id="102" dur="1500"/>
                                        <p:tgtEl>
                                          <p:spTgt spid="46"/>
                                        </p:tgtEl>
                                      </p:cBhvr>
                                    </p:animEffect>
                                    <p:anim calcmode="lin" valueType="num">
                                      <p:cBhvr>
                                        <p:cTn id="103" dur="1500" fill="hold"/>
                                        <p:tgtEl>
                                          <p:spTgt spid="46"/>
                                        </p:tgtEl>
                                        <p:attrNameLst>
                                          <p:attrName>ppt_x</p:attrName>
                                        </p:attrNameLst>
                                      </p:cBhvr>
                                      <p:tavLst>
                                        <p:tav tm="0">
                                          <p:val>
                                            <p:strVal val="#ppt_x"/>
                                          </p:val>
                                        </p:tav>
                                        <p:tav tm="100000">
                                          <p:val>
                                            <p:strVal val="#ppt_x"/>
                                          </p:val>
                                        </p:tav>
                                      </p:tavLst>
                                    </p:anim>
                                    <p:anim calcmode="lin" valueType="num">
                                      <p:cBhvr>
                                        <p:cTn id="104" dur="1500" fill="hold"/>
                                        <p:tgtEl>
                                          <p:spTgt spid="46"/>
                                        </p:tgtEl>
                                        <p:attrNameLst>
                                          <p:attrName>ppt_y</p:attrName>
                                        </p:attrNameLst>
                                      </p:cBhvr>
                                      <p:tavLst>
                                        <p:tav tm="0">
                                          <p:val>
                                            <p:strVal val="#ppt_y+.1"/>
                                          </p:val>
                                        </p:tav>
                                        <p:tav tm="100000">
                                          <p:val>
                                            <p:strVal val="#ppt_y"/>
                                          </p:val>
                                        </p:tav>
                                      </p:tavLst>
                                    </p:anim>
                                  </p:childTnLst>
                                </p:cTn>
                              </p:par>
                            </p:childTnLst>
                          </p:cTn>
                        </p:par>
                        <p:par>
                          <p:cTn id="105" fill="hold">
                            <p:stCondLst>
                              <p:cond delay="6500"/>
                            </p:stCondLst>
                            <p:childTnLst>
                              <p:par>
                                <p:cTn id="106" presetID="37" presetClass="entr" presetSubtype="0"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Effect transition="in" filter="fade">
                                      <p:cBhvr>
                                        <p:cTn id="108" dur="1000"/>
                                        <p:tgtEl>
                                          <p:spTgt spid="22"/>
                                        </p:tgtEl>
                                      </p:cBhvr>
                                    </p:animEffect>
                                    <p:anim calcmode="lin" valueType="num">
                                      <p:cBhvr>
                                        <p:cTn id="109" dur="1000" fill="hold"/>
                                        <p:tgtEl>
                                          <p:spTgt spid="22"/>
                                        </p:tgtEl>
                                        <p:attrNameLst>
                                          <p:attrName>ppt_x</p:attrName>
                                        </p:attrNameLst>
                                      </p:cBhvr>
                                      <p:tavLst>
                                        <p:tav tm="0">
                                          <p:val>
                                            <p:strVal val="#ppt_x"/>
                                          </p:val>
                                        </p:tav>
                                        <p:tav tm="100000">
                                          <p:val>
                                            <p:strVal val="#ppt_x"/>
                                          </p:val>
                                        </p:tav>
                                      </p:tavLst>
                                    </p:anim>
                                    <p:anim calcmode="lin" valueType="num">
                                      <p:cBhvr>
                                        <p:cTn id="110" dur="900" decel="100000" fill="hold"/>
                                        <p:tgtEl>
                                          <p:spTgt spid="22"/>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112" presetID="37" presetClass="entr" presetSubtype="0" fill="hold" grpId="0" nodeType="withEffect">
                                  <p:stCondLst>
                                    <p:cond delay="0"/>
                                  </p:stCondLst>
                                  <p:childTnLst>
                                    <p:set>
                                      <p:cBhvr>
                                        <p:cTn id="113" dur="1" fill="hold">
                                          <p:stCondLst>
                                            <p:cond delay="0"/>
                                          </p:stCondLst>
                                        </p:cTn>
                                        <p:tgtEl>
                                          <p:spTgt spid="23"/>
                                        </p:tgtEl>
                                        <p:attrNameLst>
                                          <p:attrName>style.visibility</p:attrName>
                                        </p:attrNameLst>
                                      </p:cBhvr>
                                      <p:to>
                                        <p:strVal val="visible"/>
                                      </p:to>
                                    </p:set>
                                    <p:animEffect transition="in" filter="fade">
                                      <p:cBhvr>
                                        <p:cTn id="114" dur="1000"/>
                                        <p:tgtEl>
                                          <p:spTgt spid="23"/>
                                        </p:tgtEl>
                                      </p:cBhvr>
                                    </p:animEffect>
                                    <p:anim calcmode="lin" valueType="num">
                                      <p:cBhvr>
                                        <p:cTn id="115" dur="1000" fill="hold"/>
                                        <p:tgtEl>
                                          <p:spTgt spid="23"/>
                                        </p:tgtEl>
                                        <p:attrNameLst>
                                          <p:attrName>ppt_x</p:attrName>
                                        </p:attrNameLst>
                                      </p:cBhvr>
                                      <p:tavLst>
                                        <p:tav tm="0">
                                          <p:val>
                                            <p:strVal val="#ppt_x"/>
                                          </p:val>
                                        </p:tav>
                                        <p:tav tm="100000">
                                          <p:val>
                                            <p:strVal val="#ppt_x"/>
                                          </p:val>
                                        </p:tav>
                                      </p:tavLst>
                                    </p:anim>
                                    <p:anim calcmode="lin" valueType="num">
                                      <p:cBhvr>
                                        <p:cTn id="116" dur="900" decel="100000" fill="hold"/>
                                        <p:tgtEl>
                                          <p:spTgt spid="23"/>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18" fill="hold">
                            <p:stCondLst>
                              <p:cond delay="7500"/>
                            </p:stCondLst>
                            <p:childTnLst>
                              <p:par>
                                <p:cTn id="119" presetID="53" presetClass="entr" presetSubtype="16" fill="hold" grpId="0" nodeType="afterEffect">
                                  <p:stCondLst>
                                    <p:cond delay="0"/>
                                  </p:stCondLst>
                                  <p:childTnLst>
                                    <p:set>
                                      <p:cBhvr>
                                        <p:cTn id="120" dur="1" fill="hold">
                                          <p:stCondLst>
                                            <p:cond delay="0"/>
                                          </p:stCondLst>
                                        </p:cTn>
                                        <p:tgtEl>
                                          <p:spTgt spid="30"/>
                                        </p:tgtEl>
                                        <p:attrNameLst>
                                          <p:attrName>style.visibility</p:attrName>
                                        </p:attrNameLst>
                                      </p:cBhvr>
                                      <p:to>
                                        <p:strVal val="visible"/>
                                      </p:to>
                                    </p:set>
                                    <p:anim calcmode="lin" valueType="num">
                                      <p:cBhvr>
                                        <p:cTn id="121" dur="1500" fill="hold"/>
                                        <p:tgtEl>
                                          <p:spTgt spid="30"/>
                                        </p:tgtEl>
                                        <p:attrNameLst>
                                          <p:attrName>ppt_w</p:attrName>
                                        </p:attrNameLst>
                                      </p:cBhvr>
                                      <p:tavLst>
                                        <p:tav tm="0">
                                          <p:val>
                                            <p:fltVal val="0"/>
                                          </p:val>
                                        </p:tav>
                                        <p:tav tm="100000">
                                          <p:val>
                                            <p:strVal val="#ppt_w"/>
                                          </p:val>
                                        </p:tav>
                                      </p:tavLst>
                                    </p:anim>
                                    <p:anim calcmode="lin" valueType="num">
                                      <p:cBhvr>
                                        <p:cTn id="122" dur="1500" fill="hold"/>
                                        <p:tgtEl>
                                          <p:spTgt spid="30"/>
                                        </p:tgtEl>
                                        <p:attrNameLst>
                                          <p:attrName>ppt_h</p:attrName>
                                        </p:attrNameLst>
                                      </p:cBhvr>
                                      <p:tavLst>
                                        <p:tav tm="0">
                                          <p:val>
                                            <p:fltVal val="0"/>
                                          </p:val>
                                        </p:tav>
                                        <p:tav tm="100000">
                                          <p:val>
                                            <p:strVal val="#ppt_h"/>
                                          </p:val>
                                        </p:tav>
                                      </p:tavLst>
                                    </p:anim>
                                    <p:animEffect transition="in" filter="fade">
                                      <p:cBhvr>
                                        <p:cTn id="123" dur="1500"/>
                                        <p:tgtEl>
                                          <p:spTgt spid="30"/>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4"/>
                                        </p:tgtEl>
                                        <p:attrNameLst>
                                          <p:attrName>style.visibility</p:attrName>
                                        </p:attrNameLst>
                                      </p:cBhvr>
                                      <p:to>
                                        <p:strVal val="visible"/>
                                      </p:to>
                                    </p:set>
                                    <p:anim calcmode="lin" valueType="num">
                                      <p:cBhvr>
                                        <p:cTn id="126" dur="1500" fill="hold"/>
                                        <p:tgtEl>
                                          <p:spTgt spid="34"/>
                                        </p:tgtEl>
                                        <p:attrNameLst>
                                          <p:attrName>ppt_w</p:attrName>
                                        </p:attrNameLst>
                                      </p:cBhvr>
                                      <p:tavLst>
                                        <p:tav tm="0">
                                          <p:val>
                                            <p:fltVal val="0"/>
                                          </p:val>
                                        </p:tav>
                                        <p:tav tm="100000">
                                          <p:val>
                                            <p:strVal val="#ppt_w"/>
                                          </p:val>
                                        </p:tav>
                                      </p:tavLst>
                                    </p:anim>
                                    <p:anim calcmode="lin" valueType="num">
                                      <p:cBhvr>
                                        <p:cTn id="127" dur="1500" fill="hold"/>
                                        <p:tgtEl>
                                          <p:spTgt spid="34"/>
                                        </p:tgtEl>
                                        <p:attrNameLst>
                                          <p:attrName>ppt_h</p:attrName>
                                        </p:attrNameLst>
                                      </p:cBhvr>
                                      <p:tavLst>
                                        <p:tav tm="0">
                                          <p:val>
                                            <p:fltVal val="0"/>
                                          </p:val>
                                        </p:tav>
                                        <p:tav tm="100000">
                                          <p:val>
                                            <p:strVal val="#ppt_h"/>
                                          </p:val>
                                        </p:tav>
                                      </p:tavLst>
                                    </p:anim>
                                    <p:animEffect transition="in" filter="fade">
                                      <p:cBhvr>
                                        <p:cTn id="128" dur="1500"/>
                                        <p:tgtEl>
                                          <p:spTgt spid="34"/>
                                        </p:tgtEl>
                                      </p:cBhvr>
                                    </p:animEffect>
                                  </p:childTnLst>
                                </p:cTn>
                              </p:par>
                              <p:par>
                                <p:cTn id="129" presetID="53" presetClass="entr" presetSubtype="16" fill="hold" grpId="0" nodeType="with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1500" fill="hold"/>
                                        <p:tgtEl>
                                          <p:spTgt spid="43"/>
                                        </p:tgtEl>
                                        <p:attrNameLst>
                                          <p:attrName>ppt_w</p:attrName>
                                        </p:attrNameLst>
                                      </p:cBhvr>
                                      <p:tavLst>
                                        <p:tav tm="0">
                                          <p:val>
                                            <p:fltVal val="0"/>
                                          </p:val>
                                        </p:tav>
                                        <p:tav tm="100000">
                                          <p:val>
                                            <p:strVal val="#ppt_w"/>
                                          </p:val>
                                        </p:tav>
                                      </p:tavLst>
                                    </p:anim>
                                    <p:anim calcmode="lin" valueType="num">
                                      <p:cBhvr>
                                        <p:cTn id="132" dur="1500" fill="hold"/>
                                        <p:tgtEl>
                                          <p:spTgt spid="43"/>
                                        </p:tgtEl>
                                        <p:attrNameLst>
                                          <p:attrName>ppt_h</p:attrName>
                                        </p:attrNameLst>
                                      </p:cBhvr>
                                      <p:tavLst>
                                        <p:tav tm="0">
                                          <p:val>
                                            <p:fltVal val="0"/>
                                          </p:val>
                                        </p:tav>
                                        <p:tav tm="100000">
                                          <p:val>
                                            <p:strVal val="#ppt_h"/>
                                          </p:val>
                                        </p:tav>
                                      </p:tavLst>
                                    </p:anim>
                                    <p:animEffect transition="in" filter="fade">
                                      <p:cBhvr>
                                        <p:cTn id="133" dur="1500"/>
                                        <p:tgtEl>
                                          <p:spTgt spid="43"/>
                                        </p:tgtEl>
                                      </p:cBhvr>
                                    </p:animEffect>
                                  </p:childTnLst>
                                </p:cTn>
                              </p:par>
                              <p:par>
                                <p:cTn id="134" presetID="42" presetClass="entr" presetSubtype="0"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Effect transition="in" filter="fade">
                                      <p:cBhvr>
                                        <p:cTn id="136" dur="1500"/>
                                        <p:tgtEl>
                                          <p:spTgt spid="36"/>
                                        </p:tgtEl>
                                      </p:cBhvr>
                                    </p:animEffect>
                                    <p:anim calcmode="lin" valueType="num">
                                      <p:cBhvr>
                                        <p:cTn id="137" dur="1500" fill="hold"/>
                                        <p:tgtEl>
                                          <p:spTgt spid="36"/>
                                        </p:tgtEl>
                                        <p:attrNameLst>
                                          <p:attrName>ppt_x</p:attrName>
                                        </p:attrNameLst>
                                      </p:cBhvr>
                                      <p:tavLst>
                                        <p:tav tm="0">
                                          <p:val>
                                            <p:strVal val="#ppt_x"/>
                                          </p:val>
                                        </p:tav>
                                        <p:tav tm="100000">
                                          <p:val>
                                            <p:strVal val="#ppt_x"/>
                                          </p:val>
                                        </p:tav>
                                      </p:tavLst>
                                    </p:anim>
                                    <p:anim calcmode="lin" valueType="num">
                                      <p:cBhvr>
                                        <p:cTn id="138" dur="1500" fill="hold"/>
                                        <p:tgtEl>
                                          <p:spTgt spid="36"/>
                                        </p:tgtEl>
                                        <p:attrNameLst>
                                          <p:attrName>ppt_y</p:attrName>
                                        </p:attrNameLst>
                                      </p:cBhvr>
                                      <p:tavLst>
                                        <p:tav tm="0">
                                          <p:val>
                                            <p:strVal val="#ppt_y+.1"/>
                                          </p:val>
                                        </p:tav>
                                        <p:tav tm="100000">
                                          <p:val>
                                            <p:strVal val="#ppt_y"/>
                                          </p:val>
                                        </p:tav>
                                      </p:tavLst>
                                    </p:anim>
                                  </p:childTnLst>
                                </p:cTn>
                              </p:par>
                            </p:childTnLst>
                          </p:cTn>
                        </p:par>
                        <p:par>
                          <p:cTn id="139" fill="hold">
                            <p:stCondLst>
                              <p:cond delay="9000"/>
                            </p:stCondLst>
                            <p:childTnLst>
                              <p:par>
                                <p:cTn id="140" presetID="37" presetClass="entr" presetSubtype="0"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Effect transition="in" filter="fade">
                                      <p:cBhvr>
                                        <p:cTn id="142" dur="1000"/>
                                        <p:tgtEl>
                                          <p:spTgt spid="26"/>
                                        </p:tgtEl>
                                      </p:cBhvr>
                                    </p:animEffect>
                                    <p:anim calcmode="lin" valueType="num">
                                      <p:cBhvr>
                                        <p:cTn id="143" dur="1000" fill="hold"/>
                                        <p:tgtEl>
                                          <p:spTgt spid="26"/>
                                        </p:tgtEl>
                                        <p:attrNameLst>
                                          <p:attrName>ppt_x</p:attrName>
                                        </p:attrNameLst>
                                      </p:cBhvr>
                                      <p:tavLst>
                                        <p:tav tm="0">
                                          <p:val>
                                            <p:strVal val="#ppt_x"/>
                                          </p:val>
                                        </p:tav>
                                        <p:tav tm="100000">
                                          <p:val>
                                            <p:strVal val="#ppt_x"/>
                                          </p:val>
                                        </p:tav>
                                      </p:tavLst>
                                    </p:anim>
                                    <p:anim calcmode="lin" valueType="num">
                                      <p:cBhvr>
                                        <p:cTn id="144" dur="900" decel="100000" fill="hold"/>
                                        <p:tgtEl>
                                          <p:spTgt spid="26"/>
                                        </p:tgtEl>
                                        <p:attrNameLst>
                                          <p:attrName>ppt_y</p:attrName>
                                        </p:attrNameLst>
                                      </p:cBhvr>
                                      <p:tavLst>
                                        <p:tav tm="0">
                                          <p:val>
                                            <p:strVal val="#ppt_y+1"/>
                                          </p:val>
                                        </p:tav>
                                        <p:tav tm="100000">
                                          <p:val>
                                            <p:strVal val="#ppt_y-.03"/>
                                          </p:val>
                                        </p:tav>
                                      </p:tavLst>
                                    </p:anim>
                                    <p:anim calcmode="lin" valueType="num">
                                      <p:cBhvr>
                                        <p:cTn id="14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46" presetID="37" presetClass="entr" presetSubtype="0" fill="hold" grpId="0" nodeType="withEffect">
                                  <p:stCondLst>
                                    <p:cond delay="0"/>
                                  </p:stCondLst>
                                  <p:childTnLst>
                                    <p:set>
                                      <p:cBhvr>
                                        <p:cTn id="147" dur="1" fill="hold">
                                          <p:stCondLst>
                                            <p:cond delay="0"/>
                                          </p:stCondLst>
                                        </p:cTn>
                                        <p:tgtEl>
                                          <p:spTgt spid="27"/>
                                        </p:tgtEl>
                                        <p:attrNameLst>
                                          <p:attrName>style.visibility</p:attrName>
                                        </p:attrNameLst>
                                      </p:cBhvr>
                                      <p:to>
                                        <p:strVal val="visible"/>
                                      </p:to>
                                    </p:set>
                                    <p:animEffect transition="in" filter="fade">
                                      <p:cBhvr>
                                        <p:cTn id="148" dur="1000"/>
                                        <p:tgtEl>
                                          <p:spTgt spid="27"/>
                                        </p:tgtEl>
                                      </p:cBhvr>
                                    </p:animEffect>
                                    <p:anim calcmode="lin" valueType="num">
                                      <p:cBhvr>
                                        <p:cTn id="149" dur="1000" fill="hold"/>
                                        <p:tgtEl>
                                          <p:spTgt spid="27"/>
                                        </p:tgtEl>
                                        <p:attrNameLst>
                                          <p:attrName>ppt_x</p:attrName>
                                        </p:attrNameLst>
                                      </p:cBhvr>
                                      <p:tavLst>
                                        <p:tav tm="0">
                                          <p:val>
                                            <p:strVal val="#ppt_x"/>
                                          </p:val>
                                        </p:tav>
                                        <p:tav tm="100000">
                                          <p:val>
                                            <p:strVal val="#ppt_x"/>
                                          </p:val>
                                        </p:tav>
                                      </p:tavLst>
                                    </p:anim>
                                    <p:anim calcmode="lin" valueType="num">
                                      <p:cBhvr>
                                        <p:cTn id="150" dur="900" decel="100000" fill="hold"/>
                                        <p:tgtEl>
                                          <p:spTgt spid="2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52" fill="hold">
                            <p:stCondLst>
                              <p:cond delay="10000"/>
                            </p:stCondLst>
                            <p:childTnLst>
                              <p:par>
                                <p:cTn id="153" presetID="53" presetClass="entr" presetSubtype="16"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 calcmode="lin" valueType="num">
                                      <p:cBhvr>
                                        <p:cTn id="155" dur="1500" fill="hold"/>
                                        <p:tgtEl>
                                          <p:spTgt spid="31"/>
                                        </p:tgtEl>
                                        <p:attrNameLst>
                                          <p:attrName>ppt_w</p:attrName>
                                        </p:attrNameLst>
                                      </p:cBhvr>
                                      <p:tavLst>
                                        <p:tav tm="0">
                                          <p:val>
                                            <p:fltVal val="0"/>
                                          </p:val>
                                        </p:tav>
                                        <p:tav tm="100000">
                                          <p:val>
                                            <p:strVal val="#ppt_w"/>
                                          </p:val>
                                        </p:tav>
                                      </p:tavLst>
                                    </p:anim>
                                    <p:anim calcmode="lin" valueType="num">
                                      <p:cBhvr>
                                        <p:cTn id="156" dur="1500" fill="hold"/>
                                        <p:tgtEl>
                                          <p:spTgt spid="31"/>
                                        </p:tgtEl>
                                        <p:attrNameLst>
                                          <p:attrName>ppt_h</p:attrName>
                                        </p:attrNameLst>
                                      </p:cBhvr>
                                      <p:tavLst>
                                        <p:tav tm="0">
                                          <p:val>
                                            <p:fltVal val="0"/>
                                          </p:val>
                                        </p:tav>
                                        <p:tav tm="100000">
                                          <p:val>
                                            <p:strVal val="#ppt_h"/>
                                          </p:val>
                                        </p:tav>
                                      </p:tavLst>
                                    </p:anim>
                                    <p:animEffect transition="in" filter="fade">
                                      <p:cBhvr>
                                        <p:cTn id="157" dur="1500"/>
                                        <p:tgtEl>
                                          <p:spTgt spid="31"/>
                                        </p:tgtEl>
                                      </p:cBhvr>
                                    </p:animEffect>
                                  </p:childTnLst>
                                </p:cTn>
                              </p:par>
                              <p:par>
                                <p:cTn id="158" presetID="53" presetClass="entr" presetSubtype="16" fill="hold" grpId="0" nodeType="withEffect">
                                  <p:stCondLst>
                                    <p:cond delay="0"/>
                                  </p:stCondLst>
                                  <p:childTnLst>
                                    <p:set>
                                      <p:cBhvr>
                                        <p:cTn id="159" dur="1" fill="hold">
                                          <p:stCondLst>
                                            <p:cond delay="0"/>
                                          </p:stCondLst>
                                        </p:cTn>
                                        <p:tgtEl>
                                          <p:spTgt spid="35"/>
                                        </p:tgtEl>
                                        <p:attrNameLst>
                                          <p:attrName>style.visibility</p:attrName>
                                        </p:attrNameLst>
                                      </p:cBhvr>
                                      <p:to>
                                        <p:strVal val="visible"/>
                                      </p:to>
                                    </p:set>
                                    <p:anim calcmode="lin" valueType="num">
                                      <p:cBhvr>
                                        <p:cTn id="160" dur="1500" fill="hold"/>
                                        <p:tgtEl>
                                          <p:spTgt spid="35"/>
                                        </p:tgtEl>
                                        <p:attrNameLst>
                                          <p:attrName>ppt_w</p:attrName>
                                        </p:attrNameLst>
                                      </p:cBhvr>
                                      <p:tavLst>
                                        <p:tav tm="0">
                                          <p:val>
                                            <p:fltVal val="0"/>
                                          </p:val>
                                        </p:tav>
                                        <p:tav tm="100000">
                                          <p:val>
                                            <p:strVal val="#ppt_w"/>
                                          </p:val>
                                        </p:tav>
                                      </p:tavLst>
                                    </p:anim>
                                    <p:anim calcmode="lin" valueType="num">
                                      <p:cBhvr>
                                        <p:cTn id="161" dur="1500" fill="hold"/>
                                        <p:tgtEl>
                                          <p:spTgt spid="35"/>
                                        </p:tgtEl>
                                        <p:attrNameLst>
                                          <p:attrName>ppt_h</p:attrName>
                                        </p:attrNameLst>
                                      </p:cBhvr>
                                      <p:tavLst>
                                        <p:tav tm="0">
                                          <p:val>
                                            <p:fltVal val="0"/>
                                          </p:val>
                                        </p:tav>
                                        <p:tav tm="100000">
                                          <p:val>
                                            <p:strVal val="#ppt_h"/>
                                          </p:val>
                                        </p:tav>
                                      </p:tavLst>
                                    </p:anim>
                                    <p:animEffect transition="in" filter="fade">
                                      <p:cBhvr>
                                        <p:cTn id="162" dur="1500"/>
                                        <p:tgtEl>
                                          <p:spTgt spid="35"/>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44"/>
                                        </p:tgtEl>
                                        <p:attrNameLst>
                                          <p:attrName>style.visibility</p:attrName>
                                        </p:attrNameLst>
                                      </p:cBhvr>
                                      <p:to>
                                        <p:strVal val="visible"/>
                                      </p:to>
                                    </p:set>
                                    <p:anim calcmode="lin" valueType="num">
                                      <p:cBhvr>
                                        <p:cTn id="165" dur="1500" fill="hold"/>
                                        <p:tgtEl>
                                          <p:spTgt spid="44"/>
                                        </p:tgtEl>
                                        <p:attrNameLst>
                                          <p:attrName>ppt_w</p:attrName>
                                        </p:attrNameLst>
                                      </p:cBhvr>
                                      <p:tavLst>
                                        <p:tav tm="0">
                                          <p:val>
                                            <p:fltVal val="0"/>
                                          </p:val>
                                        </p:tav>
                                        <p:tav tm="100000">
                                          <p:val>
                                            <p:strVal val="#ppt_w"/>
                                          </p:val>
                                        </p:tav>
                                      </p:tavLst>
                                    </p:anim>
                                    <p:anim calcmode="lin" valueType="num">
                                      <p:cBhvr>
                                        <p:cTn id="166" dur="1500" fill="hold"/>
                                        <p:tgtEl>
                                          <p:spTgt spid="44"/>
                                        </p:tgtEl>
                                        <p:attrNameLst>
                                          <p:attrName>ppt_h</p:attrName>
                                        </p:attrNameLst>
                                      </p:cBhvr>
                                      <p:tavLst>
                                        <p:tav tm="0">
                                          <p:val>
                                            <p:fltVal val="0"/>
                                          </p:val>
                                        </p:tav>
                                        <p:tav tm="100000">
                                          <p:val>
                                            <p:strVal val="#ppt_h"/>
                                          </p:val>
                                        </p:tav>
                                      </p:tavLst>
                                    </p:anim>
                                    <p:animEffect transition="in" filter="fade">
                                      <p:cBhvr>
                                        <p:cTn id="167" dur="1500"/>
                                        <p:tgtEl>
                                          <p:spTgt spid="44"/>
                                        </p:tgtEl>
                                      </p:cBhvr>
                                    </p:animEffect>
                                  </p:childTnLst>
                                </p:cTn>
                              </p:par>
                              <p:par>
                                <p:cTn id="168" presetID="42" presetClass="entr" presetSubtype="0" fill="hold" grpId="0" nodeType="withEffect">
                                  <p:stCondLst>
                                    <p:cond delay="0"/>
                                  </p:stCondLst>
                                  <p:childTnLst>
                                    <p:set>
                                      <p:cBhvr>
                                        <p:cTn id="169" dur="1" fill="hold">
                                          <p:stCondLst>
                                            <p:cond delay="0"/>
                                          </p:stCondLst>
                                        </p:cTn>
                                        <p:tgtEl>
                                          <p:spTgt spid="47"/>
                                        </p:tgtEl>
                                        <p:attrNameLst>
                                          <p:attrName>style.visibility</p:attrName>
                                        </p:attrNameLst>
                                      </p:cBhvr>
                                      <p:to>
                                        <p:strVal val="visible"/>
                                      </p:to>
                                    </p:set>
                                    <p:animEffect transition="in" filter="fade">
                                      <p:cBhvr>
                                        <p:cTn id="170" dur="1500"/>
                                        <p:tgtEl>
                                          <p:spTgt spid="47"/>
                                        </p:tgtEl>
                                      </p:cBhvr>
                                    </p:animEffect>
                                    <p:anim calcmode="lin" valueType="num">
                                      <p:cBhvr>
                                        <p:cTn id="171" dur="1500" fill="hold"/>
                                        <p:tgtEl>
                                          <p:spTgt spid="47"/>
                                        </p:tgtEl>
                                        <p:attrNameLst>
                                          <p:attrName>ppt_x</p:attrName>
                                        </p:attrNameLst>
                                      </p:cBhvr>
                                      <p:tavLst>
                                        <p:tav tm="0">
                                          <p:val>
                                            <p:strVal val="#ppt_x"/>
                                          </p:val>
                                        </p:tav>
                                        <p:tav tm="100000">
                                          <p:val>
                                            <p:strVal val="#ppt_x"/>
                                          </p:val>
                                        </p:tav>
                                      </p:tavLst>
                                    </p:anim>
                                    <p:anim calcmode="lin" valueType="num">
                                      <p:cBhvr>
                                        <p:cTn id="172" dur="15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P spid="15" grpId="0" animBg="1"/>
      <p:bldP spid="16" grpId="0" animBg="1"/>
      <p:bldP spid="22" grpId="0" animBg="1"/>
      <p:bldP spid="23" grpId="0" animBg="1"/>
      <p:bldP spid="26" grpId="0" animBg="1"/>
      <p:bldP spid="27" grpId="0" animBg="1"/>
      <p:bldP spid="12" grpId="0" animBg="1"/>
      <p:bldP spid="29" grpId="0" animBg="1"/>
      <p:bldP spid="30" grpId="0" animBg="1"/>
      <p:bldP spid="31" grpId="0" animBg="1"/>
      <p:bldP spid="32" grpId="0"/>
      <p:bldP spid="33" grpId="0"/>
      <p:bldP spid="34" grpId="0"/>
      <p:bldP spid="35" grpId="0"/>
      <p:bldP spid="36" grpId="0"/>
      <p:bldP spid="37" grpId="0"/>
      <p:bldP spid="45" grpId="0"/>
      <p:bldP spid="46" grpId="0"/>
      <p:bldP spid="47" grpId="0"/>
      <p:bldP spid="42" grpId="0" animBg="1"/>
      <p:bldP spid="43" grpId="0" animBg="1"/>
      <p:bldP spid="44" grpId="0" animBg="1"/>
      <p:bldP spid="41" grpId="0" animBg="1"/>
      <p:bldP spid="48" grpId="0"/>
      <p:bldP spid="49" grpId="0" animBg="1"/>
      <p:bldP spid="50" grpId="0"/>
      <p:bldP spid="5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ABF06833-1FB7-4F33-B717-A541AF00BD35}"/>
              </a:ext>
            </a:extLst>
          </p:cNvPr>
          <p:cNvSpPr>
            <a:spLocks noChangeAspect="1"/>
          </p:cNvSpPr>
          <p:nvPr/>
        </p:nvSpPr>
        <p:spPr>
          <a:xfrm>
            <a:off x="584581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FAFC9C22-730C-48B4-B851-CA07E568B220}"/>
              </a:ext>
            </a:extLst>
          </p:cNvPr>
          <p:cNvSpPr>
            <a:spLocks noChangeAspect="1"/>
          </p:cNvSpPr>
          <p:nvPr/>
        </p:nvSpPr>
        <p:spPr>
          <a:xfrm>
            <a:off x="4141981"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0486DBC2-DF06-470C-95F8-7A11E572C522}"/>
              </a:ext>
            </a:extLst>
          </p:cNvPr>
          <p:cNvSpPr>
            <a:spLocks noChangeAspect="1"/>
          </p:cNvSpPr>
          <p:nvPr/>
        </p:nvSpPr>
        <p:spPr>
          <a:xfrm>
            <a:off x="7548143"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14ADAD0-7D50-4750-949D-4EAD350E6F38}"/>
              </a:ext>
            </a:extLst>
          </p:cNvPr>
          <p:cNvSpPr>
            <a:spLocks noChangeAspect="1"/>
          </p:cNvSpPr>
          <p:nvPr/>
        </p:nvSpPr>
        <p:spPr>
          <a:xfrm>
            <a:off x="2438650" y="3432888"/>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F395BA18-49EB-4C00-B955-93D04A689F4B}"/>
              </a:ext>
            </a:extLst>
          </p:cNvPr>
          <p:cNvSpPr>
            <a:spLocks noChangeAspect="1"/>
          </p:cNvSpPr>
          <p:nvPr/>
        </p:nvSpPr>
        <p:spPr>
          <a:xfrm>
            <a:off x="754914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D129D3-BFDF-4EEF-807E-F62184D43CA8}"/>
              </a:ext>
            </a:extLst>
          </p:cNvPr>
          <p:cNvSpPr>
            <a:spLocks noChangeAspect="1"/>
          </p:cNvSpPr>
          <p:nvPr/>
        </p:nvSpPr>
        <p:spPr>
          <a:xfrm>
            <a:off x="5845062"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8BACCB7-A45C-4F26-8092-01313E83D5AF}"/>
              </a:ext>
            </a:extLst>
          </p:cNvPr>
          <p:cNvSpPr>
            <a:spLocks noChangeAspect="1"/>
          </p:cNvSpPr>
          <p:nvPr/>
        </p:nvSpPr>
        <p:spPr>
          <a:xfrm>
            <a:off x="4142231" y="3432887"/>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E7C51CD-D72F-47DF-B6EB-7736B7E5DC57}"/>
              </a:ext>
            </a:extLst>
          </p:cNvPr>
          <p:cNvSpPr>
            <a:spLocks noChangeAspect="1"/>
          </p:cNvSpPr>
          <p:nvPr/>
        </p:nvSpPr>
        <p:spPr>
          <a:xfrm>
            <a:off x="2438400" y="2327930"/>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32069A01-0A15-43BD-BE13-8643B83FDF06}"/>
              </a:ext>
            </a:extLst>
          </p:cNvPr>
          <p:cNvSpPr>
            <a:spLocks noChangeAspect="1"/>
          </p:cNvSpPr>
          <p:nvPr/>
        </p:nvSpPr>
        <p:spPr>
          <a:xfrm>
            <a:off x="2907792" y="2820274"/>
            <a:ext cx="1222749" cy="1222748"/>
          </a:xfrm>
          <a:prstGeom prst="ellipse">
            <a:avLst/>
          </a:prstGeom>
          <a:solidFill>
            <a:srgbClr val="FE4A1E"/>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3A526C7F-A199-43A0-BF0B-C2C175B06BE7}"/>
              </a:ext>
            </a:extLst>
          </p:cNvPr>
          <p:cNvSpPr>
            <a:spLocks noChangeAspect="1"/>
          </p:cNvSpPr>
          <p:nvPr/>
        </p:nvSpPr>
        <p:spPr>
          <a:xfrm>
            <a:off x="4632335" y="2819034"/>
            <a:ext cx="1222749" cy="1222748"/>
          </a:xfrm>
          <a:prstGeom prst="ellipse">
            <a:avLst/>
          </a:prstGeom>
          <a:solidFill>
            <a:srgbClr val="5C9AD3"/>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E988FBD7-EC04-418C-8578-340B8B352B6A}"/>
              </a:ext>
            </a:extLst>
          </p:cNvPr>
          <p:cNvSpPr>
            <a:spLocks noChangeAspect="1"/>
          </p:cNvSpPr>
          <p:nvPr/>
        </p:nvSpPr>
        <p:spPr>
          <a:xfrm>
            <a:off x="6345936" y="2819034"/>
            <a:ext cx="1222749" cy="1222748"/>
          </a:xfrm>
          <a:prstGeom prst="ellipse">
            <a:avLst/>
          </a:prstGeom>
          <a:solidFill>
            <a:srgbClr val="44546B"/>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4EE66734-6858-41E2-9D67-3255D4A5033F}"/>
              </a:ext>
            </a:extLst>
          </p:cNvPr>
          <p:cNvSpPr>
            <a:spLocks noChangeAspect="1"/>
          </p:cNvSpPr>
          <p:nvPr/>
        </p:nvSpPr>
        <p:spPr>
          <a:xfrm>
            <a:off x="8028687" y="2819034"/>
            <a:ext cx="1222749" cy="1222748"/>
          </a:xfrm>
          <a:prstGeom prst="ellipse">
            <a:avLst/>
          </a:prstGeom>
          <a:solidFill>
            <a:srgbClr val="7A7A7A"/>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495B0EB1-A75F-4C93-98AC-3E6251C0C418}"/>
              </a:ext>
            </a:extLst>
          </p:cNvPr>
          <p:cNvSpPr txBox="1">
            <a:spLocks noChangeArrowheads="1"/>
          </p:cNvSpPr>
          <p:nvPr/>
        </p:nvSpPr>
        <p:spPr bwMode="auto">
          <a:xfrm>
            <a:off x="3167382" y="30415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4" name="TextBox 33">
            <a:extLst>
              <a:ext uri="{FF2B5EF4-FFF2-40B4-BE49-F238E27FC236}">
                <a16:creationId xmlns:a16="http://schemas.microsoft.com/office/drawing/2014/main" id="{C732B6F9-E80F-4CD2-B306-0C164E064084}"/>
              </a:ext>
            </a:extLst>
          </p:cNvPr>
          <p:cNvSpPr txBox="1"/>
          <p:nvPr/>
        </p:nvSpPr>
        <p:spPr>
          <a:xfrm>
            <a:off x="1128665" y="4655461"/>
            <a:ext cx="2992992" cy="2046714"/>
          </a:xfrm>
          <a:prstGeom prst="rect">
            <a:avLst/>
          </a:prstGeom>
          <a:noFill/>
        </p:spPr>
        <p:txBody>
          <a:bodyPr wrap="square" rtlCol="0">
            <a:spAutoFit/>
          </a:bodyPr>
          <a:lstStyle/>
          <a:p>
            <a:pPr defTabSz="1219170">
              <a:spcBef>
                <a:spcPct val="20000"/>
              </a:spcBef>
              <a:defRPr/>
            </a:pPr>
            <a:r>
              <a:rPr lang="en-US" sz="2000" dirty="0">
                <a:solidFill>
                  <a:srgbClr val="FE4A1E"/>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85EC8D6C-1340-41D7-94AB-33A7F3F402BC}"/>
              </a:ext>
            </a:extLst>
          </p:cNvPr>
          <p:cNvSpPr txBox="1"/>
          <p:nvPr/>
        </p:nvSpPr>
        <p:spPr>
          <a:xfrm>
            <a:off x="45955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5C9AD3"/>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90F60DBB-8C2C-4432-89F4-4365BD7E875C}"/>
              </a:ext>
            </a:extLst>
          </p:cNvPr>
          <p:cNvSpPr txBox="1"/>
          <p:nvPr/>
        </p:nvSpPr>
        <p:spPr>
          <a:xfrm>
            <a:off x="6365762" y="708444"/>
            <a:ext cx="5366469" cy="1461939"/>
          </a:xfrm>
          <a:prstGeom prst="rect">
            <a:avLst/>
          </a:prstGeom>
          <a:noFill/>
        </p:spPr>
        <p:txBody>
          <a:bodyPr wrap="square" rtlCol="0">
            <a:spAutoFit/>
          </a:bodyPr>
          <a:lstStyle/>
          <a:p>
            <a:pPr defTabSz="1219170">
              <a:spcBef>
                <a:spcPct val="20000"/>
              </a:spcBef>
              <a:defRPr/>
            </a:pPr>
            <a:r>
              <a:rPr lang="en-US" sz="2000" dirty="0">
                <a:solidFill>
                  <a:srgbClr val="44546B"/>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60A2E665-D617-4CDB-893E-E2BECC49E01B}"/>
              </a:ext>
            </a:extLst>
          </p:cNvPr>
          <p:cNvSpPr txBox="1"/>
          <p:nvPr/>
        </p:nvSpPr>
        <p:spPr>
          <a:xfrm>
            <a:off x="80500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7A7A7A"/>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008D1D8-CC1B-4FFB-B065-DBD8F6C26AA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9" name="Text Box 10">
            <a:extLst>
              <a:ext uri="{FF2B5EF4-FFF2-40B4-BE49-F238E27FC236}">
                <a16:creationId xmlns:a16="http://schemas.microsoft.com/office/drawing/2014/main" id="{888A90F2-0D46-48E8-BD5E-CA05C5890B09}"/>
              </a:ext>
            </a:extLst>
          </p:cNvPr>
          <p:cNvSpPr txBox="1">
            <a:spLocks noChangeArrowheads="1"/>
          </p:cNvSpPr>
          <p:nvPr/>
        </p:nvSpPr>
        <p:spPr bwMode="auto">
          <a:xfrm>
            <a:off x="4900809"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40" name="Text Box 10">
            <a:extLst>
              <a:ext uri="{FF2B5EF4-FFF2-40B4-BE49-F238E27FC236}">
                <a16:creationId xmlns:a16="http://schemas.microsoft.com/office/drawing/2014/main" id="{E267BFF9-A943-4277-BE5A-84633702CD11}"/>
              </a:ext>
            </a:extLst>
          </p:cNvPr>
          <p:cNvSpPr txBox="1">
            <a:spLocks noChangeArrowheads="1"/>
          </p:cNvSpPr>
          <p:nvPr/>
        </p:nvSpPr>
        <p:spPr bwMode="auto">
          <a:xfrm>
            <a:off x="6603890"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1" name="Text Box 10">
            <a:extLst>
              <a:ext uri="{FF2B5EF4-FFF2-40B4-BE49-F238E27FC236}">
                <a16:creationId xmlns:a16="http://schemas.microsoft.com/office/drawing/2014/main" id="{5C19D0CF-EE7C-4EB5-ADD2-22F5FADB86D9}"/>
              </a:ext>
            </a:extLst>
          </p:cNvPr>
          <p:cNvSpPr txBox="1">
            <a:spLocks noChangeArrowheads="1"/>
          </p:cNvSpPr>
          <p:nvPr/>
        </p:nvSpPr>
        <p:spPr bwMode="auto">
          <a:xfrm>
            <a:off x="8306600" y="304150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Tree>
    <p:extLst>
      <p:ext uri="{BB962C8B-B14F-4D97-AF65-F5344CB8AC3E}">
        <p14:creationId xmlns:p14="http://schemas.microsoft.com/office/powerpoint/2010/main" val="3858386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par>
                                <p:cTn id="19" presetID="53" presetClass="entr" presetSubtype="528"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Effect transition="in" filter="fade">
                                      <p:cBhvr>
                                        <p:cTn id="23" dur="1000"/>
                                        <p:tgtEl>
                                          <p:spTgt spid="4"/>
                                        </p:tgtEl>
                                      </p:cBhvr>
                                    </p:animEffect>
                                    <p:anim calcmode="lin" valueType="num">
                                      <p:cBhvr>
                                        <p:cTn id="24" dur="1000" fill="hold"/>
                                        <p:tgtEl>
                                          <p:spTgt spid="4"/>
                                        </p:tgtEl>
                                        <p:attrNameLst>
                                          <p:attrName>ppt_x</p:attrName>
                                        </p:attrNameLst>
                                      </p:cBhvr>
                                      <p:tavLst>
                                        <p:tav tm="0">
                                          <p:val>
                                            <p:fltVal val="0.5"/>
                                          </p:val>
                                        </p:tav>
                                        <p:tav tm="100000">
                                          <p:val>
                                            <p:strVal val="#ppt_x"/>
                                          </p:val>
                                        </p:tav>
                                      </p:tavLst>
                                    </p:anim>
                                    <p:anim calcmode="lin" valueType="num">
                                      <p:cBhvr>
                                        <p:cTn id="25" dur="1000" fill="hold"/>
                                        <p:tgtEl>
                                          <p:spTgt spid="4"/>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30"/>
                                        </p:tgtEl>
                                        <p:attrNameLst>
                                          <p:attrName>style.visibility</p:attrName>
                                        </p:attrNameLst>
                                      </p:cBhvr>
                                      <p:to>
                                        <p:strVal val="visible"/>
                                      </p:to>
                                    </p:set>
                                    <p:anim calcmode="lin" valueType="num">
                                      <p:cBhvr>
                                        <p:cTn id="28" dur="1000" fill="hold"/>
                                        <p:tgtEl>
                                          <p:spTgt spid="30"/>
                                        </p:tgtEl>
                                        <p:attrNameLst>
                                          <p:attrName>ppt_w</p:attrName>
                                        </p:attrNameLst>
                                      </p:cBhvr>
                                      <p:tavLst>
                                        <p:tav tm="0">
                                          <p:val>
                                            <p:fltVal val="0"/>
                                          </p:val>
                                        </p:tav>
                                        <p:tav tm="100000">
                                          <p:val>
                                            <p:strVal val="#ppt_w"/>
                                          </p:val>
                                        </p:tav>
                                      </p:tavLst>
                                    </p:anim>
                                    <p:anim calcmode="lin" valueType="num">
                                      <p:cBhvr>
                                        <p:cTn id="29" dur="1000" fill="hold"/>
                                        <p:tgtEl>
                                          <p:spTgt spid="30"/>
                                        </p:tgtEl>
                                        <p:attrNameLst>
                                          <p:attrName>ppt_h</p:attrName>
                                        </p:attrNameLst>
                                      </p:cBhvr>
                                      <p:tavLst>
                                        <p:tav tm="0">
                                          <p:val>
                                            <p:fltVal val="0"/>
                                          </p:val>
                                        </p:tav>
                                        <p:tav tm="100000">
                                          <p:val>
                                            <p:strVal val="#ppt_h"/>
                                          </p:val>
                                        </p:tav>
                                      </p:tavLst>
                                    </p:anim>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fltVal val="0.5"/>
                                          </p:val>
                                        </p:tav>
                                        <p:tav tm="100000">
                                          <p:val>
                                            <p:strVal val="#ppt_x"/>
                                          </p:val>
                                        </p:tav>
                                      </p:tavLst>
                                    </p:anim>
                                    <p:anim calcmode="lin" valueType="num">
                                      <p:cBhvr>
                                        <p:cTn id="32" dur="1000" fill="hold"/>
                                        <p:tgtEl>
                                          <p:spTgt spid="30"/>
                                        </p:tgtEl>
                                        <p:attrNameLst>
                                          <p:attrName>ppt_y</p:attrName>
                                        </p:attrNameLst>
                                      </p:cBhvr>
                                      <p:tavLst>
                                        <p:tav tm="0">
                                          <p:val>
                                            <p:fltVal val="0.5"/>
                                          </p:val>
                                        </p:tav>
                                        <p:tav tm="100000">
                                          <p:val>
                                            <p:strVal val="#ppt_y"/>
                                          </p:val>
                                        </p:tav>
                                      </p:tavLst>
                                    </p:anim>
                                  </p:childTnLst>
                                </p:cTn>
                              </p:par>
                            </p:childTnLst>
                          </p:cTn>
                        </p:par>
                        <p:par>
                          <p:cTn id="33" fill="hold">
                            <p:stCondLst>
                              <p:cond delay="1500"/>
                            </p:stCondLst>
                            <p:childTnLst>
                              <p:par>
                                <p:cTn id="34" presetID="47" presetClass="entr" presetSubtype="0" fill="hold" grpId="0" nodeType="afterEffect">
                                  <p:stCondLst>
                                    <p:cond delay="0"/>
                                  </p:stCondLst>
                                  <p:childTnLst>
                                    <p:set>
                                      <p:cBhvr>
                                        <p:cTn id="35" dur="1" fill="hold">
                                          <p:stCondLst>
                                            <p:cond delay="0"/>
                                          </p:stCondLst>
                                        </p:cTn>
                                        <p:tgtEl>
                                          <p:spTgt spid="34">
                                            <p:txEl>
                                              <p:pRg st="0" end="0"/>
                                            </p:txEl>
                                          </p:spTgt>
                                        </p:tgtEl>
                                        <p:attrNameLst>
                                          <p:attrName>style.visibility</p:attrName>
                                        </p:attrNameLst>
                                      </p:cBhvr>
                                      <p:to>
                                        <p:strVal val="visible"/>
                                      </p:to>
                                    </p:set>
                                    <p:animEffect transition="in" filter="fade">
                                      <p:cBhvr>
                                        <p:cTn id="36" dur="1000"/>
                                        <p:tgtEl>
                                          <p:spTgt spid="34">
                                            <p:txEl>
                                              <p:pRg st="0" end="0"/>
                                            </p:txEl>
                                          </p:spTgt>
                                        </p:tgtEl>
                                      </p:cBhvr>
                                    </p:animEffect>
                                    <p:anim calcmode="lin" valueType="num">
                                      <p:cBhvr>
                                        <p:cTn id="37"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2500"/>
                            </p:stCondLst>
                            <p:childTnLst>
                              <p:par>
                                <p:cTn id="40" presetID="47" presetClass="entr" presetSubtype="0" fill="hold" grpId="0" nodeType="afterEffect">
                                  <p:stCondLst>
                                    <p:cond delay="0"/>
                                  </p:stCondLst>
                                  <p:childTnLst>
                                    <p:set>
                                      <p:cBhvr>
                                        <p:cTn id="41" dur="1" fill="hold">
                                          <p:stCondLst>
                                            <p:cond delay="0"/>
                                          </p:stCondLst>
                                        </p:cTn>
                                        <p:tgtEl>
                                          <p:spTgt spid="34">
                                            <p:txEl>
                                              <p:pRg st="3" end="3"/>
                                            </p:txEl>
                                          </p:spTgt>
                                        </p:tgtEl>
                                        <p:attrNameLst>
                                          <p:attrName>style.visibility</p:attrName>
                                        </p:attrNameLst>
                                      </p:cBhvr>
                                      <p:to>
                                        <p:strVal val="visible"/>
                                      </p:to>
                                    </p:set>
                                    <p:animEffect transition="in" filter="fade">
                                      <p:cBhvr>
                                        <p:cTn id="42" dur="1000"/>
                                        <p:tgtEl>
                                          <p:spTgt spid="34">
                                            <p:txEl>
                                              <p:pRg st="3" end="3"/>
                                            </p:txEl>
                                          </p:spTgt>
                                        </p:tgtEl>
                                      </p:cBhvr>
                                    </p:animEffect>
                                    <p:anim calcmode="lin" valueType="num">
                                      <p:cBhvr>
                                        <p:cTn id="43"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44"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4">
                                            <p:txEl>
                                              <p:pRg st="5" end="5"/>
                                            </p:txEl>
                                          </p:spTgt>
                                        </p:tgtEl>
                                        <p:attrNameLst>
                                          <p:attrName>style.visibility</p:attrName>
                                        </p:attrNameLst>
                                      </p:cBhvr>
                                      <p:to>
                                        <p:strVal val="visible"/>
                                      </p:to>
                                    </p:set>
                                    <p:animEffect transition="in" filter="fade">
                                      <p:cBhvr>
                                        <p:cTn id="48" dur="1000"/>
                                        <p:tgtEl>
                                          <p:spTgt spid="34">
                                            <p:txEl>
                                              <p:pRg st="5" end="5"/>
                                            </p:txEl>
                                          </p:spTgt>
                                        </p:tgtEl>
                                      </p:cBhvr>
                                    </p:animEffect>
                                    <p:anim calcmode="lin" valueType="num">
                                      <p:cBhvr>
                                        <p:cTn id="49"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50"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 calcmode="lin" valueType="num">
                                      <p:cBhvr>
                                        <p:cTn id="54" dur="500" fill="hold"/>
                                        <p:tgtEl>
                                          <p:spTgt spid="19"/>
                                        </p:tgtEl>
                                        <p:attrNameLst>
                                          <p:attrName>ppt_w</p:attrName>
                                        </p:attrNameLst>
                                      </p:cBhvr>
                                      <p:tavLst>
                                        <p:tav tm="0">
                                          <p:val>
                                            <p:fltVal val="0"/>
                                          </p:val>
                                        </p:tav>
                                        <p:tav tm="100000">
                                          <p:val>
                                            <p:strVal val="#ppt_w"/>
                                          </p:val>
                                        </p:tav>
                                      </p:tavLst>
                                    </p:anim>
                                    <p:anim calcmode="lin" valueType="num">
                                      <p:cBhvr>
                                        <p:cTn id="55" dur="500" fill="hold"/>
                                        <p:tgtEl>
                                          <p:spTgt spid="19"/>
                                        </p:tgtEl>
                                        <p:attrNameLst>
                                          <p:attrName>ppt_h</p:attrName>
                                        </p:attrNameLst>
                                      </p:cBhvr>
                                      <p:tavLst>
                                        <p:tav tm="0">
                                          <p:val>
                                            <p:fltVal val="0"/>
                                          </p:val>
                                        </p:tav>
                                        <p:tav tm="100000">
                                          <p:val>
                                            <p:strVal val="#ppt_h"/>
                                          </p:val>
                                        </p:tav>
                                      </p:tavLst>
                                    </p:anim>
                                    <p:animEffect transition="in" filter="fade">
                                      <p:cBhvr>
                                        <p:cTn id="56" dur="500"/>
                                        <p:tgtEl>
                                          <p:spTgt spid="19"/>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animEffect transition="in" filter="fade">
                                      <p:cBhvr>
                                        <p:cTn id="61" dur="500"/>
                                        <p:tgtEl>
                                          <p:spTgt spid="16"/>
                                        </p:tgtEl>
                                      </p:cBhvr>
                                    </p:animEffect>
                                  </p:childTnLst>
                                </p:cTn>
                              </p:par>
                              <p:par>
                                <p:cTn id="62" presetID="53" presetClass="entr" presetSubtype="528" fill="hold" grpId="0" nodeType="withEffect">
                                  <p:stCondLst>
                                    <p:cond delay="0"/>
                                  </p:stCondLst>
                                  <p:childTnLst>
                                    <p:set>
                                      <p:cBhvr>
                                        <p:cTn id="63" dur="1" fill="hold">
                                          <p:stCondLst>
                                            <p:cond delay="0"/>
                                          </p:stCondLst>
                                        </p:cTn>
                                        <p:tgtEl>
                                          <p:spTgt spid="22"/>
                                        </p:tgtEl>
                                        <p:attrNameLst>
                                          <p:attrName>style.visibility</p:attrName>
                                        </p:attrNameLst>
                                      </p:cBhvr>
                                      <p:to>
                                        <p:strVal val="visible"/>
                                      </p:to>
                                    </p:set>
                                    <p:anim calcmode="lin" valueType="num">
                                      <p:cBhvr>
                                        <p:cTn id="64" dur="1000" fill="hold"/>
                                        <p:tgtEl>
                                          <p:spTgt spid="22"/>
                                        </p:tgtEl>
                                        <p:attrNameLst>
                                          <p:attrName>ppt_w</p:attrName>
                                        </p:attrNameLst>
                                      </p:cBhvr>
                                      <p:tavLst>
                                        <p:tav tm="0">
                                          <p:val>
                                            <p:fltVal val="0"/>
                                          </p:val>
                                        </p:tav>
                                        <p:tav tm="100000">
                                          <p:val>
                                            <p:strVal val="#ppt_w"/>
                                          </p:val>
                                        </p:tav>
                                      </p:tavLst>
                                    </p:anim>
                                    <p:anim calcmode="lin" valueType="num">
                                      <p:cBhvr>
                                        <p:cTn id="65" dur="1000" fill="hold"/>
                                        <p:tgtEl>
                                          <p:spTgt spid="22"/>
                                        </p:tgtEl>
                                        <p:attrNameLst>
                                          <p:attrName>ppt_h</p:attrName>
                                        </p:attrNameLst>
                                      </p:cBhvr>
                                      <p:tavLst>
                                        <p:tav tm="0">
                                          <p:val>
                                            <p:fltVal val="0"/>
                                          </p:val>
                                        </p:tav>
                                        <p:tav tm="100000">
                                          <p:val>
                                            <p:strVal val="#ppt_h"/>
                                          </p:val>
                                        </p:tav>
                                      </p:tavLst>
                                    </p:anim>
                                    <p:animEffect transition="in" filter="fade">
                                      <p:cBhvr>
                                        <p:cTn id="66" dur="1000"/>
                                        <p:tgtEl>
                                          <p:spTgt spid="22"/>
                                        </p:tgtEl>
                                      </p:cBhvr>
                                    </p:animEffect>
                                    <p:anim calcmode="lin" valueType="num">
                                      <p:cBhvr>
                                        <p:cTn id="67" dur="1000" fill="hold"/>
                                        <p:tgtEl>
                                          <p:spTgt spid="22"/>
                                        </p:tgtEl>
                                        <p:attrNameLst>
                                          <p:attrName>ppt_x</p:attrName>
                                        </p:attrNameLst>
                                      </p:cBhvr>
                                      <p:tavLst>
                                        <p:tav tm="0">
                                          <p:val>
                                            <p:fltVal val="0.5"/>
                                          </p:val>
                                        </p:tav>
                                        <p:tav tm="100000">
                                          <p:val>
                                            <p:strVal val="#ppt_x"/>
                                          </p:val>
                                        </p:tav>
                                      </p:tavLst>
                                    </p:anim>
                                    <p:anim calcmode="lin" valueType="num">
                                      <p:cBhvr>
                                        <p:cTn id="68" dur="1000" fill="hold"/>
                                        <p:tgtEl>
                                          <p:spTgt spid="22"/>
                                        </p:tgtEl>
                                        <p:attrNameLst>
                                          <p:attrName>ppt_y</p:attrName>
                                        </p:attrNameLst>
                                      </p:cBhvr>
                                      <p:tavLst>
                                        <p:tav tm="0">
                                          <p:val>
                                            <p:fltVal val="0.5"/>
                                          </p:val>
                                        </p:tav>
                                        <p:tav tm="100000">
                                          <p:val>
                                            <p:strVal val="#ppt_y"/>
                                          </p:val>
                                        </p:tav>
                                      </p:tavLst>
                                    </p:anim>
                                  </p:childTnLst>
                                </p:cTn>
                              </p:par>
                              <p:par>
                                <p:cTn id="69" presetID="53" presetClass="entr" presetSubtype="528"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1000" fill="hold"/>
                                        <p:tgtEl>
                                          <p:spTgt spid="39"/>
                                        </p:tgtEl>
                                        <p:attrNameLst>
                                          <p:attrName>ppt_w</p:attrName>
                                        </p:attrNameLst>
                                      </p:cBhvr>
                                      <p:tavLst>
                                        <p:tav tm="0">
                                          <p:val>
                                            <p:fltVal val="0"/>
                                          </p:val>
                                        </p:tav>
                                        <p:tav tm="100000">
                                          <p:val>
                                            <p:strVal val="#ppt_w"/>
                                          </p:val>
                                        </p:tav>
                                      </p:tavLst>
                                    </p:anim>
                                    <p:anim calcmode="lin" valueType="num">
                                      <p:cBhvr>
                                        <p:cTn id="72" dur="1000" fill="hold"/>
                                        <p:tgtEl>
                                          <p:spTgt spid="39"/>
                                        </p:tgtEl>
                                        <p:attrNameLst>
                                          <p:attrName>ppt_h</p:attrName>
                                        </p:attrNameLst>
                                      </p:cBhvr>
                                      <p:tavLst>
                                        <p:tav tm="0">
                                          <p:val>
                                            <p:fltVal val="0"/>
                                          </p:val>
                                        </p:tav>
                                        <p:tav tm="100000">
                                          <p:val>
                                            <p:strVal val="#ppt_h"/>
                                          </p:val>
                                        </p:tav>
                                      </p:tavLst>
                                    </p:anim>
                                    <p:animEffect transition="in" filter="fade">
                                      <p:cBhvr>
                                        <p:cTn id="73" dur="1000"/>
                                        <p:tgtEl>
                                          <p:spTgt spid="39"/>
                                        </p:tgtEl>
                                      </p:cBhvr>
                                    </p:animEffect>
                                    <p:anim calcmode="lin" valueType="num">
                                      <p:cBhvr>
                                        <p:cTn id="74" dur="1000" fill="hold"/>
                                        <p:tgtEl>
                                          <p:spTgt spid="39"/>
                                        </p:tgtEl>
                                        <p:attrNameLst>
                                          <p:attrName>ppt_x</p:attrName>
                                        </p:attrNameLst>
                                      </p:cBhvr>
                                      <p:tavLst>
                                        <p:tav tm="0">
                                          <p:val>
                                            <p:fltVal val="0.5"/>
                                          </p:val>
                                        </p:tav>
                                        <p:tav tm="100000">
                                          <p:val>
                                            <p:strVal val="#ppt_x"/>
                                          </p:val>
                                        </p:tav>
                                      </p:tavLst>
                                    </p:anim>
                                    <p:anim calcmode="lin" valueType="num">
                                      <p:cBhvr>
                                        <p:cTn id="75" dur="10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47" presetClass="entr" presetSubtype="0" fill="hold" grpId="0" nodeType="afterEffect">
                                  <p:stCondLst>
                                    <p:cond delay="0"/>
                                  </p:stCondLst>
                                  <p:childTnLst>
                                    <p:set>
                                      <p:cBhvr>
                                        <p:cTn id="78" dur="1" fill="hold">
                                          <p:stCondLst>
                                            <p:cond delay="0"/>
                                          </p:stCondLst>
                                        </p:cTn>
                                        <p:tgtEl>
                                          <p:spTgt spid="35">
                                            <p:txEl>
                                              <p:pRg st="0" end="0"/>
                                            </p:txEl>
                                          </p:spTgt>
                                        </p:tgtEl>
                                        <p:attrNameLst>
                                          <p:attrName>style.visibility</p:attrName>
                                        </p:attrNameLst>
                                      </p:cBhvr>
                                      <p:to>
                                        <p:strVal val="visible"/>
                                      </p:to>
                                    </p:set>
                                    <p:animEffect transition="in" filter="fade">
                                      <p:cBhvr>
                                        <p:cTn id="79" dur="1000"/>
                                        <p:tgtEl>
                                          <p:spTgt spid="35">
                                            <p:txEl>
                                              <p:pRg st="0" end="0"/>
                                            </p:txEl>
                                          </p:spTgt>
                                        </p:tgtEl>
                                      </p:cBhvr>
                                    </p:animEffect>
                                    <p:anim calcmode="lin" valueType="num">
                                      <p:cBhvr>
                                        <p:cTn id="80" dur="10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6500"/>
                            </p:stCondLst>
                            <p:childTnLst>
                              <p:par>
                                <p:cTn id="83" presetID="47" presetClass="entr" presetSubtype="0" fill="hold" grpId="0" nodeType="afterEffect">
                                  <p:stCondLst>
                                    <p:cond delay="0"/>
                                  </p:stCondLst>
                                  <p:childTnLst>
                                    <p:set>
                                      <p:cBhvr>
                                        <p:cTn id="84" dur="1" fill="hold">
                                          <p:stCondLst>
                                            <p:cond delay="0"/>
                                          </p:stCondLst>
                                        </p:cTn>
                                        <p:tgtEl>
                                          <p:spTgt spid="35">
                                            <p:txEl>
                                              <p:pRg st="3" end="3"/>
                                            </p:txEl>
                                          </p:spTgt>
                                        </p:tgtEl>
                                        <p:attrNameLst>
                                          <p:attrName>style.visibility</p:attrName>
                                        </p:attrNameLst>
                                      </p:cBhvr>
                                      <p:to>
                                        <p:strVal val="visible"/>
                                      </p:to>
                                    </p:set>
                                    <p:animEffect transition="in" filter="fade">
                                      <p:cBhvr>
                                        <p:cTn id="85" dur="1000"/>
                                        <p:tgtEl>
                                          <p:spTgt spid="35">
                                            <p:txEl>
                                              <p:pRg st="3" end="3"/>
                                            </p:txEl>
                                          </p:spTgt>
                                        </p:tgtEl>
                                      </p:cBhvr>
                                    </p:animEffect>
                                    <p:anim calcmode="lin" valueType="num">
                                      <p:cBhvr>
                                        <p:cTn id="86" dur="10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87" dur="10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88" fill="hold">
                            <p:stCondLst>
                              <p:cond delay="7500"/>
                            </p:stCondLst>
                            <p:childTnLst>
                              <p:par>
                                <p:cTn id="89" presetID="47" presetClass="entr" presetSubtype="0" fill="hold" grpId="0" nodeType="afterEffect">
                                  <p:stCondLst>
                                    <p:cond delay="0"/>
                                  </p:stCondLst>
                                  <p:childTnLst>
                                    <p:set>
                                      <p:cBhvr>
                                        <p:cTn id="90" dur="1" fill="hold">
                                          <p:stCondLst>
                                            <p:cond delay="0"/>
                                          </p:stCondLst>
                                        </p:cTn>
                                        <p:tgtEl>
                                          <p:spTgt spid="35">
                                            <p:txEl>
                                              <p:pRg st="5" end="5"/>
                                            </p:txEl>
                                          </p:spTgt>
                                        </p:tgtEl>
                                        <p:attrNameLst>
                                          <p:attrName>style.visibility</p:attrName>
                                        </p:attrNameLst>
                                      </p:cBhvr>
                                      <p:to>
                                        <p:strVal val="visible"/>
                                      </p:to>
                                    </p:set>
                                    <p:animEffect transition="in" filter="fade">
                                      <p:cBhvr>
                                        <p:cTn id="91" dur="1000"/>
                                        <p:tgtEl>
                                          <p:spTgt spid="35">
                                            <p:txEl>
                                              <p:pRg st="5" end="5"/>
                                            </p:txEl>
                                          </p:spTgt>
                                        </p:tgtEl>
                                      </p:cBhvr>
                                    </p:animEffect>
                                    <p:anim calcmode="lin" valueType="num">
                                      <p:cBhvr>
                                        <p:cTn id="92" dur="1000" fill="hold"/>
                                        <p:tgtEl>
                                          <p:spTgt spid="35">
                                            <p:txEl>
                                              <p:pRg st="5" end="5"/>
                                            </p:txEl>
                                          </p:spTgt>
                                        </p:tgtEl>
                                        <p:attrNameLst>
                                          <p:attrName>ppt_x</p:attrName>
                                        </p:attrNameLst>
                                      </p:cBhvr>
                                      <p:tavLst>
                                        <p:tav tm="0">
                                          <p:val>
                                            <p:strVal val="#ppt_x"/>
                                          </p:val>
                                        </p:tav>
                                        <p:tav tm="100000">
                                          <p:val>
                                            <p:strVal val="#ppt_x"/>
                                          </p:val>
                                        </p:tav>
                                      </p:tavLst>
                                    </p:anim>
                                    <p:anim calcmode="lin" valueType="num">
                                      <p:cBhvr>
                                        <p:cTn id="93" dur="1000" fill="hold"/>
                                        <p:tgtEl>
                                          <p:spTgt spid="35">
                                            <p:txEl>
                                              <p:pRg st="5" end="5"/>
                                            </p:txEl>
                                          </p:spTgt>
                                        </p:tgtEl>
                                        <p:attrNameLst>
                                          <p:attrName>ppt_y</p:attrName>
                                        </p:attrNameLst>
                                      </p:cBhvr>
                                      <p:tavLst>
                                        <p:tav tm="0">
                                          <p:val>
                                            <p:strVal val="#ppt_y-.1"/>
                                          </p:val>
                                        </p:tav>
                                        <p:tav tm="100000">
                                          <p:val>
                                            <p:strVal val="#ppt_y"/>
                                          </p:val>
                                        </p:tav>
                                      </p:tavLst>
                                    </p:anim>
                                  </p:childTnLst>
                                </p:cTn>
                              </p:par>
                            </p:childTnLst>
                          </p:cTn>
                        </p:par>
                        <p:par>
                          <p:cTn id="94" fill="hold">
                            <p:stCondLst>
                              <p:cond delay="8500"/>
                            </p:stCondLst>
                            <p:childTnLst>
                              <p:par>
                                <p:cTn id="95" presetID="53" presetClass="entr" presetSubtype="16" fill="hold" grpId="0" nodeType="after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500" fill="hold"/>
                                        <p:tgtEl>
                                          <p:spTgt spid="20"/>
                                        </p:tgtEl>
                                        <p:attrNameLst>
                                          <p:attrName>ppt_w</p:attrName>
                                        </p:attrNameLst>
                                      </p:cBhvr>
                                      <p:tavLst>
                                        <p:tav tm="0">
                                          <p:val>
                                            <p:fltVal val="0"/>
                                          </p:val>
                                        </p:tav>
                                        <p:tav tm="100000">
                                          <p:val>
                                            <p:strVal val="#ppt_w"/>
                                          </p:val>
                                        </p:tav>
                                      </p:tavLst>
                                    </p:anim>
                                    <p:anim calcmode="lin" valueType="num">
                                      <p:cBhvr>
                                        <p:cTn id="98" dur="500" fill="hold"/>
                                        <p:tgtEl>
                                          <p:spTgt spid="20"/>
                                        </p:tgtEl>
                                        <p:attrNameLst>
                                          <p:attrName>ppt_h</p:attrName>
                                        </p:attrNameLst>
                                      </p:cBhvr>
                                      <p:tavLst>
                                        <p:tav tm="0">
                                          <p:val>
                                            <p:fltVal val="0"/>
                                          </p:val>
                                        </p:tav>
                                        <p:tav tm="100000">
                                          <p:val>
                                            <p:strVal val="#ppt_h"/>
                                          </p:val>
                                        </p:tav>
                                      </p:tavLst>
                                    </p:anim>
                                    <p:animEffect transition="in" filter="fade">
                                      <p:cBhvr>
                                        <p:cTn id="99" dur="500"/>
                                        <p:tgtEl>
                                          <p:spTgt spid="20"/>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17"/>
                                        </p:tgtEl>
                                        <p:attrNameLst>
                                          <p:attrName>style.visibility</p:attrName>
                                        </p:attrNameLst>
                                      </p:cBhvr>
                                      <p:to>
                                        <p:strVal val="visible"/>
                                      </p:to>
                                    </p:set>
                                    <p:anim calcmode="lin" valueType="num">
                                      <p:cBhvr>
                                        <p:cTn id="102" dur="500" fill="hold"/>
                                        <p:tgtEl>
                                          <p:spTgt spid="17"/>
                                        </p:tgtEl>
                                        <p:attrNameLst>
                                          <p:attrName>ppt_w</p:attrName>
                                        </p:attrNameLst>
                                      </p:cBhvr>
                                      <p:tavLst>
                                        <p:tav tm="0">
                                          <p:val>
                                            <p:fltVal val="0"/>
                                          </p:val>
                                        </p:tav>
                                        <p:tav tm="100000">
                                          <p:val>
                                            <p:strVal val="#ppt_w"/>
                                          </p:val>
                                        </p:tav>
                                      </p:tavLst>
                                    </p:anim>
                                    <p:anim calcmode="lin" valueType="num">
                                      <p:cBhvr>
                                        <p:cTn id="103" dur="500" fill="hold"/>
                                        <p:tgtEl>
                                          <p:spTgt spid="17"/>
                                        </p:tgtEl>
                                        <p:attrNameLst>
                                          <p:attrName>ppt_h</p:attrName>
                                        </p:attrNameLst>
                                      </p:cBhvr>
                                      <p:tavLst>
                                        <p:tav tm="0">
                                          <p:val>
                                            <p:fltVal val="0"/>
                                          </p:val>
                                        </p:tav>
                                        <p:tav tm="100000">
                                          <p:val>
                                            <p:strVal val="#ppt_h"/>
                                          </p:val>
                                        </p:tav>
                                      </p:tavLst>
                                    </p:anim>
                                    <p:animEffect transition="in" filter="fade">
                                      <p:cBhvr>
                                        <p:cTn id="104" dur="500"/>
                                        <p:tgtEl>
                                          <p:spTgt spid="17"/>
                                        </p:tgtEl>
                                      </p:cBhvr>
                                    </p:animEffect>
                                  </p:childTnLst>
                                </p:cTn>
                              </p:par>
                              <p:par>
                                <p:cTn id="105" presetID="53" presetClass="entr" presetSubtype="528" fill="hold" grpId="0" nodeType="withEffect">
                                  <p:stCondLst>
                                    <p:cond delay="0"/>
                                  </p:stCondLst>
                                  <p:childTnLst>
                                    <p:set>
                                      <p:cBhvr>
                                        <p:cTn id="106" dur="1" fill="hold">
                                          <p:stCondLst>
                                            <p:cond delay="0"/>
                                          </p:stCondLst>
                                        </p:cTn>
                                        <p:tgtEl>
                                          <p:spTgt spid="23"/>
                                        </p:tgtEl>
                                        <p:attrNameLst>
                                          <p:attrName>style.visibility</p:attrName>
                                        </p:attrNameLst>
                                      </p:cBhvr>
                                      <p:to>
                                        <p:strVal val="visible"/>
                                      </p:to>
                                    </p:set>
                                    <p:anim calcmode="lin" valueType="num">
                                      <p:cBhvr>
                                        <p:cTn id="107" dur="1000" fill="hold"/>
                                        <p:tgtEl>
                                          <p:spTgt spid="23"/>
                                        </p:tgtEl>
                                        <p:attrNameLst>
                                          <p:attrName>ppt_w</p:attrName>
                                        </p:attrNameLst>
                                      </p:cBhvr>
                                      <p:tavLst>
                                        <p:tav tm="0">
                                          <p:val>
                                            <p:fltVal val="0"/>
                                          </p:val>
                                        </p:tav>
                                        <p:tav tm="100000">
                                          <p:val>
                                            <p:strVal val="#ppt_w"/>
                                          </p:val>
                                        </p:tav>
                                      </p:tavLst>
                                    </p:anim>
                                    <p:anim calcmode="lin" valueType="num">
                                      <p:cBhvr>
                                        <p:cTn id="108" dur="1000" fill="hold"/>
                                        <p:tgtEl>
                                          <p:spTgt spid="23"/>
                                        </p:tgtEl>
                                        <p:attrNameLst>
                                          <p:attrName>ppt_h</p:attrName>
                                        </p:attrNameLst>
                                      </p:cBhvr>
                                      <p:tavLst>
                                        <p:tav tm="0">
                                          <p:val>
                                            <p:fltVal val="0"/>
                                          </p:val>
                                        </p:tav>
                                        <p:tav tm="100000">
                                          <p:val>
                                            <p:strVal val="#ppt_h"/>
                                          </p:val>
                                        </p:tav>
                                      </p:tavLst>
                                    </p:anim>
                                    <p:animEffect transition="in" filter="fade">
                                      <p:cBhvr>
                                        <p:cTn id="109" dur="1000"/>
                                        <p:tgtEl>
                                          <p:spTgt spid="23"/>
                                        </p:tgtEl>
                                      </p:cBhvr>
                                    </p:animEffect>
                                    <p:anim calcmode="lin" valueType="num">
                                      <p:cBhvr>
                                        <p:cTn id="110" dur="1000" fill="hold"/>
                                        <p:tgtEl>
                                          <p:spTgt spid="23"/>
                                        </p:tgtEl>
                                        <p:attrNameLst>
                                          <p:attrName>ppt_x</p:attrName>
                                        </p:attrNameLst>
                                      </p:cBhvr>
                                      <p:tavLst>
                                        <p:tav tm="0">
                                          <p:val>
                                            <p:fltVal val="0.5"/>
                                          </p:val>
                                        </p:tav>
                                        <p:tav tm="100000">
                                          <p:val>
                                            <p:strVal val="#ppt_x"/>
                                          </p:val>
                                        </p:tav>
                                      </p:tavLst>
                                    </p:anim>
                                    <p:anim calcmode="lin" valueType="num">
                                      <p:cBhvr>
                                        <p:cTn id="111" dur="1000" fill="hold"/>
                                        <p:tgtEl>
                                          <p:spTgt spid="23"/>
                                        </p:tgtEl>
                                        <p:attrNameLst>
                                          <p:attrName>ppt_y</p:attrName>
                                        </p:attrNameLst>
                                      </p:cBhvr>
                                      <p:tavLst>
                                        <p:tav tm="0">
                                          <p:val>
                                            <p:fltVal val="0.5"/>
                                          </p:val>
                                        </p:tav>
                                        <p:tav tm="100000">
                                          <p:val>
                                            <p:strVal val="#ppt_y"/>
                                          </p:val>
                                        </p:tav>
                                      </p:tavLst>
                                    </p:anim>
                                  </p:childTnLst>
                                </p:cTn>
                              </p:par>
                              <p:par>
                                <p:cTn id="112" presetID="53" presetClass="entr" presetSubtype="528" fill="hold" grpId="0" nodeType="withEffect">
                                  <p:stCondLst>
                                    <p:cond delay="0"/>
                                  </p:stCondLst>
                                  <p:childTnLst>
                                    <p:set>
                                      <p:cBhvr>
                                        <p:cTn id="113" dur="1" fill="hold">
                                          <p:stCondLst>
                                            <p:cond delay="0"/>
                                          </p:stCondLst>
                                        </p:cTn>
                                        <p:tgtEl>
                                          <p:spTgt spid="40"/>
                                        </p:tgtEl>
                                        <p:attrNameLst>
                                          <p:attrName>style.visibility</p:attrName>
                                        </p:attrNameLst>
                                      </p:cBhvr>
                                      <p:to>
                                        <p:strVal val="visible"/>
                                      </p:to>
                                    </p:set>
                                    <p:anim calcmode="lin" valueType="num">
                                      <p:cBhvr>
                                        <p:cTn id="114" dur="1000" fill="hold"/>
                                        <p:tgtEl>
                                          <p:spTgt spid="40"/>
                                        </p:tgtEl>
                                        <p:attrNameLst>
                                          <p:attrName>ppt_w</p:attrName>
                                        </p:attrNameLst>
                                      </p:cBhvr>
                                      <p:tavLst>
                                        <p:tav tm="0">
                                          <p:val>
                                            <p:fltVal val="0"/>
                                          </p:val>
                                        </p:tav>
                                        <p:tav tm="100000">
                                          <p:val>
                                            <p:strVal val="#ppt_w"/>
                                          </p:val>
                                        </p:tav>
                                      </p:tavLst>
                                    </p:anim>
                                    <p:anim calcmode="lin" valueType="num">
                                      <p:cBhvr>
                                        <p:cTn id="115" dur="1000" fill="hold"/>
                                        <p:tgtEl>
                                          <p:spTgt spid="40"/>
                                        </p:tgtEl>
                                        <p:attrNameLst>
                                          <p:attrName>ppt_h</p:attrName>
                                        </p:attrNameLst>
                                      </p:cBhvr>
                                      <p:tavLst>
                                        <p:tav tm="0">
                                          <p:val>
                                            <p:fltVal val="0"/>
                                          </p:val>
                                        </p:tav>
                                        <p:tav tm="100000">
                                          <p:val>
                                            <p:strVal val="#ppt_h"/>
                                          </p:val>
                                        </p:tav>
                                      </p:tavLst>
                                    </p:anim>
                                    <p:animEffect transition="in" filter="fade">
                                      <p:cBhvr>
                                        <p:cTn id="116" dur="1000"/>
                                        <p:tgtEl>
                                          <p:spTgt spid="40"/>
                                        </p:tgtEl>
                                      </p:cBhvr>
                                    </p:animEffect>
                                    <p:anim calcmode="lin" valueType="num">
                                      <p:cBhvr>
                                        <p:cTn id="117" dur="1000" fill="hold"/>
                                        <p:tgtEl>
                                          <p:spTgt spid="40"/>
                                        </p:tgtEl>
                                        <p:attrNameLst>
                                          <p:attrName>ppt_x</p:attrName>
                                        </p:attrNameLst>
                                      </p:cBhvr>
                                      <p:tavLst>
                                        <p:tav tm="0">
                                          <p:val>
                                            <p:fltVal val="0.5"/>
                                          </p:val>
                                        </p:tav>
                                        <p:tav tm="100000">
                                          <p:val>
                                            <p:strVal val="#ppt_x"/>
                                          </p:val>
                                        </p:tav>
                                      </p:tavLst>
                                    </p:anim>
                                    <p:anim calcmode="lin" valueType="num">
                                      <p:cBhvr>
                                        <p:cTn id="118" dur="1000" fill="hold"/>
                                        <p:tgtEl>
                                          <p:spTgt spid="40"/>
                                        </p:tgtEl>
                                        <p:attrNameLst>
                                          <p:attrName>ppt_y</p:attrName>
                                        </p:attrNameLst>
                                      </p:cBhvr>
                                      <p:tavLst>
                                        <p:tav tm="0">
                                          <p:val>
                                            <p:fltVal val="0.5"/>
                                          </p:val>
                                        </p:tav>
                                        <p:tav tm="100000">
                                          <p:val>
                                            <p:strVal val="#ppt_y"/>
                                          </p:val>
                                        </p:tav>
                                      </p:tavLst>
                                    </p:anim>
                                  </p:childTnLst>
                                </p:cTn>
                              </p:par>
                            </p:childTnLst>
                          </p:cTn>
                        </p:par>
                        <p:par>
                          <p:cTn id="119" fill="hold">
                            <p:stCondLst>
                              <p:cond delay="9500"/>
                            </p:stCondLst>
                            <p:childTnLst>
                              <p:par>
                                <p:cTn id="120" presetID="47" presetClass="entr" presetSubtype="0" fill="hold" grpId="0" nodeType="afterEffect">
                                  <p:stCondLst>
                                    <p:cond delay="0"/>
                                  </p:stCondLst>
                                  <p:childTnLst>
                                    <p:set>
                                      <p:cBhvr>
                                        <p:cTn id="121" dur="1" fill="hold">
                                          <p:stCondLst>
                                            <p:cond delay="0"/>
                                          </p:stCondLst>
                                        </p:cTn>
                                        <p:tgtEl>
                                          <p:spTgt spid="36">
                                            <p:txEl>
                                              <p:pRg st="0" end="0"/>
                                            </p:txEl>
                                          </p:spTgt>
                                        </p:tgtEl>
                                        <p:attrNameLst>
                                          <p:attrName>style.visibility</p:attrName>
                                        </p:attrNameLst>
                                      </p:cBhvr>
                                      <p:to>
                                        <p:strVal val="visible"/>
                                      </p:to>
                                    </p:set>
                                    <p:animEffect transition="in" filter="fade">
                                      <p:cBhvr>
                                        <p:cTn id="122" dur="1000"/>
                                        <p:tgtEl>
                                          <p:spTgt spid="36">
                                            <p:txEl>
                                              <p:pRg st="0" end="0"/>
                                            </p:txEl>
                                          </p:spTgt>
                                        </p:tgtEl>
                                      </p:cBhvr>
                                    </p:animEffect>
                                    <p:anim calcmode="lin" valueType="num">
                                      <p:cBhvr>
                                        <p:cTn id="123" dur="1000" fill="hold"/>
                                        <p:tgtEl>
                                          <p:spTgt spid="36">
                                            <p:txEl>
                                              <p:pRg st="0" end="0"/>
                                            </p:txEl>
                                          </p:spTgt>
                                        </p:tgtEl>
                                        <p:attrNameLst>
                                          <p:attrName>ppt_x</p:attrName>
                                        </p:attrNameLst>
                                      </p:cBhvr>
                                      <p:tavLst>
                                        <p:tav tm="0">
                                          <p:val>
                                            <p:strVal val="#ppt_x"/>
                                          </p:val>
                                        </p:tav>
                                        <p:tav tm="100000">
                                          <p:val>
                                            <p:strVal val="#ppt_x"/>
                                          </p:val>
                                        </p:tav>
                                      </p:tavLst>
                                    </p:anim>
                                    <p:anim calcmode="lin" valueType="num">
                                      <p:cBhvr>
                                        <p:cTn id="124" dur="1000" fill="hold"/>
                                        <p:tgtEl>
                                          <p:spTgt spid="36">
                                            <p:txEl>
                                              <p:pRg st="0" end="0"/>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47" presetClass="entr" presetSubtype="0" fill="hold" grpId="0" nodeType="afterEffect">
                                  <p:stCondLst>
                                    <p:cond delay="0"/>
                                  </p:stCondLst>
                                  <p:childTnLst>
                                    <p:set>
                                      <p:cBhvr>
                                        <p:cTn id="127" dur="1" fill="hold">
                                          <p:stCondLst>
                                            <p:cond delay="0"/>
                                          </p:stCondLst>
                                        </p:cTn>
                                        <p:tgtEl>
                                          <p:spTgt spid="36">
                                            <p:txEl>
                                              <p:pRg st="3" end="3"/>
                                            </p:txEl>
                                          </p:spTgt>
                                        </p:tgtEl>
                                        <p:attrNameLst>
                                          <p:attrName>style.visibility</p:attrName>
                                        </p:attrNameLst>
                                      </p:cBhvr>
                                      <p:to>
                                        <p:strVal val="visible"/>
                                      </p:to>
                                    </p:set>
                                    <p:animEffect transition="in" filter="fade">
                                      <p:cBhvr>
                                        <p:cTn id="128" dur="1000"/>
                                        <p:tgtEl>
                                          <p:spTgt spid="36">
                                            <p:txEl>
                                              <p:pRg st="3" end="3"/>
                                            </p:txEl>
                                          </p:spTgt>
                                        </p:tgtEl>
                                      </p:cBhvr>
                                    </p:animEffect>
                                    <p:anim calcmode="lin" valueType="num">
                                      <p:cBhvr>
                                        <p:cTn id="129" dur="1000" fill="hold"/>
                                        <p:tgtEl>
                                          <p:spTgt spid="36">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36">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1500"/>
                            </p:stCondLst>
                            <p:childTnLst>
                              <p:par>
                                <p:cTn id="132" presetID="47" presetClass="entr" presetSubtype="0" fill="hold" grpId="0" nodeType="afterEffect">
                                  <p:stCondLst>
                                    <p:cond delay="0"/>
                                  </p:stCondLst>
                                  <p:childTnLst>
                                    <p:set>
                                      <p:cBhvr>
                                        <p:cTn id="133" dur="1" fill="hold">
                                          <p:stCondLst>
                                            <p:cond delay="0"/>
                                          </p:stCondLst>
                                        </p:cTn>
                                        <p:tgtEl>
                                          <p:spTgt spid="36">
                                            <p:txEl>
                                              <p:pRg st="5" end="5"/>
                                            </p:txEl>
                                          </p:spTgt>
                                        </p:tgtEl>
                                        <p:attrNameLst>
                                          <p:attrName>style.visibility</p:attrName>
                                        </p:attrNameLst>
                                      </p:cBhvr>
                                      <p:to>
                                        <p:strVal val="visible"/>
                                      </p:to>
                                    </p:set>
                                    <p:animEffect transition="in" filter="fade">
                                      <p:cBhvr>
                                        <p:cTn id="134" dur="1000"/>
                                        <p:tgtEl>
                                          <p:spTgt spid="36">
                                            <p:txEl>
                                              <p:pRg st="5" end="5"/>
                                            </p:txEl>
                                          </p:spTgt>
                                        </p:tgtEl>
                                      </p:cBhvr>
                                    </p:animEffect>
                                    <p:anim calcmode="lin" valueType="num">
                                      <p:cBhvr>
                                        <p:cTn id="135" dur="1000" fill="hold"/>
                                        <p:tgtEl>
                                          <p:spTgt spid="36">
                                            <p:txEl>
                                              <p:pRg st="5" end="5"/>
                                            </p:txEl>
                                          </p:spTgt>
                                        </p:tgtEl>
                                        <p:attrNameLst>
                                          <p:attrName>ppt_x</p:attrName>
                                        </p:attrNameLst>
                                      </p:cBhvr>
                                      <p:tavLst>
                                        <p:tav tm="0">
                                          <p:val>
                                            <p:strVal val="#ppt_x"/>
                                          </p:val>
                                        </p:tav>
                                        <p:tav tm="100000">
                                          <p:val>
                                            <p:strVal val="#ppt_x"/>
                                          </p:val>
                                        </p:tav>
                                      </p:tavLst>
                                    </p:anim>
                                    <p:anim calcmode="lin" valueType="num">
                                      <p:cBhvr>
                                        <p:cTn id="136" dur="1000" fill="hold"/>
                                        <p:tgtEl>
                                          <p:spTgt spid="36">
                                            <p:txEl>
                                              <p:pRg st="5" end="5"/>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2500"/>
                            </p:stCondLst>
                            <p:childTnLst>
                              <p:par>
                                <p:cTn id="138" presetID="53" presetClass="entr" presetSubtype="16" fill="hold" grpId="0" nodeType="afterEffect">
                                  <p:stCondLst>
                                    <p:cond delay="0"/>
                                  </p:stCondLst>
                                  <p:childTnLst>
                                    <p:set>
                                      <p:cBhvr>
                                        <p:cTn id="139" dur="1" fill="hold">
                                          <p:stCondLst>
                                            <p:cond delay="0"/>
                                          </p:stCondLst>
                                        </p:cTn>
                                        <p:tgtEl>
                                          <p:spTgt spid="21"/>
                                        </p:tgtEl>
                                        <p:attrNameLst>
                                          <p:attrName>style.visibility</p:attrName>
                                        </p:attrNameLst>
                                      </p:cBhvr>
                                      <p:to>
                                        <p:strVal val="visible"/>
                                      </p:to>
                                    </p:set>
                                    <p:anim calcmode="lin" valueType="num">
                                      <p:cBhvr>
                                        <p:cTn id="140" dur="500" fill="hold"/>
                                        <p:tgtEl>
                                          <p:spTgt spid="21"/>
                                        </p:tgtEl>
                                        <p:attrNameLst>
                                          <p:attrName>ppt_w</p:attrName>
                                        </p:attrNameLst>
                                      </p:cBhvr>
                                      <p:tavLst>
                                        <p:tav tm="0">
                                          <p:val>
                                            <p:fltVal val="0"/>
                                          </p:val>
                                        </p:tav>
                                        <p:tav tm="100000">
                                          <p:val>
                                            <p:strVal val="#ppt_w"/>
                                          </p:val>
                                        </p:tav>
                                      </p:tavLst>
                                    </p:anim>
                                    <p:anim calcmode="lin" valueType="num">
                                      <p:cBhvr>
                                        <p:cTn id="141" dur="500" fill="hold"/>
                                        <p:tgtEl>
                                          <p:spTgt spid="21"/>
                                        </p:tgtEl>
                                        <p:attrNameLst>
                                          <p:attrName>ppt_h</p:attrName>
                                        </p:attrNameLst>
                                      </p:cBhvr>
                                      <p:tavLst>
                                        <p:tav tm="0">
                                          <p:val>
                                            <p:fltVal val="0"/>
                                          </p:val>
                                        </p:tav>
                                        <p:tav tm="100000">
                                          <p:val>
                                            <p:strVal val="#ppt_h"/>
                                          </p:val>
                                        </p:tav>
                                      </p:tavLst>
                                    </p:anim>
                                    <p:animEffect transition="in" filter="fade">
                                      <p:cBhvr>
                                        <p:cTn id="142" dur="500"/>
                                        <p:tgtEl>
                                          <p:spTgt spid="21"/>
                                        </p:tgtEl>
                                      </p:cBhvr>
                                    </p:animEffect>
                                  </p:childTnLst>
                                </p:cTn>
                              </p:par>
                              <p:par>
                                <p:cTn id="143" presetID="53" presetClass="entr" presetSubtype="16" fill="hold" grpId="0" nodeType="withEffect">
                                  <p:stCondLst>
                                    <p:cond delay="0"/>
                                  </p:stCondLst>
                                  <p:childTnLst>
                                    <p:set>
                                      <p:cBhvr>
                                        <p:cTn id="144" dur="1" fill="hold">
                                          <p:stCondLst>
                                            <p:cond delay="0"/>
                                          </p:stCondLst>
                                        </p:cTn>
                                        <p:tgtEl>
                                          <p:spTgt spid="18"/>
                                        </p:tgtEl>
                                        <p:attrNameLst>
                                          <p:attrName>style.visibility</p:attrName>
                                        </p:attrNameLst>
                                      </p:cBhvr>
                                      <p:to>
                                        <p:strVal val="visible"/>
                                      </p:to>
                                    </p:set>
                                    <p:anim calcmode="lin" valueType="num">
                                      <p:cBhvr>
                                        <p:cTn id="145" dur="500" fill="hold"/>
                                        <p:tgtEl>
                                          <p:spTgt spid="18"/>
                                        </p:tgtEl>
                                        <p:attrNameLst>
                                          <p:attrName>ppt_w</p:attrName>
                                        </p:attrNameLst>
                                      </p:cBhvr>
                                      <p:tavLst>
                                        <p:tav tm="0">
                                          <p:val>
                                            <p:fltVal val="0"/>
                                          </p:val>
                                        </p:tav>
                                        <p:tav tm="100000">
                                          <p:val>
                                            <p:strVal val="#ppt_w"/>
                                          </p:val>
                                        </p:tav>
                                      </p:tavLst>
                                    </p:anim>
                                    <p:anim calcmode="lin" valueType="num">
                                      <p:cBhvr>
                                        <p:cTn id="146" dur="500" fill="hold"/>
                                        <p:tgtEl>
                                          <p:spTgt spid="18"/>
                                        </p:tgtEl>
                                        <p:attrNameLst>
                                          <p:attrName>ppt_h</p:attrName>
                                        </p:attrNameLst>
                                      </p:cBhvr>
                                      <p:tavLst>
                                        <p:tav tm="0">
                                          <p:val>
                                            <p:fltVal val="0"/>
                                          </p:val>
                                        </p:tav>
                                        <p:tav tm="100000">
                                          <p:val>
                                            <p:strVal val="#ppt_h"/>
                                          </p:val>
                                        </p:tav>
                                      </p:tavLst>
                                    </p:anim>
                                    <p:animEffect transition="in" filter="fade">
                                      <p:cBhvr>
                                        <p:cTn id="147" dur="500"/>
                                        <p:tgtEl>
                                          <p:spTgt spid="18"/>
                                        </p:tgtEl>
                                      </p:cBhvr>
                                    </p:animEffect>
                                  </p:childTnLst>
                                </p:cTn>
                              </p:par>
                              <p:par>
                                <p:cTn id="148" presetID="53" presetClass="entr" presetSubtype="528" fill="hold" grpId="0" nodeType="withEffect">
                                  <p:stCondLst>
                                    <p:cond delay="0"/>
                                  </p:stCondLst>
                                  <p:childTnLst>
                                    <p:set>
                                      <p:cBhvr>
                                        <p:cTn id="149" dur="1" fill="hold">
                                          <p:stCondLst>
                                            <p:cond delay="0"/>
                                          </p:stCondLst>
                                        </p:cTn>
                                        <p:tgtEl>
                                          <p:spTgt spid="24"/>
                                        </p:tgtEl>
                                        <p:attrNameLst>
                                          <p:attrName>style.visibility</p:attrName>
                                        </p:attrNameLst>
                                      </p:cBhvr>
                                      <p:to>
                                        <p:strVal val="visible"/>
                                      </p:to>
                                    </p:set>
                                    <p:anim calcmode="lin" valueType="num">
                                      <p:cBhvr>
                                        <p:cTn id="150" dur="1000" fill="hold"/>
                                        <p:tgtEl>
                                          <p:spTgt spid="24"/>
                                        </p:tgtEl>
                                        <p:attrNameLst>
                                          <p:attrName>ppt_w</p:attrName>
                                        </p:attrNameLst>
                                      </p:cBhvr>
                                      <p:tavLst>
                                        <p:tav tm="0">
                                          <p:val>
                                            <p:fltVal val="0"/>
                                          </p:val>
                                        </p:tav>
                                        <p:tav tm="100000">
                                          <p:val>
                                            <p:strVal val="#ppt_w"/>
                                          </p:val>
                                        </p:tav>
                                      </p:tavLst>
                                    </p:anim>
                                    <p:anim calcmode="lin" valueType="num">
                                      <p:cBhvr>
                                        <p:cTn id="151" dur="1000" fill="hold"/>
                                        <p:tgtEl>
                                          <p:spTgt spid="24"/>
                                        </p:tgtEl>
                                        <p:attrNameLst>
                                          <p:attrName>ppt_h</p:attrName>
                                        </p:attrNameLst>
                                      </p:cBhvr>
                                      <p:tavLst>
                                        <p:tav tm="0">
                                          <p:val>
                                            <p:fltVal val="0"/>
                                          </p:val>
                                        </p:tav>
                                        <p:tav tm="100000">
                                          <p:val>
                                            <p:strVal val="#ppt_h"/>
                                          </p:val>
                                        </p:tav>
                                      </p:tavLst>
                                    </p:anim>
                                    <p:animEffect transition="in" filter="fade">
                                      <p:cBhvr>
                                        <p:cTn id="152" dur="1000"/>
                                        <p:tgtEl>
                                          <p:spTgt spid="24"/>
                                        </p:tgtEl>
                                      </p:cBhvr>
                                    </p:animEffect>
                                    <p:anim calcmode="lin" valueType="num">
                                      <p:cBhvr>
                                        <p:cTn id="153" dur="1000" fill="hold"/>
                                        <p:tgtEl>
                                          <p:spTgt spid="24"/>
                                        </p:tgtEl>
                                        <p:attrNameLst>
                                          <p:attrName>ppt_x</p:attrName>
                                        </p:attrNameLst>
                                      </p:cBhvr>
                                      <p:tavLst>
                                        <p:tav tm="0">
                                          <p:val>
                                            <p:fltVal val="0.5"/>
                                          </p:val>
                                        </p:tav>
                                        <p:tav tm="100000">
                                          <p:val>
                                            <p:strVal val="#ppt_x"/>
                                          </p:val>
                                        </p:tav>
                                      </p:tavLst>
                                    </p:anim>
                                    <p:anim calcmode="lin" valueType="num">
                                      <p:cBhvr>
                                        <p:cTn id="154" dur="1000" fill="hold"/>
                                        <p:tgtEl>
                                          <p:spTgt spid="24"/>
                                        </p:tgtEl>
                                        <p:attrNameLst>
                                          <p:attrName>ppt_y</p:attrName>
                                        </p:attrNameLst>
                                      </p:cBhvr>
                                      <p:tavLst>
                                        <p:tav tm="0">
                                          <p:val>
                                            <p:fltVal val="0.5"/>
                                          </p:val>
                                        </p:tav>
                                        <p:tav tm="100000">
                                          <p:val>
                                            <p:strVal val="#ppt_y"/>
                                          </p:val>
                                        </p:tav>
                                      </p:tavLst>
                                    </p:anim>
                                  </p:childTnLst>
                                </p:cTn>
                              </p:par>
                              <p:par>
                                <p:cTn id="155" presetID="53" presetClass="entr" presetSubtype="528" fill="hold" grpId="0" nodeType="withEffect">
                                  <p:stCondLst>
                                    <p:cond delay="0"/>
                                  </p:stCondLst>
                                  <p:childTnLst>
                                    <p:set>
                                      <p:cBhvr>
                                        <p:cTn id="156" dur="1" fill="hold">
                                          <p:stCondLst>
                                            <p:cond delay="0"/>
                                          </p:stCondLst>
                                        </p:cTn>
                                        <p:tgtEl>
                                          <p:spTgt spid="41"/>
                                        </p:tgtEl>
                                        <p:attrNameLst>
                                          <p:attrName>style.visibility</p:attrName>
                                        </p:attrNameLst>
                                      </p:cBhvr>
                                      <p:to>
                                        <p:strVal val="visible"/>
                                      </p:to>
                                    </p:set>
                                    <p:anim calcmode="lin" valueType="num">
                                      <p:cBhvr>
                                        <p:cTn id="157" dur="1000" fill="hold"/>
                                        <p:tgtEl>
                                          <p:spTgt spid="41"/>
                                        </p:tgtEl>
                                        <p:attrNameLst>
                                          <p:attrName>ppt_w</p:attrName>
                                        </p:attrNameLst>
                                      </p:cBhvr>
                                      <p:tavLst>
                                        <p:tav tm="0">
                                          <p:val>
                                            <p:fltVal val="0"/>
                                          </p:val>
                                        </p:tav>
                                        <p:tav tm="100000">
                                          <p:val>
                                            <p:strVal val="#ppt_w"/>
                                          </p:val>
                                        </p:tav>
                                      </p:tavLst>
                                    </p:anim>
                                    <p:anim calcmode="lin" valueType="num">
                                      <p:cBhvr>
                                        <p:cTn id="158" dur="1000" fill="hold"/>
                                        <p:tgtEl>
                                          <p:spTgt spid="41"/>
                                        </p:tgtEl>
                                        <p:attrNameLst>
                                          <p:attrName>ppt_h</p:attrName>
                                        </p:attrNameLst>
                                      </p:cBhvr>
                                      <p:tavLst>
                                        <p:tav tm="0">
                                          <p:val>
                                            <p:fltVal val="0"/>
                                          </p:val>
                                        </p:tav>
                                        <p:tav tm="100000">
                                          <p:val>
                                            <p:strVal val="#ppt_h"/>
                                          </p:val>
                                        </p:tav>
                                      </p:tavLst>
                                    </p:anim>
                                    <p:animEffect transition="in" filter="fade">
                                      <p:cBhvr>
                                        <p:cTn id="159" dur="1000"/>
                                        <p:tgtEl>
                                          <p:spTgt spid="41"/>
                                        </p:tgtEl>
                                      </p:cBhvr>
                                    </p:animEffect>
                                    <p:anim calcmode="lin" valueType="num">
                                      <p:cBhvr>
                                        <p:cTn id="160" dur="1000" fill="hold"/>
                                        <p:tgtEl>
                                          <p:spTgt spid="41"/>
                                        </p:tgtEl>
                                        <p:attrNameLst>
                                          <p:attrName>ppt_x</p:attrName>
                                        </p:attrNameLst>
                                      </p:cBhvr>
                                      <p:tavLst>
                                        <p:tav tm="0">
                                          <p:val>
                                            <p:fltVal val="0.5"/>
                                          </p:val>
                                        </p:tav>
                                        <p:tav tm="100000">
                                          <p:val>
                                            <p:strVal val="#ppt_x"/>
                                          </p:val>
                                        </p:tav>
                                      </p:tavLst>
                                    </p:anim>
                                    <p:anim calcmode="lin" valueType="num">
                                      <p:cBhvr>
                                        <p:cTn id="161" dur="1000" fill="hold"/>
                                        <p:tgtEl>
                                          <p:spTgt spid="41"/>
                                        </p:tgtEl>
                                        <p:attrNameLst>
                                          <p:attrName>ppt_y</p:attrName>
                                        </p:attrNameLst>
                                      </p:cBhvr>
                                      <p:tavLst>
                                        <p:tav tm="0">
                                          <p:val>
                                            <p:fltVal val="0.5"/>
                                          </p:val>
                                        </p:tav>
                                        <p:tav tm="100000">
                                          <p:val>
                                            <p:strVal val="#ppt_y"/>
                                          </p:val>
                                        </p:tav>
                                      </p:tavLst>
                                    </p:anim>
                                  </p:childTnLst>
                                </p:cTn>
                              </p:par>
                            </p:childTnLst>
                          </p:cTn>
                        </p:par>
                        <p:par>
                          <p:cTn id="162" fill="hold">
                            <p:stCondLst>
                              <p:cond delay="13500"/>
                            </p:stCondLst>
                            <p:childTnLst>
                              <p:par>
                                <p:cTn id="163" presetID="47" presetClass="entr" presetSubtype="0" fill="hold" grpId="0" nodeType="afterEffect">
                                  <p:stCondLst>
                                    <p:cond delay="0"/>
                                  </p:stCondLst>
                                  <p:childTnLst>
                                    <p:set>
                                      <p:cBhvr>
                                        <p:cTn id="164" dur="1" fill="hold">
                                          <p:stCondLst>
                                            <p:cond delay="0"/>
                                          </p:stCondLst>
                                        </p:cTn>
                                        <p:tgtEl>
                                          <p:spTgt spid="37">
                                            <p:txEl>
                                              <p:pRg st="0" end="0"/>
                                            </p:txEl>
                                          </p:spTgt>
                                        </p:tgtEl>
                                        <p:attrNameLst>
                                          <p:attrName>style.visibility</p:attrName>
                                        </p:attrNameLst>
                                      </p:cBhvr>
                                      <p:to>
                                        <p:strVal val="visible"/>
                                      </p:to>
                                    </p:set>
                                    <p:animEffect transition="in" filter="fade">
                                      <p:cBhvr>
                                        <p:cTn id="165" dur="1000"/>
                                        <p:tgtEl>
                                          <p:spTgt spid="37">
                                            <p:txEl>
                                              <p:pRg st="0" end="0"/>
                                            </p:txEl>
                                          </p:spTgt>
                                        </p:tgtEl>
                                      </p:cBhvr>
                                    </p:animEffect>
                                    <p:anim calcmode="lin" valueType="num">
                                      <p:cBhvr>
                                        <p:cTn id="166"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167"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4500"/>
                            </p:stCondLst>
                            <p:childTnLst>
                              <p:par>
                                <p:cTn id="169" presetID="47" presetClass="entr" presetSubtype="0" fill="hold" grpId="0" nodeType="afterEffect">
                                  <p:stCondLst>
                                    <p:cond delay="0"/>
                                  </p:stCondLst>
                                  <p:childTnLst>
                                    <p:set>
                                      <p:cBhvr>
                                        <p:cTn id="170" dur="1" fill="hold">
                                          <p:stCondLst>
                                            <p:cond delay="0"/>
                                          </p:stCondLst>
                                        </p:cTn>
                                        <p:tgtEl>
                                          <p:spTgt spid="37">
                                            <p:txEl>
                                              <p:pRg st="3" end="3"/>
                                            </p:txEl>
                                          </p:spTgt>
                                        </p:tgtEl>
                                        <p:attrNameLst>
                                          <p:attrName>style.visibility</p:attrName>
                                        </p:attrNameLst>
                                      </p:cBhvr>
                                      <p:to>
                                        <p:strVal val="visible"/>
                                      </p:to>
                                    </p:set>
                                    <p:animEffect transition="in" filter="fade">
                                      <p:cBhvr>
                                        <p:cTn id="171" dur="1000"/>
                                        <p:tgtEl>
                                          <p:spTgt spid="37">
                                            <p:txEl>
                                              <p:pRg st="3" end="3"/>
                                            </p:txEl>
                                          </p:spTgt>
                                        </p:tgtEl>
                                      </p:cBhvr>
                                    </p:animEffect>
                                    <p:anim calcmode="lin" valueType="num">
                                      <p:cBhvr>
                                        <p:cTn id="172"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173"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5500"/>
                            </p:stCondLst>
                            <p:childTnLst>
                              <p:par>
                                <p:cTn id="175" presetID="47" presetClass="entr" presetSubtype="0" fill="hold" grpId="0" nodeType="afterEffect">
                                  <p:stCondLst>
                                    <p:cond delay="0"/>
                                  </p:stCondLst>
                                  <p:childTnLst>
                                    <p:set>
                                      <p:cBhvr>
                                        <p:cTn id="176" dur="1" fill="hold">
                                          <p:stCondLst>
                                            <p:cond delay="0"/>
                                          </p:stCondLst>
                                        </p:cTn>
                                        <p:tgtEl>
                                          <p:spTgt spid="37">
                                            <p:txEl>
                                              <p:pRg st="5" end="5"/>
                                            </p:txEl>
                                          </p:spTgt>
                                        </p:tgtEl>
                                        <p:attrNameLst>
                                          <p:attrName>style.visibility</p:attrName>
                                        </p:attrNameLst>
                                      </p:cBhvr>
                                      <p:to>
                                        <p:strVal val="visible"/>
                                      </p:to>
                                    </p:set>
                                    <p:animEffect transition="in" filter="fade">
                                      <p:cBhvr>
                                        <p:cTn id="177" dur="1000"/>
                                        <p:tgtEl>
                                          <p:spTgt spid="37">
                                            <p:txEl>
                                              <p:pRg st="5" end="5"/>
                                            </p:txEl>
                                          </p:spTgt>
                                        </p:tgtEl>
                                      </p:cBhvr>
                                    </p:animEffect>
                                    <p:anim calcmode="lin" valueType="num">
                                      <p:cBhvr>
                                        <p:cTn id="178" dur="1000" fill="hold"/>
                                        <p:tgtEl>
                                          <p:spTgt spid="37">
                                            <p:txEl>
                                              <p:pRg st="5" end="5"/>
                                            </p:txEl>
                                          </p:spTgt>
                                        </p:tgtEl>
                                        <p:attrNameLst>
                                          <p:attrName>ppt_x</p:attrName>
                                        </p:attrNameLst>
                                      </p:cBhvr>
                                      <p:tavLst>
                                        <p:tav tm="0">
                                          <p:val>
                                            <p:strVal val="#ppt_x"/>
                                          </p:val>
                                        </p:tav>
                                        <p:tav tm="100000">
                                          <p:val>
                                            <p:strVal val="#ppt_x"/>
                                          </p:val>
                                        </p:tav>
                                      </p:tavLst>
                                    </p:anim>
                                    <p:anim calcmode="lin" valueType="num">
                                      <p:cBhvr>
                                        <p:cTn id="179" dur="1000" fill="hold"/>
                                        <p:tgtEl>
                                          <p:spTgt spid="37">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1" grpId="0" animBg="1"/>
      <p:bldP spid="15" grpId="0" animBg="1"/>
      <p:bldP spid="18" grpId="0" animBg="1"/>
      <p:bldP spid="20" grpId="0" animBg="1"/>
      <p:bldP spid="16" grpId="0" animBg="1"/>
      <p:bldP spid="13" grpId="0" animBg="1"/>
      <p:bldP spid="4" grpId="0" animBg="1"/>
      <p:bldP spid="22" grpId="0" animBg="1"/>
      <p:bldP spid="23" grpId="0" animBg="1"/>
      <p:bldP spid="24" grpId="0" animBg="1"/>
      <p:bldP spid="30" grpId="0"/>
      <p:bldP spid="34" grpId="0" build="p"/>
      <p:bldP spid="35" grpId="0" build="p"/>
      <p:bldP spid="36" grpId="0" build="p"/>
      <p:bldP spid="37" grpId="0" build="p"/>
      <p:bldP spid="38" grpId="0"/>
      <p:bldP spid="39" grpId="0"/>
      <p:bldP spid="40" grpId="0"/>
      <p:bldP spid="4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1876</TotalTime>
  <Words>9620</Words>
  <Application>Microsoft Office PowerPoint</Application>
  <PresentationFormat>Widescreen</PresentationFormat>
  <Paragraphs>1150</Paragraphs>
  <Slides>58</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58</vt:i4>
      </vt:variant>
    </vt:vector>
  </HeadingPairs>
  <TitlesOfParts>
    <vt:vector size="69" baseType="lpstr">
      <vt:lpstr>Arial</vt:lpstr>
      <vt:lpstr>Bernard MT Condensed</vt:lpstr>
      <vt:lpstr>Calibri</vt:lpstr>
      <vt:lpstr>Calibri Light</vt:lpstr>
      <vt:lpstr>Candara</vt:lpstr>
      <vt:lpstr>Estrangelo Edessa</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521</cp:revision>
  <dcterms:created xsi:type="dcterms:W3CDTF">2016-09-28T22:08:47Z</dcterms:created>
  <dcterms:modified xsi:type="dcterms:W3CDTF">2019-01-29T17:46:15Z</dcterms:modified>
</cp:coreProperties>
</file>